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3"/>
  </p:notesMasterIdLst>
  <p:sldIdLst>
    <p:sldId id="256" r:id="rId2"/>
    <p:sldId id="375" r:id="rId3"/>
    <p:sldId id="359" r:id="rId4"/>
    <p:sldId id="377" r:id="rId5"/>
    <p:sldId id="378" r:id="rId6"/>
    <p:sldId id="379" r:id="rId7"/>
    <p:sldId id="380" r:id="rId8"/>
    <p:sldId id="376" r:id="rId9"/>
    <p:sldId id="383" r:id="rId10"/>
    <p:sldId id="381" r:id="rId11"/>
    <p:sldId id="38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454"/>
    <a:srgbClr val="58BBF2"/>
    <a:srgbClr val="129EEC"/>
    <a:srgbClr val="F69E47"/>
    <a:srgbClr val="2DCDE3"/>
    <a:srgbClr val="BCEFFD"/>
    <a:srgbClr val="10100D"/>
    <a:srgbClr val="E89898"/>
    <a:srgbClr val="FEAC40"/>
    <a:srgbClr val="000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3D720-07A3-4D9B-B8C5-C97F92F42231}" v="27" dt="2023-12-19T00:12:00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0" autoAdjust="0"/>
    <p:restoredTop sz="83123" autoAdjust="0"/>
  </p:normalViewPr>
  <p:slideViewPr>
    <p:cSldViewPr snapToGrid="0" showGuides="1">
      <p:cViewPr varScale="1">
        <p:scale>
          <a:sx n="64" d="100"/>
          <a:sy n="64" d="100"/>
        </p:scale>
        <p:origin x="96" y="2778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ungnam Oh" userId="eeb7aa98594ba470" providerId="LiveId" clId="{7FC3D720-07A3-4D9B-B8C5-C97F92F42231}"/>
    <pc:docChg chg="undo custSel addSld modSld">
      <pc:chgData name="Hyungnam Oh" userId="eeb7aa98594ba470" providerId="LiveId" clId="{7FC3D720-07A3-4D9B-B8C5-C97F92F42231}" dt="2023-12-19T00:14:51.862" v="4877" actId="114"/>
      <pc:docMkLst>
        <pc:docMk/>
      </pc:docMkLst>
      <pc:sldChg chg="delSp mod">
        <pc:chgData name="Hyungnam Oh" userId="eeb7aa98594ba470" providerId="LiveId" clId="{7FC3D720-07A3-4D9B-B8C5-C97F92F42231}" dt="2023-12-18T01:46:47.571" v="0" actId="478"/>
        <pc:sldMkLst>
          <pc:docMk/>
          <pc:sldMk cId="2940372627" sldId="256"/>
        </pc:sldMkLst>
        <pc:spChg chg="del">
          <ac:chgData name="Hyungnam Oh" userId="eeb7aa98594ba470" providerId="LiveId" clId="{7FC3D720-07A3-4D9B-B8C5-C97F92F42231}" dt="2023-12-18T01:46:47.571" v="0" actId="478"/>
          <ac:spMkLst>
            <pc:docMk/>
            <pc:sldMk cId="2940372627" sldId="256"/>
            <ac:spMk id="3" creationId="{724CAF73-B909-7A51-6B74-41E6C92442F4}"/>
          </ac:spMkLst>
        </pc:spChg>
      </pc:sldChg>
      <pc:sldChg chg="modNotesTx">
        <pc:chgData name="Hyungnam Oh" userId="eeb7aa98594ba470" providerId="LiveId" clId="{7FC3D720-07A3-4D9B-B8C5-C97F92F42231}" dt="2023-12-18T23:33:49.806" v="495" actId="20577"/>
        <pc:sldMkLst>
          <pc:docMk/>
          <pc:sldMk cId="3080017226" sldId="359"/>
        </pc:sldMkLst>
      </pc:sldChg>
      <pc:sldChg chg="addSp modSp mod modNotesTx">
        <pc:chgData name="Hyungnam Oh" userId="eeb7aa98594ba470" providerId="LiveId" clId="{7FC3D720-07A3-4D9B-B8C5-C97F92F42231}" dt="2023-12-18T23:57:21.759" v="3123" actId="5793"/>
        <pc:sldMkLst>
          <pc:docMk/>
          <pc:sldMk cId="1325609578" sldId="376"/>
        </pc:sldMkLst>
        <pc:spChg chg="mod">
          <ac:chgData name="Hyungnam Oh" userId="eeb7aa98594ba470" providerId="LiveId" clId="{7FC3D720-07A3-4D9B-B8C5-C97F92F42231}" dt="2023-12-18T23:51:16.929" v="2600" actId="14100"/>
          <ac:spMkLst>
            <pc:docMk/>
            <pc:sldMk cId="1325609578" sldId="376"/>
            <ac:spMk id="4" creationId="{7F30E400-0BF5-FB4C-C88B-DBD3EE194D00}"/>
          </ac:spMkLst>
        </pc:spChg>
        <pc:spChg chg="add mod">
          <ac:chgData name="Hyungnam Oh" userId="eeb7aa98594ba470" providerId="LiveId" clId="{7FC3D720-07A3-4D9B-B8C5-C97F92F42231}" dt="2023-12-18T23:55:19.875" v="2716" actId="1038"/>
          <ac:spMkLst>
            <pc:docMk/>
            <pc:sldMk cId="1325609578" sldId="376"/>
            <ac:spMk id="7" creationId="{F1CBA2CD-9E17-BFC9-2672-F3025489013B}"/>
          </ac:spMkLst>
        </pc:spChg>
        <pc:spChg chg="add mod">
          <ac:chgData name="Hyungnam Oh" userId="eeb7aa98594ba470" providerId="LiveId" clId="{7FC3D720-07A3-4D9B-B8C5-C97F92F42231}" dt="2023-12-18T23:55:11.826" v="2706" actId="1076"/>
          <ac:spMkLst>
            <pc:docMk/>
            <pc:sldMk cId="1325609578" sldId="376"/>
            <ac:spMk id="9" creationId="{2E0D0C13-82C7-EEF3-5E5B-4627B411E172}"/>
          </ac:spMkLst>
        </pc:spChg>
        <pc:spChg chg="mod">
          <ac:chgData name="Hyungnam Oh" userId="eeb7aa98594ba470" providerId="LiveId" clId="{7FC3D720-07A3-4D9B-B8C5-C97F92F42231}" dt="2023-12-18T23:56:12.548" v="2816" actId="20577"/>
          <ac:spMkLst>
            <pc:docMk/>
            <pc:sldMk cId="1325609578" sldId="376"/>
            <ac:spMk id="15" creationId="{CD7F2716-71A7-DC8B-3B0E-34BD8DB8A157}"/>
          </ac:spMkLst>
        </pc:spChg>
        <pc:picChg chg="add mod">
          <ac:chgData name="Hyungnam Oh" userId="eeb7aa98594ba470" providerId="LiveId" clId="{7FC3D720-07A3-4D9B-B8C5-C97F92F42231}" dt="2023-12-18T23:53:28.099" v="2628" actId="14100"/>
          <ac:picMkLst>
            <pc:docMk/>
            <pc:sldMk cId="1325609578" sldId="376"/>
            <ac:picMk id="3" creationId="{5ACAB381-CF83-208D-3145-FB924BF04080}"/>
          </ac:picMkLst>
        </pc:picChg>
        <pc:picChg chg="add mod">
          <ac:chgData name="Hyungnam Oh" userId="eeb7aa98594ba470" providerId="LiveId" clId="{7FC3D720-07A3-4D9B-B8C5-C97F92F42231}" dt="2023-12-18T23:53:31.010" v="2629" actId="14100"/>
          <ac:picMkLst>
            <pc:docMk/>
            <pc:sldMk cId="1325609578" sldId="376"/>
            <ac:picMk id="6" creationId="{6CC7BB02-D4D0-0B36-3F52-69761FF9D8CC}"/>
          </ac:picMkLst>
        </pc:picChg>
      </pc:sldChg>
      <pc:sldChg chg="modNotesTx">
        <pc:chgData name="Hyungnam Oh" userId="eeb7aa98594ba470" providerId="LiveId" clId="{7FC3D720-07A3-4D9B-B8C5-C97F92F42231}" dt="2023-12-18T23:35:08.631" v="652" actId="6549"/>
        <pc:sldMkLst>
          <pc:docMk/>
          <pc:sldMk cId="3415961549" sldId="377"/>
        </pc:sldMkLst>
      </pc:sldChg>
      <pc:sldChg chg="modAnim modNotesTx">
        <pc:chgData name="Hyungnam Oh" userId="eeb7aa98594ba470" providerId="LiveId" clId="{7FC3D720-07A3-4D9B-B8C5-C97F92F42231}" dt="2023-12-18T23:40:53.322" v="1558" actId="20577"/>
        <pc:sldMkLst>
          <pc:docMk/>
          <pc:sldMk cId="3884517444" sldId="378"/>
        </pc:sldMkLst>
      </pc:sldChg>
      <pc:sldChg chg="addSp delSp modSp mod modAnim modNotesTx">
        <pc:chgData name="Hyungnam Oh" userId="eeb7aa98594ba470" providerId="LiveId" clId="{7FC3D720-07A3-4D9B-B8C5-C97F92F42231}" dt="2023-12-18T23:49:08.572" v="2262" actId="20577"/>
        <pc:sldMkLst>
          <pc:docMk/>
          <pc:sldMk cId="1614913539" sldId="379"/>
        </pc:sldMkLst>
        <pc:spChg chg="mod">
          <ac:chgData name="Hyungnam Oh" userId="eeb7aa98594ba470" providerId="LiveId" clId="{7FC3D720-07A3-4D9B-B8C5-C97F92F42231}" dt="2023-12-18T23:47:13.909" v="2073" actId="164"/>
          <ac:spMkLst>
            <pc:docMk/>
            <pc:sldMk cId="1614913539" sldId="379"/>
            <ac:spMk id="8" creationId="{A0104E87-0D73-5024-8C86-71252E9A2E78}"/>
          </ac:spMkLst>
        </pc:spChg>
        <pc:spChg chg="mod">
          <ac:chgData name="Hyungnam Oh" userId="eeb7aa98594ba470" providerId="LiveId" clId="{7FC3D720-07A3-4D9B-B8C5-C97F92F42231}" dt="2023-12-18T23:47:13.909" v="2073" actId="164"/>
          <ac:spMkLst>
            <pc:docMk/>
            <pc:sldMk cId="1614913539" sldId="379"/>
            <ac:spMk id="9" creationId="{8231E658-9F0E-1F02-045E-888296694D9D}"/>
          </ac:spMkLst>
        </pc:spChg>
        <pc:spChg chg="mod">
          <ac:chgData name="Hyungnam Oh" userId="eeb7aa98594ba470" providerId="LiveId" clId="{7FC3D720-07A3-4D9B-B8C5-C97F92F42231}" dt="2023-12-18T23:46:45.023" v="2065" actId="1076"/>
          <ac:spMkLst>
            <pc:docMk/>
            <pc:sldMk cId="1614913539" sldId="379"/>
            <ac:spMk id="11" creationId="{F8D4A89A-AE60-A8C6-5845-2AF146FEA399}"/>
          </ac:spMkLst>
        </pc:spChg>
        <pc:spChg chg="mod">
          <ac:chgData name="Hyungnam Oh" userId="eeb7aa98594ba470" providerId="LiveId" clId="{7FC3D720-07A3-4D9B-B8C5-C97F92F42231}" dt="2023-12-18T23:44:45.021" v="2048" actId="1035"/>
          <ac:spMkLst>
            <pc:docMk/>
            <pc:sldMk cId="1614913539" sldId="379"/>
            <ac:spMk id="13" creationId="{676F73BD-22B1-282F-F1C6-C05A4C51B65D}"/>
          </ac:spMkLst>
        </pc:spChg>
        <pc:spChg chg="mod">
          <ac:chgData name="Hyungnam Oh" userId="eeb7aa98594ba470" providerId="LiveId" clId="{7FC3D720-07A3-4D9B-B8C5-C97F92F42231}" dt="2023-12-18T23:44:45.021" v="2048" actId="1035"/>
          <ac:spMkLst>
            <pc:docMk/>
            <pc:sldMk cId="1614913539" sldId="379"/>
            <ac:spMk id="14" creationId="{235A819C-C1B0-F78A-8005-5DD8FA7A65D2}"/>
          </ac:spMkLst>
        </pc:spChg>
        <pc:spChg chg="add mod">
          <ac:chgData name="Hyungnam Oh" userId="eeb7aa98594ba470" providerId="LiveId" clId="{7FC3D720-07A3-4D9B-B8C5-C97F92F42231}" dt="2023-12-18T23:47:28.102" v="2077" actId="164"/>
          <ac:spMkLst>
            <pc:docMk/>
            <pc:sldMk cId="1614913539" sldId="379"/>
            <ac:spMk id="21" creationId="{A6A1F8DE-8532-1B6B-CA5C-CD173FF88DFA}"/>
          </ac:spMkLst>
        </pc:spChg>
        <pc:spChg chg="add mod">
          <ac:chgData name="Hyungnam Oh" userId="eeb7aa98594ba470" providerId="LiveId" clId="{7FC3D720-07A3-4D9B-B8C5-C97F92F42231}" dt="2023-12-18T23:47:28.102" v="2077" actId="164"/>
          <ac:spMkLst>
            <pc:docMk/>
            <pc:sldMk cId="1614913539" sldId="379"/>
            <ac:spMk id="22" creationId="{565C9EA4-A0CC-07F5-FE36-D266967F036F}"/>
          </ac:spMkLst>
        </pc:spChg>
        <pc:grpChg chg="mod">
          <ac:chgData name="Hyungnam Oh" userId="eeb7aa98594ba470" providerId="LiveId" clId="{7FC3D720-07A3-4D9B-B8C5-C97F92F42231}" dt="2023-12-18T23:46:49.956" v="2066" actId="1076"/>
          <ac:grpSpMkLst>
            <pc:docMk/>
            <pc:sldMk cId="1614913539" sldId="379"/>
            <ac:grpSpMk id="3" creationId="{D400BA85-F0B7-6158-B89B-E082277FE728}"/>
          </ac:grpSpMkLst>
        </pc:grpChg>
        <pc:grpChg chg="add mod">
          <ac:chgData name="Hyungnam Oh" userId="eeb7aa98594ba470" providerId="LiveId" clId="{7FC3D720-07A3-4D9B-B8C5-C97F92F42231}" dt="2023-12-18T23:47:13.909" v="2073" actId="164"/>
          <ac:grpSpMkLst>
            <pc:docMk/>
            <pc:sldMk cId="1614913539" sldId="379"/>
            <ac:grpSpMk id="18" creationId="{1F53675A-703C-106A-9AE5-6B09F5746D38}"/>
          </ac:grpSpMkLst>
        </pc:grpChg>
        <pc:grpChg chg="add mod">
          <ac:chgData name="Hyungnam Oh" userId="eeb7aa98594ba470" providerId="LiveId" clId="{7FC3D720-07A3-4D9B-B8C5-C97F92F42231}" dt="2023-12-18T23:47:34.883" v="2079" actId="1076"/>
          <ac:grpSpMkLst>
            <pc:docMk/>
            <pc:sldMk cId="1614913539" sldId="379"/>
            <ac:grpSpMk id="25" creationId="{572AC3C2-701C-D73D-1BBD-A4E598F8B9DD}"/>
          </ac:grpSpMkLst>
        </pc:grpChg>
        <pc:picChg chg="mod">
          <ac:chgData name="Hyungnam Oh" userId="eeb7aa98594ba470" providerId="LiveId" clId="{7FC3D720-07A3-4D9B-B8C5-C97F92F42231}" dt="2023-12-18T23:46:49.956" v="2066" actId="1076"/>
          <ac:picMkLst>
            <pc:docMk/>
            <pc:sldMk cId="1614913539" sldId="379"/>
            <ac:picMk id="2" creationId="{0710C698-1D31-2C92-B41E-74BE2DE17EA9}"/>
          </ac:picMkLst>
        </pc:picChg>
        <pc:picChg chg="add mod">
          <ac:chgData name="Hyungnam Oh" userId="eeb7aa98594ba470" providerId="LiveId" clId="{7FC3D720-07A3-4D9B-B8C5-C97F92F42231}" dt="2023-12-18T23:46:51.224" v="2067" actId="1076"/>
          <ac:picMkLst>
            <pc:docMk/>
            <pc:sldMk cId="1614913539" sldId="379"/>
            <ac:picMk id="12" creationId="{2CFD56E2-7591-D367-5180-406C13FCA0DD}"/>
          </ac:picMkLst>
        </pc:picChg>
        <pc:picChg chg="mod">
          <ac:chgData name="Hyungnam Oh" userId="eeb7aa98594ba470" providerId="LiveId" clId="{7FC3D720-07A3-4D9B-B8C5-C97F92F42231}" dt="2023-12-18T23:48:29.182" v="2085" actId="1076"/>
          <ac:picMkLst>
            <pc:docMk/>
            <pc:sldMk cId="1614913539" sldId="379"/>
            <ac:picMk id="15" creationId="{6C1C0FCD-8A16-9B4A-8BA6-41AE1E2D29D5}"/>
          </ac:picMkLst>
        </pc:picChg>
        <pc:cxnChg chg="mod">
          <ac:chgData name="Hyungnam Oh" userId="eeb7aa98594ba470" providerId="LiveId" clId="{7FC3D720-07A3-4D9B-B8C5-C97F92F42231}" dt="2023-12-18T23:47:13.909" v="2073" actId="164"/>
          <ac:cxnSpMkLst>
            <pc:docMk/>
            <pc:sldMk cId="1614913539" sldId="379"/>
            <ac:cxnSpMk id="6" creationId="{972BF529-D460-D8F4-B79A-1A1B9430253A}"/>
          </ac:cxnSpMkLst>
        </pc:cxnChg>
        <pc:cxnChg chg="mod">
          <ac:chgData name="Hyungnam Oh" userId="eeb7aa98594ba470" providerId="LiveId" clId="{7FC3D720-07A3-4D9B-B8C5-C97F92F42231}" dt="2023-12-18T23:47:13.909" v="2073" actId="164"/>
          <ac:cxnSpMkLst>
            <pc:docMk/>
            <pc:sldMk cId="1614913539" sldId="379"/>
            <ac:cxnSpMk id="7" creationId="{B9229550-AB93-15C1-F54B-DCAFFCE7064A}"/>
          </ac:cxnSpMkLst>
        </pc:cxnChg>
        <pc:cxnChg chg="add del mod">
          <ac:chgData name="Hyungnam Oh" userId="eeb7aa98594ba470" providerId="LiveId" clId="{7FC3D720-07A3-4D9B-B8C5-C97F92F42231}" dt="2023-12-18T23:47:05.764" v="2072"/>
          <ac:cxnSpMkLst>
            <pc:docMk/>
            <pc:sldMk cId="1614913539" sldId="379"/>
            <ac:cxnSpMk id="16" creationId="{F36FDFA0-8002-55A8-B533-E322B330AC23}"/>
          </ac:cxnSpMkLst>
        </pc:cxnChg>
        <pc:cxnChg chg="add del mod">
          <ac:chgData name="Hyungnam Oh" userId="eeb7aa98594ba470" providerId="LiveId" clId="{7FC3D720-07A3-4D9B-B8C5-C97F92F42231}" dt="2023-12-18T23:47:05.764" v="2072"/>
          <ac:cxnSpMkLst>
            <pc:docMk/>
            <pc:sldMk cId="1614913539" sldId="379"/>
            <ac:cxnSpMk id="17" creationId="{9E40A89C-00D8-FB84-C854-BA9661A64390}"/>
          </ac:cxnSpMkLst>
        </pc:cxnChg>
        <pc:cxnChg chg="add mod">
          <ac:chgData name="Hyungnam Oh" userId="eeb7aa98594ba470" providerId="LiveId" clId="{7FC3D720-07A3-4D9B-B8C5-C97F92F42231}" dt="2023-12-18T23:47:28.102" v="2077" actId="164"/>
          <ac:cxnSpMkLst>
            <pc:docMk/>
            <pc:sldMk cId="1614913539" sldId="379"/>
            <ac:cxnSpMk id="19" creationId="{C3A5256B-A540-EAE7-B8C7-C2352FF00701}"/>
          </ac:cxnSpMkLst>
        </pc:cxnChg>
        <pc:cxnChg chg="add mod">
          <ac:chgData name="Hyungnam Oh" userId="eeb7aa98594ba470" providerId="LiveId" clId="{7FC3D720-07A3-4D9B-B8C5-C97F92F42231}" dt="2023-12-18T23:47:28.102" v="2077" actId="164"/>
          <ac:cxnSpMkLst>
            <pc:docMk/>
            <pc:sldMk cId="1614913539" sldId="379"/>
            <ac:cxnSpMk id="20" creationId="{4D5D3900-7C9B-DBBA-1552-845F8C271971}"/>
          </ac:cxnSpMkLst>
        </pc:cxnChg>
      </pc:sldChg>
      <pc:sldChg chg="modNotesTx">
        <pc:chgData name="Hyungnam Oh" userId="eeb7aa98594ba470" providerId="LiveId" clId="{7FC3D720-07A3-4D9B-B8C5-C97F92F42231}" dt="2023-12-18T23:50:19.474" v="2484" actId="20577"/>
        <pc:sldMkLst>
          <pc:docMk/>
          <pc:sldMk cId="254491734" sldId="380"/>
        </pc:sldMkLst>
      </pc:sldChg>
      <pc:sldChg chg="addSp modSp add mod modNotesTx">
        <pc:chgData name="Hyungnam Oh" userId="eeb7aa98594ba470" providerId="LiveId" clId="{7FC3D720-07A3-4D9B-B8C5-C97F92F42231}" dt="2023-12-19T00:11:04.873" v="4679" actId="1076"/>
        <pc:sldMkLst>
          <pc:docMk/>
          <pc:sldMk cId="3597425231" sldId="381"/>
        </pc:sldMkLst>
        <pc:spChg chg="add mod">
          <ac:chgData name="Hyungnam Oh" userId="eeb7aa98594ba470" providerId="LiveId" clId="{7FC3D720-07A3-4D9B-B8C5-C97F92F42231}" dt="2023-12-19T00:10:33.151" v="4654" actId="6549"/>
          <ac:spMkLst>
            <pc:docMk/>
            <pc:sldMk cId="3597425231" sldId="381"/>
            <ac:spMk id="2" creationId="{A803E1A5-B949-9A11-9859-800E70AE1683}"/>
          </ac:spMkLst>
        </pc:spChg>
        <pc:spChg chg="add mod">
          <ac:chgData name="Hyungnam Oh" userId="eeb7aa98594ba470" providerId="LiveId" clId="{7FC3D720-07A3-4D9B-B8C5-C97F92F42231}" dt="2023-12-19T00:11:04.873" v="4679" actId="1076"/>
          <ac:spMkLst>
            <pc:docMk/>
            <pc:sldMk cId="3597425231" sldId="381"/>
            <ac:spMk id="3" creationId="{47074DCC-62E5-409E-C80F-936D75EF9A9A}"/>
          </ac:spMkLst>
        </pc:spChg>
        <pc:spChg chg="mod">
          <ac:chgData name="Hyungnam Oh" userId="eeb7aa98594ba470" providerId="LiveId" clId="{7FC3D720-07A3-4D9B-B8C5-C97F92F42231}" dt="2023-12-19T00:06:11.976" v="4264" actId="14100"/>
          <ac:spMkLst>
            <pc:docMk/>
            <pc:sldMk cId="3597425231" sldId="381"/>
            <ac:spMk id="4" creationId="{7F30E400-0BF5-FB4C-C88B-DBD3EE194D00}"/>
          </ac:spMkLst>
        </pc:spChg>
        <pc:spChg chg="mod">
          <ac:chgData name="Hyungnam Oh" userId="eeb7aa98594ba470" providerId="LiveId" clId="{7FC3D720-07A3-4D9B-B8C5-C97F92F42231}" dt="2023-12-19T00:06:08.596" v="4263" actId="1076"/>
          <ac:spMkLst>
            <pc:docMk/>
            <pc:sldMk cId="3597425231" sldId="381"/>
            <ac:spMk id="15" creationId="{CD7F2716-71A7-DC8B-3B0E-34BD8DB8A157}"/>
          </ac:spMkLst>
        </pc:spChg>
      </pc:sldChg>
      <pc:sldChg chg="addSp modSp add mod modNotesTx">
        <pc:chgData name="Hyungnam Oh" userId="eeb7aa98594ba470" providerId="LiveId" clId="{7FC3D720-07A3-4D9B-B8C5-C97F92F42231}" dt="2023-12-19T00:14:51.862" v="4877" actId="114"/>
        <pc:sldMkLst>
          <pc:docMk/>
          <pc:sldMk cId="3757410867" sldId="382"/>
        </pc:sldMkLst>
        <pc:spChg chg="add mod">
          <ac:chgData name="Hyungnam Oh" userId="eeb7aa98594ba470" providerId="LiveId" clId="{7FC3D720-07A3-4D9B-B8C5-C97F92F42231}" dt="2023-12-19T00:14:51.862" v="4877" actId="114"/>
          <ac:spMkLst>
            <pc:docMk/>
            <pc:sldMk cId="3757410867" sldId="382"/>
            <ac:spMk id="2" creationId="{BE7BAF82-DABE-1358-B3AB-64412F12A35C}"/>
          </ac:spMkLst>
        </pc:spChg>
        <pc:spChg chg="mod">
          <ac:chgData name="Hyungnam Oh" userId="eeb7aa98594ba470" providerId="LiveId" clId="{7FC3D720-07A3-4D9B-B8C5-C97F92F42231}" dt="2023-12-19T00:11:39.432" v="4683" actId="14100"/>
          <ac:spMkLst>
            <pc:docMk/>
            <pc:sldMk cId="3757410867" sldId="382"/>
            <ac:spMk id="4" creationId="{7F30E400-0BF5-FB4C-C88B-DBD3EE194D00}"/>
          </ac:spMkLst>
        </pc:spChg>
        <pc:spChg chg="mod">
          <ac:chgData name="Hyungnam Oh" userId="eeb7aa98594ba470" providerId="LiveId" clId="{7FC3D720-07A3-4D9B-B8C5-C97F92F42231}" dt="2023-12-19T00:11:47.075" v="4711" actId="20577"/>
          <ac:spMkLst>
            <pc:docMk/>
            <pc:sldMk cId="3757410867" sldId="382"/>
            <ac:spMk id="15" creationId="{CD7F2716-71A7-DC8B-3B0E-34BD8DB8A157}"/>
          </ac:spMkLst>
        </pc:spChg>
      </pc:sldChg>
      <pc:sldChg chg="addSp delSp modSp add mod modNotesTx">
        <pc:chgData name="Hyungnam Oh" userId="eeb7aa98594ba470" providerId="LiveId" clId="{7FC3D720-07A3-4D9B-B8C5-C97F92F42231}" dt="2023-12-19T00:05:39.135" v="4260" actId="20577"/>
        <pc:sldMkLst>
          <pc:docMk/>
          <pc:sldMk cId="1166602955" sldId="383"/>
        </pc:sldMkLst>
        <pc:spChg chg="add mod">
          <ac:chgData name="Hyungnam Oh" userId="eeb7aa98594ba470" providerId="LiveId" clId="{7FC3D720-07A3-4D9B-B8C5-C97F92F42231}" dt="2023-12-19T00:02:12.779" v="3475" actId="207"/>
          <ac:spMkLst>
            <pc:docMk/>
            <pc:sldMk cId="1166602955" sldId="383"/>
            <ac:spMk id="2" creationId="{6022E441-B6BA-9EA3-DD37-ED40EA84B0D8}"/>
          </ac:spMkLst>
        </pc:spChg>
        <pc:spChg chg="mod">
          <ac:chgData name="Hyungnam Oh" userId="eeb7aa98594ba470" providerId="LiveId" clId="{7FC3D720-07A3-4D9B-B8C5-C97F92F42231}" dt="2023-12-18T23:57:38.443" v="3128" actId="1076"/>
          <ac:spMkLst>
            <pc:docMk/>
            <pc:sldMk cId="1166602955" sldId="383"/>
            <ac:spMk id="4" creationId="{7F30E400-0BF5-FB4C-C88B-DBD3EE194D00}"/>
          </ac:spMkLst>
        </pc:spChg>
        <pc:spChg chg="add del mod">
          <ac:chgData name="Hyungnam Oh" userId="eeb7aa98594ba470" providerId="LiveId" clId="{7FC3D720-07A3-4D9B-B8C5-C97F92F42231}" dt="2023-12-19T00:00:09.850" v="3400" actId="478"/>
          <ac:spMkLst>
            <pc:docMk/>
            <pc:sldMk cId="1166602955" sldId="383"/>
            <ac:spMk id="5" creationId="{E6A0BA4D-3E04-4B54-54F4-497B26DD32E8}"/>
          </ac:spMkLst>
        </pc:spChg>
        <pc:spChg chg="del">
          <ac:chgData name="Hyungnam Oh" userId="eeb7aa98594ba470" providerId="LiveId" clId="{7FC3D720-07A3-4D9B-B8C5-C97F92F42231}" dt="2023-12-18T23:57:33.281" v="3127" actId="478"/>
          <ac:spMkLst>
            <pc:docMk/>
            <pc:sldMk cId="1166602955" sldId="383"/>
            <ac:spMk id="7" creationId="{F1CBA2CD-9E17-BFC9-2672-F3025489013B}"/>
          </ac:spMkLst>
        </pc:spChg>
        <pc:spChg chg="del">
          <ac:chgData name="Hyungnam Oh" userId="eeb7aa98594ba470" providerId="LiveId" clId="{7FC3D720-07A3-4D9B-B8C5-C97F92F42231}" dt="2023-12-18T23:57:33.281" v="3127" actId="478"/>
          <ac:spMkLst>
            <pc:docMk/>
            <pc:sldMk cId="1166602955" sldId="383"/>
            <ac:spMk id="9" creationId="{2E0D0C13-82C7-EEF3-5E5B-4627B411E172}"/>
          </ac:spMkLst>
        </pc:spChg>
        <pc:spChg chg="mod">
          <ac:chgData name="Hyungnam Oh" userId="eeb7aa98594ba470" providerId="LiveId" clId="{7FC3D720-07A3-4D9B-B8C5-C97F92F42231}" dt="2023-12-19T00:00:44.780" v="3465" actId="207"/>
          <ac:spMkLst>
            <pc:docMk/>
            <pc:sldMk cId="1166602955" sldId="383"/>
            <ac:spMk id="11" creationId="{1CAE3C1D-E1C6-E2E7-2A8C-119043D524D0}"/>
          </ac:spMkLst>
        </pc:spChg>
        <pc:spChg chg="mod">
          <ac:chgData name="Hyungnam Oh" userId="eeb7aa98594ba470" providerId="LiveId" clId="{7FC3D720-07A3-4D9B-B8C5-C97F92F42231}" dt="2023-12-19T00:00:48.119" v="3466" actId="207"/>
          <ac:spMkLst>
            <pc:docMk/>
            <pc:sldMk cId="1166602955" sldId="383"/>
            <ac:spMk id="12" creationId="{392C6F9E-CA58-8F07-4120-AC5BF747919C}"/>
          </ac:spMkLst>
        </pc:spChg>
        <pc:spChg chg="mod">
          <ac:chgData name="Hyungnam Oh" userId="eeb7aa98594ba470" providerId="LiveId" clId="{7FC3D720-07A3-4D9B-B8C5-C97F92F42231}" dt="2023-12-19T00:00:51.717" v="3467" actId="207"/>
          <ac:spMkLst>
            <pc:docMk/>
            <pc:sldMk cId="1166602955" sldId="383"/>
            <ac:spMk id="13" creationId="{336301FC-B1A7-BE04-5B15-6E2E1DCF8F81}"/>
          </ac:spMkLst>
        </pc:spChg>
        <pc:spChg chg="add mod">
          <ac:chgData name="Hyungnam Oh" userId="eeb7aa98594ba470" providerId="LiveId" clId="{7FC3D720-07A3-4D9B-B8C5-C97F92F42231}" dt="2023-12-19T00:00:36.445" v="3464" actId="1076"/>
          <ac:spMkLst>
            <pc:docMk/>
            <pc:sldMk cId="1166602955" sldId="383"/>
            <ac:spMk id="14" creationId="{844DEC08-7557-67C6-6174-65359FFE4AF9}"/>
          </ac:spMkLst>
        </pc:spChg>
        <pc:spChg chg="mod">
          <ac:chgData name="Hyungnam Oh" userId="eeb7aa98594ba470" providerId="LiveId" clId="{7FC3D720-07A3-4D9B-B8C5-C97F92F42231}" dt="2023-12-18T23:57:38.443" v="3128" actId="1076"/>
          <ac:spMkLst>
            <pc:docMk/>
            <pc:sldMk cId="1166602955" sldId="383"/>
            <ac:spMk id="15" creationId="{CD7F2716-71A7-DC8B-3B0E-34BD8DB8A157}"/>
          </ac:spMkLst>
        </pc:spChg>
        <pc:spChg chg="add mod">
          <ac:chgData name="Hyungnam Oh" userId="eeb7aa98594ba470" providerId="LiveId" clId="{7FC3D720-07A3-4D9B-B8C5-C97F92F42231}" dt="2023-12-19T00:01:30.917" v="3469" actId="1076"/>
          <ac:spMkLst>
            <pc:docMk/>
            <pc:sldMk cId="1166602955" sldId="383"/>
            <ac:spMk id="16" creationId="{D0E8DE2B-505A-C511-35BE-6B348BE78BE5}"/>
          </ac:spMkLst>
        </pc:spChg>
        <pc:spChg chg="add mod">
          <ac:chgData name="Hyungnam Oh" userId="eeb7aa98594ba470" providerId="LiveId" clId="{7FC3D720-07A3-4D9B-B8C5-C97F92F42231}" dt="2023-12-19T00:01:49.393" v="3471" actId="1076"/>
          <ac:spMkLst>
            <pc:docMk/>
            <pc:sldMk cId="1166602955" sldId="383"/>
            <ac:spMk id="17" creationId="{38FEE4E0-0B8C-1325-C4CB-23D5BBAABC9E}"/>
          </ac:spMkLst>
        </pc:spChg>
        <pc:grpChg chg="add mod">
          <ac:chgData name="Hyungnam Oh" userId="eeb7aa98594ba470" providerId="LiveId" clId="{7FC3D720-07A3-4D9B-B8C5-C97F92F42231}" dt="2023-12-19T00:00:36.445" v="3464" actId="1076"/>
          <ac:grpSpMkLst>
            <pc:docMk/>
            <pc:sldMk cId="1166602955" sldId="383"/>
            <ac:grpSpMk id="10" creationId="{258F50BE-CDCF-EDE9-4A54-D98B5F7A8B38}"/>
          </ac:grpSpMkLst>
        </pc:grpChg>
        <pc:picChg chg="del">
          <ac:chgData name="Hyungnam Oh" userId="eeb7aa98594ba470" providerId="LiveId" clId="{7FC3D720-07A3-4D9B-B8C5-C97F92F42231}" dt="2023-12-18T23:57:31.030" v="3125" actId="478"/>
          <ac:picMkLst>
            <pc:docMk/>
            <pc:sldMk cId="1166602955" sldId="383"/>
            <ac:picMk id="3" creationId="{5ACAB381-CF83-208D-3145-FB924BF04080}"/>
          </ac:picMkLst>
        </pc:picChg>
        <pc:picChg chg="del">
          <ac:chgData name="Hyungnam Oh" userId="eeb7aa98594ba470" providerId="LiveId" clId="{7FC3D720-07A3-4D9B-B8C5-C97F92F42231}" dt="2023-12-18T23:57:31.502" v="3126" actId="478"/>
          <ac:picMkLst>
            <pc:docMk/>
            <pc:sldMk cId="1166602955" sldId="383"/>
            <ac:picMk id="6" creationId="{6CC7BB02-D4D0-0B36-3F52-69761FF9D8CC}"/>
          </ac:picMkLst>
        </pc:picChg>
      </pc:sldChg>
    </pc:docChg>
  </pc:docChgLst>
  <pc:docChgLst>
    <pc:chgData name="Oh Hyungnam" userId="eeb7aa98594ba470" providerId="LiveId" clId="{702CC354-AA7F-4617-9440-D6B089543400}"/>
    <pc:docChg chg="custSel delSld modSld">
      <pc:chgData name="Oh Hyungnam" userId="eeb7aa98594ba470" providerId="LiveId" clId="{702CC354-AA7F-4617-9440-D6B089543400}" dt="2023-06-20T00:23:22.442" v="260" actId="20577"/>
      <pc:docMkLst>
        <pc:docMk/>
      </pc:docMkLst>
      <pc:sldChg chg="modSp mod">
        <pc:chgData name="Oh Hyungnam" userId="eeb7aa98594ba470" providerId="LiveId" clId="{702CC354-AA7F-4617-9440-D6B089543400}" dt="2023-06-20T00:19:42.856" v="41" actId="6549"/>
        <pc:sldMkLst>
          <pc:docMk/>
          <pc:sldMk cId="2940372627" sldId="256"/>
        </pc:sldMkLst>
        <pc:spChg chg="mod">
          <ac:chgData name="Oh Hyungnam" userId="eeb7aa98594ba470" providerId="LiveId" clId="{702CC354-AA7F-4617-9440-D6B089543400}" dt="2023-06-20T00:19:42.856" v="41" actId="6549"/>
          <ac:spMkLst>
            <pc:docMk/>
            <pc:sldMk cId="2940372627" sldId="256"/>
            <ac:spMk id="2" creationId="{B9ADA291-DB08-0B96-80C4-FE2ED8A501BC}"/>
          </ac:spMkLst>
        </pc:spChg>
      </pc:sldChg>
      <pc:sldChg chg="addSp delSp modSp mod modNotesTx">
        <pc:chgData name="Oh Hyungnam" userId="eeb7aa98594ba470" providerId="LiveId" clId="{702CC354-AA7F-4617-9440-D6B089543400}" dt="2023-06-20T00:20:19.077" v="66"/>
        <pc:sldMkLst>
          <pc:docMk/>
          <pc:sldMk cId="3080017226" sldId="359"/>
        </pc:sldMkLst>
        <pc:spChg chg="del">
          <ac:chgData name="Oh Hyungnam" userId="eeb7aa98594ba470" providerId="LiveId" clId="{702CC354-AA7F-4617-9440-D6B089543400}" dt="2023-06-20T00:20:00.182" v="51" actId="478"/>
          <ac:spMkLst>
            <pc:docMk/>
            <pc:sldMk cId="3080017226" sldId="359"/>
            <ac:spMk id="2" creationId="{67576B05-D634-90DD-6462-76EDFDD5B6DF}"/>
          </ac:spMkLst>
        </pc:spChg>
        <pc:spChg chg="add mod">
          <ac:chgData name="Oh Hyungnam" userId="eeb7aa98594ba470" providerId="LiveId" clId="{702CC354-AA7F-4617-9440-D6B089543400}" dt="2023-06-20T00:20:13.261" v="65"/>
          <ac:spMkLst>
            <pc:docMk/>
            <pc:sldMk cId="3080017226" sldId="359"/>
            <ac:spMk id="4" creationId="{E6EFB1A3-3F42-EB8E-6348-172AB68F72D6}"/>
          </ac:spMkLst>
        </pc:spChg>
        <pc:spChg chg="mod">
          <ac:chgData name="Oh Hyungnam" userId="eeb7aa98594ba470" providerId="LiveId" clId="{702CC354-AA7F-4617-9440-D6B089543400}" dt="2023-06-20T00:20:07.777" v="64" actId="6549"/>
          <ac:spMkLst>
            <pc:docMk/>
            <pc:sldMk cId="3080017226" sldId="359"/>
            <ac:spMk id="8" creationId="{9708BABB-9A7C-4935-B03C-44CAA44E5F0A}"/>
          </ac:spMkLst>
        </pc:spChg>
        <pc:spChg chg="del">
          <ac:chgData name="Oh Hyungnam" userId="eeb7aa98594ba470" providerId="LiveId" clId="{702CC354-AA7F-4617-9440-D6B089543400}" dt="2023-06-20T00:20:03.804" v="52" actId="478"/>
          <ac:spMkLst>
            <pc:docMk/>
            <pc:sldMk cId="3080017226" sldId="359"/>
            <ac:spMk id="15" creationId="{DB139E1B-C375-468B-4475-17F9C89AC8B9}"/>
          </ac:spMkLst>
        </pc:spChg>
        <pc:spChg chg="del">
          <ac:chgData name="Oh Hyungnam" userId="eeb7aa98594ba470" providerId="LiveId" clId="{702CC354-AA7F-4617-9440-D6B089543400}" dt="2023-06-20T00:20:00.182" v="51" actId="478"/>
          <ac:spMkLst>
            <pc:docMk/>
            <pc:sldMk cId="3080017226" sldId="359"/>
            <ac:spMk id="17" creationId="{AFED14F2-9EA9-35F4-E9C3-1388CF6566C3}"/>
          </ac:spMkLst>
        </pc:spChg>
        <pc:spChg chg="add mod">
          <ac:chgData name="Oh Hyungnam" userId="eeb7aa98594ba470" providerId="LiveId" clId="{702CC354-AA7F-4617-9440-D6B089543400}" dt="2023-06-20T00:20:13.261" v="65"/>
          <ac:spMkLst>
            <pc:docMk/>
            <pc:sldMk cId="3080017226" sldId="359"/>
            <ac:spMk id="18" creationId="{D5E7BE5B-9814-C628-0EC6-FD9D5710146E}"/>
          </ac:spMkLst>
        </pc:spChg>
        <pc:grpChg chg="del">
          <ac:chgData name="Oh Hyungnam" userId="eeb7aa98594ba470" providerId="LiveId" clId="{702CC354-AA7F-4617-9440-D6B089543400}" dt="2023-06-20T00:20:00.182" v="51" actId="478"/>
          <ac:grpSpMkLst>
            <pc:docMk/>
            <pc:sldMk cId="3080017226" sldId="359"/>
            <ac:grpSpMk id="3" creationId="{C33FCAE2-7684-776A-738B-FD94C1C180EF}"/>
          </ac:grpSpMkLst>
        </pc:grpChg>
        <pc:grpChg chg="del">
          <ac:chgData name="Oh Hyungnam" userId="eeb7aa98594ba470" providerId="LiveId" clId="{702CC354-AA7F-4617-9440-D6B089543400}" dt="2023-06-20T00:20:00.182" v="51" actId="478"/>
          <ac:grpSpMkLst>
            <pc:docMk/>
            <pc:sldMk cId="3080017226" sldId="359"/>
            <ac:grpSpMk id="10" creationId="{8A55A700-D958-9234-D013-71B97DB8EDED}"/>
          </ac:grpSpMkLst>
        </pc:grpChg>
        <pc:picChg chg="del">
          <ac:chgData name="Oh Hyungnam" userId="eeb7aa98594ba470" providerId="LiveId" clId="{702CC354-AA7F-4617-9440-D6B089543400}" dt="2023-06-20T00:20:00.182" v="51" actId="478"/>
          <ac:picMkLst>
            <pc:docMk/>
            <pc:sldMk cId="3080017226" sldId="359"/>
            <ac:picMk id="16" creationId="{6DA9DEBC-356C-F97C-644A-8BA32EDF27BA}"/>
          </ac:picMkLst>
        </pc:picChg>
        <pc:picChg chg="add mod">
          <ac:chgData name="Oh Hyungnam" userId="eeb7aa98594ba470" providerId="LiveId" clId="{702CC354-AA7F-4617-9440-D6B089543400}" dt="2023-06-20T00:20:13.261" v="65"/>
          <ac:picMkLst>
            <pc:docMk/>
            <pc:sldMk cId="3080017226" sldId="359"/>
            <ac:picMk id="19" creationId="{39737DAD-40F3-2E1E-FA84-E7DB92F5F399}"/>
          </ac:picMkLst>
        </pc:picChg>
      </pc:sldChg>
      <pc:sldChg chg="modSp mod">
        <pc:chgData name="Oh Hyungnam" userId="eeb7aa98594ba470" providerId="LiveId" clId="{702CC354-AA7F-4617-9440-D6B089543400}" dt="2023-06-20T00:23:22.442" v="260" actId="20577"/>
        <pc:sldMkLst>
          <pc:docMk/>
          <pc:sldMk cId="3267714113" sldId="375"/>
        </pc:sldMkLst>
        <pc:spChg chg="mod">
          <ac:chgData name="Oh Hyungnam" userId="eeb7aa98594ba470" providerId="LiveId" clId="{702CC354-AA7F-4617-9440-D6B089543400}" dt="2023-06-20T00:19:54.322" v="50" actId="20577"/>
          <ac:spMkLst>
            <pc:docMk/>
            <pc:sldMk cId="3267714113" sldId="375"/>
            <ac:spMk id="13" creationId="{72E8AD4E-438E-F023-434F-53952C1F6411}"/>
          </ac:spMkLst>
        </pc:spChg>
        <pc:spChg chg="mod">
          <ac:chgData name="Oh Hyungnam" userId="eeb7aa98594ba470" providerId="LiveId" clId="{702CC354-AA7F-4617-9440-D6B089543400}" dt="2023-06-20T00:23:22.442" v="260" actId="20577"/>
          <ac:spMkLst>
            <pc:docMk/>
            <pc:sldMk cId="3267714113" sldId="375"/>
            <ac:spMk id="17" creationId="{351DCA1D-B6E4-A02F-2B94-1BFE3708C8DB}"/>
          </ac:spMkLst>
        </pc:spChg>
        <pc:spChg chg="mod">
          <ac:chgData name="Oh Hyungnam" userId="eeb7aa98594ba470" providerId="LiveId" clId="{702CC354-AA7F-4617-9440-D6B089543400}" dt="2023-06-20T00:23:10.812" v="219" actId="20577"/>
          <ac:spMkLst>
            <pc:docMk/>
            <pc:sldMk cId="3267714113" sldId="375"/>
            <ac:spMk id="20" creationId="{AA8A21B3-B96D-2198-BC69-F8CF3FE9BF99}"/>
          </ac:spMkLst>
        </pc:spChg>
      </pc:sldChg>
      <pc:sldChg chg="addSp delSp modSp modNotesTx">
        <pc:chgData name="Oh Hyungnam" userId="eeb7aa98594ba470" providerId="LiveId" clId="{702CC354-AA7F-4617-9440-D6B089543400}" dt="2023-06-20T00:22:40.117" v="180"/>
        <pc:sldMkLst>
          <pc:docMk/>
          <pc:sldMk cId="1325609578" sldId="376"/>
        </pc:sldMkLst>
        <pc:spChg chg="del">
          <ac:chgData name="Oh Hyungnam" userId="eeb7aa98594ba470" providerId="LiveId" clId="{702CC354-AA7F-4617-9440-D6B089543400}" dt="2023-06-20T00:22:33.754" v="178" actId="478"/>
          <ac:spMkLst>
            <pc:docMk/>
            <pc:sldMk cId="1325609578" sldId="376"/>
            <ac:spMk id="2" creationId="{67576B05-D634-90DD-6462-76EDFDD5B6DF}"/>
          </ac:spMkLst>
        </pc:spChg>
        <pc:spChg chg="add mod">
          <ac:chgData name="Oh Hyungnam" userId="eeb7aa98594ba470" providerId="LiveId" clId="{702CC354-AA7F-4617-9440-D6B089543400}" dt="2023-06-20T00:22:34.051" v="179"/>
          <ac:spMkLst>
            <pc:docMk/>
            <pc:sldMk cId="1325609578" sldId="376"/>
            <ac:spMk id="4" creationId="{7F30E400-0BF5-FB4C-C88B-DBD3EE194D00}"/>
          </ac:spMkLst>
        </pc:spChg>
        <pc:spChg chg="add mod">
          <ac:chgData name="Oh Hyungnam" userId="eeb7aa98594ba470" providerId="LiveId" clId="{702CC354-AA7F-4617-9440-D6B089543400}" dt="2023-06-20T00:22:34.051" v="179"/>
          <ac:spMkLst>
            <pc:docMk/>
            <pc:sldMk cId="1325609578" sldId="376"/>
            <ac:spMk id="15" creationId="{CD7F2716-71A7-DC8B-3B0E-34BD8DB8A157}"/>
          </ac:spMkLst>
        </pc:spChg>
        <pc:grpChg chg="del">
          <ac:chgData name="Oh Hyungnam" userId="eeb7aa98594ba470" providerId="LiveId" clId="{702CC354-AA7F-4617-9440-D6B089543400}" dt="2023-06-20T00:22:33.754" v="178" actId="478"/>
          <ac:grpSpMkLst>
            <pc:docMk/>
            <pc:sldMk cId="1325609578" sldId="376"/>
            <ac:grpSpMk id="3" creationId="{C33FCAE2-7684-776A-738B-FD94C1C180EF}"/>
          </ac:grpSpMkLst>
        </pc:grpChg>
        <pc:grpChg chg="del">
          <ac:chgData name="Oh Hyungnam" userId="eeb7aa98594ba470" providerId="LiveId" clId="{702CC354-AA7F-4617-9440-D6B089543400}" dt="2023-06-20T00:22:33.754" v="178" actId="478"/>
          <ac:grpSpMkLst>
            <pc:docMk/>
            <pc:sldMk cId="1325609578" sldId="376"/>
            <ac:grpSpMk id="10" creationId="{8A55A700-D958-9234-D013-71B97DB8EDED}"/>
          </ac:grpSpMkLst>
        </pc:grpChg>
      </pc:sldChg>
      <pc:sldChg chg="addSp delSp modSp mod modNotesTx">
        <pc:chgData name="Oh Hyungnam" userId="eeb7aa98594ba470" providerId="LiveId" clId="{702CC354-AA7F-4617-9440-D6B089543400}" dt="2023-06-20T00:20:47.335" v="97"/>
        <pc:sldMkLst>
          <pc:docMk/>
          <pc:sldMk cId="3415961549" sldId="377"/>
        </pc:sldMkLst>
        <pc:spChg chg="mod">
          <ac:chgData name="Oh Hyungnam" userId="eeb7aa98594ba470" providerId="LiveId" clId="{702CC354-AA7F-4617-9440-D6B089543400}" dt="2023-06-20T00:20:33.516" v="94" actId="6549"/>
          <ac:spMkLst>
            <pc:docMk/>
            <pc:sldMk cId="3415961549" sldId="377"/>
            <ac:spMk id="8" creationId="{9708BABB-9A7C-4935-B03C-44CAA44E5F0A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17" creationId="{AFED14F2-9EA9-35F4-E9C3-1388CF6566C3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40" creationId="{C2932A1A-5A7E-05D8-D893-B17D45CC66D0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41" creationId="{4B8C6E09-F318-7D5C-867D-0F5FA1292E56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42" creationId="{02076327-DFFF-FD31-10A1-6AE4BE50C848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44" creationId="{2A21B62E-0870-A4C3-2E43-873FC5EF61B4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46" creationId="{0CA46020-21AD-0A7C-E86A-43F2C9E3B7E9}"/>
          </ac:spMkLst>
        </pc:spChg>
        <pc:grpChg chg="add mod">
          <ac:chgData name="Oh Hyungnam" userId="eeb7aa98594ba470" providerId="LiveId" clId="{702CC354-AA7F-4617-9440-D6B089543400}" dt="2023-06-20T00:20:41.440" v="96"/>
          <ac:grpSpMkLst>
            <pc:docMk/>
            <pc:sldMk cId="3415961549" sldId="377"/>
            <ac:grpSpMk id="3" creationId="{6AFC0B78-338B-7208-C878-F9AF7D8F3C02}"/>
          </ac:grpSpMkLst>
        </pc:grpChg>
        <pc:picChg chg="add mod">
          <ac:chgData name="Oh Hyungnam" userId="eeb7aa98594ba470" providerId="LiveId" clId="{702CC354-AA7F-4617-9440-D6B089543400}" dt="2023-06-20T00:20:41.440" v="96"/>
          <ac:picMkLst>
            <pc:docMk/>
            <pc:sldMk cId="3415961549" sldId="377"/>
            <ac:picMk id="2" creationId="{ECCDE765-03DD-EAE1-E98B-38CE09052DD7}"/>
          </ac:picMkLst>
        </pc:picChg>
        <pc:picChg chg="mod">
          <ac:chgData name="Oh Hyungnam" userId="eeb7aa98594ba470" providerId="LiveId" clId="{702CC354-AA7F-4617-9440-D6B089543400}" dt="2023-06-20T00:20:41.440" v="96"/>
          <ac:picMkLst>
            <pc:docMk/>
            <pc:sldMk cId="3415961549" sldId="377"/>
            <ac:picMk id="4" creationId="{18F8D51B-32D4-6635-6463-5F934D6905FB}"/>
          </ac:picMkLst>
        </pc:picChg>
        <pc:picChg chg="mod">
          <ac:chgData name="Oh Hyungnam" userId="eeb7aa98594ba470" providerId="LiveId" clId="{702CC354-AA7F-4617-9440-D6B089543400}" dt="2023-06-20T00:20:41.440" v="96"/>
          <ac:picMkLst>
            <pc:docMk/>
            <pc:sldMk cId="3415961549" sldId="377"/>
            <ac:picMk id="5" creationId="{F9723B24-1017-982E-FC24-A04604D6DCC4}"/>
          </ac:picMkLst>
        </pc:picChg>
        <pc:picChg chg="add mod">
          <ac:chgData name="Oh Hyungnam" userId="eeb7aa98594ba470" providerId="LiveId" clId="{702CC354-AA7F-4617-9440-D6B089543400}" dt="2023-06-20T00:20:41.440" v="96"/>
          <ac:picMkLst>
            <pc:docMk/>
            <pc:sldMk cId="3415961549" sldId="377"/>
            <ac:picMk id="6" creationId="{B9884194-41E8-61D2-E870-CF2B30F3EDF3}"/>
          </ac:picMkLst>
        </pc:picChg>
        <pc:picChg chg="add mod">
          <ac:chgData name="Oh Hyungnam" userId="eeb7aa98594ba470" providerId="LiveId" clId="{702CC354-AA7F-4617-9440-D6B089543400}" dt="2023-06-20T00:20:41.440" v="96"/>
          <ac:picMkLst>
            <pc:docMk/>
            <pc:sldMk cId="3415961549" sldId="377"/>
            <ac:picMk id="7" creationId="{771CA83B-293F-71CE-649B-DB788B559A47}"/>
          </ac:picMkLst>
        </pc:picChg>
        <pc:picChg chg="del">
          <ac:chgData name="Oh Hyungnam" userId="eeb7aa98594ba470" providerId="LiveId" clId="{702CC354-AA7F-4617-9440-D6B089543400}" dt="2023-06-20T00:20:36.835" v="95" actId="478"/>
          <ac:picMkLst>
            <pc:docMk/>
            <pc:sldMk cId="3415961549" sldId="377"/>
            <ac:picMk id="16" creationId="{6DA9DEBC-356C-F97C-644A-8BA32EDF27BA}"/>
          </ac:picMkLst>
        </pc:picChg>
        <pc:cxnChg chg="del mod">
          <ac:chgData name="Oh Hyungnam" userId="eeb7aa98594ba470" providerId="LiveId" clId="{702CC354-AA7F-4617-9440-D6B089543400}" dt="2023-06-20T00:20:36.835" v="95" actId="478"/>
          <ac:cxnSpMkLst>
            <pc:docMk/>
            <pc:sldMk cId="3415961549" sldId="377"/>
            <ac:cxnSpMk id="38" creationId="{8DEC0C3E-173F-3A36-E6C1-F5405FD941A8}"/>
          </ac:cxnSpMkLst>
        </pc:cxnChg>
        <pc:cxnChg chg="del">
          <ac:chgData name="Oh Hyungnam" userId="eeb7aa98594ba470" providerId="LiveId" clId="{702CC354-AA7F-4617-9440-D6B089543400}" dt="2023-06-20T00:20:36.835" v="95" actId="478"/>
          <ac:cxnSpMkLst>
            <pc:docMk/>
            <pc:sldMk cId="3415961549" sldId="377"/>
            <ac:cxnSpMk id="43" creationId="{F31342F2-C3F5-4F94-9DCE-353C314CC9C3}"/>
          </ac:cxnSpMkLst>
        </pc:cxnChg>
        <pc:cxnChg chg="del">
          <ac:chgData name="Oh Hyungnam" userId="eeb7aa98594ba470" providerId="LiveId" clId="{702CC354-AA7F-4617-9440-D6B089543400}" dt="2023-06-20T00:20:36.835" v="95" actId="478"/>
          <ac:cxnSpMkLst>
            <pc:docMk/>
            <pc:sldMk cId="3415961549" sldId="377"/>
            <ac:cxnSpMk id="45" creationId="{073F2046-F8A6-D8EC-C48A-527D18E7C2D2}"/>
          </ac:cxnSpMkLst>
        </pc:cxnChg>
      </pc:sldChg>
      <pc:sldChg chg="addSp delSp modSp mod modNotesTx">
        <pc:chgData name="Oh Hyungnam" userId="eeb7aa98594ba470" providerId="LiveId" clId="{702CC354-AA7F-4617-9440-D6B089543400}" dt="2023-06-20T00:21:20.872" v="130"/>
        <pc:sldMkLst>
          <pc:docMk/>
          <pc:sldMk cId="3884517444" sldId="378"/>
        </pc:sldMkLst>
        <pc:spChg chg="del">
          <ac:chgData name="Oh Hyungnam" userId="eeb7aa98594ba470" providerId="LiveId" clId="{702CC354-AA7F-4617-9440-D6B089543400}" dt="2023-06-20T00:21:13.971" v="128" actId="478"/>
          <ac:spMkLst>
            <pc:docMk/>
            <pc:sldMk cId="3884517444" sldId="378"/>
            <ac:spMk id="2" creationId="{67576B05-D634-90DD-6462-76EDFDD5B6DF}"/>
          </ac:spMkLst>
        </pc:spChg>
        <pc:spChg chg="add mod">
          <ac:chgData name="Oh Hyungnam" userId="eeb7aa98594ba470" providerId="LiveId" clId="{702CC354-AA7F-4617-9440-D6B089543400}" dt="2023-06-20T00:21:14.529" v="129"/>
          <ac:spMkLst>
            <pc:docMk/>
            <pc:sldMk cId="3884517444" sldId="378"/>
            <ac:spMk id="14" creationId="{963B1BD9-FC2D-3499-9DDA-155D7F5BCDDB}"/>
          </ac:spMkLst>
        </pc:spChg>
        <pc:spChg chg="del">
          <ac:chgData name="Oh Hyungnam" userId="eeb7aa98594ba470" providerId="LiveId" clId="{702CC354-AA7F-4617-9440-D6B089543400}" dt="2023-06-20T00:21:13.971" v="128" actId="478"/>
          <ac:spMkLst>
            <pc:docMk/>
            <pc:sldMk cId="3884517444" sldId="378"/>
            <ac:spMk id="17" creationId="{AFED14F2-9EA9-35F4-E9C3-1388CF6566C3}"/>
          </ac:spMkLst>
        </pc:spChg>
        <pc:spChg chg="add mod">
          <ac:chgData name="Oh Hyungnam" userId="eeb7aa98594ba470" providerId="LiveId" clId="{702CC354-AA7F-4617-9440-D6B089543400}" dt="2023-06-20T00:21:14.529" v="129"/>
          <ac:spMkLst>
            <pc:docMk/>
            <pc:sldMk cId="3884517444" sldId="378"/>
            <ac:spMk id="24" creationId="{23F74F58-E9D4-4059-3FE1-46E2E2D7EA06}"/>
          </ac:spMkLst>
        </pc:spChg>
        <pc:spChg chg="add mod">
          <ac:chgData name="Oh Hyungnam" userId="eeb7aa98594ba470" providerId="LiveId" clId="{702CC354-AA7F-4617-9440-D6B089543400}" dt="2023-06-20T00:21:14.529" v="129"/>
          <ac:spMkLst>
            <pc:docMk/>
            <pc:sldMk cId="3884517444" sldId="378"/>
            <ac:spMk id="25" creationId="{58C1596B-3AF0-6F4E-CD6F-942FB76565E3}"/>
          </ac:spMkLst>
        </pc:spChg>
        <pc:spChg chg="add mod">
          <ac:chgData name="Oh Hyungnam" userId="eeb7aa98594ba470" providerId="LiveId" clId="{702CC354-AA7F-4617-9440-D6B089543400}" dt="2023-06-20T00:21:14.529" v="129"/>
          <ac:spMkLst>
            <pc:docMk/>
            <pc:sldMk cId="3884517444" sldId="378"/>
            <ac:spMk id="26" creationId="{A4E72A82-9266-5820-E3DC-EF4649AB4AAE}"/>
          </ac:spMkLst>
        </pc:spChg>
        <pc:spChg chg="add mod">
          <ac:chgData name="Oh Hyungnam" userId="eeb7aa98594ba470" providerId="LiveId" clId="{702CC354-AA7F-4617-9440-D6B089543400}" dt="2023-06-20T00:21:14.529" v="129"/>
          <ac:spMkLst>
            <pc:docMk/>
            <pc:sldMk cId="3884517444" sldId="378"/>
            <ac:spMk id="27" creationId="{7416EB42-7517-3097-08BD-E9EBC4D9F411}"/>
          </ac:spMkLst>
        </pc:spChg>
        <pc:spChg chg="mod">
          <ac:chgData name="Oh Hyungnam" userId="eeb7aa98594ba470" providerId="LiveId" clId="{702CC354-AA7F-4617-9440-D6B089543400}" dt="2023-06-20T00:21:05.289" v="127" actId="6549"/>
          <ac:spMkLst>
            <pc:docMk/>
            <pc:sldMk cId="3884517444" sldId="378"/>
            <ac:spMk id="56" creationId="{DC843226-7DB4-01B2-C04E-0DA903FA369B}"/>
          </ac:spMkLst>
        </pc:spChg>
        <pc:spChg chg="del">
          <ac:chgData name="Oh Hyungnam" userId="eeb7aa98594ba470" providerId="LiveId" clId="{702CC354-AA7F-4617-9440-D6B089543400}" dt="2023-06-20T00:21:13.971" v="128" actId="478"/>
          <ac:spMkLst>
            <pc:docMk/>
            <pc:sldMk cId="3884517444" sldId="378"/>
            <ac:spMk id="57" creationId="{EDD97892-3284-43B5-7138-DA79A6105DF0}"/>
          </ac:spMkLst>
        </pc:s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3" creationId="{355DE81D-B74F-1EEA-C22A-59E425E1DF5B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9" creationId="{B765FAD0-6D50-8582-EF18-C8BC4C53BD3D}"/>
          </ac:grpSpMkLst>
        </pc:grpChg>
        <pc:grpChg chg="add mod">
          <ac:chgData name="Oh Hyungnam" userId="eeb7aa98594ba470" providerId="LiveId" clId="{702CC354-AA7F-4617-9440-D6B089543400}" dt="2023-06-20T00:21:14.529" v="129"/>
          <ac:grpSpMkLst>
            <pc:docMk/>
            <pc:sldMk cId="3884517444" sldId="378"/>
            <ac:grpSpMk id="11" creationId="{D80745E5-3DDD-886D-E99D-10D2C852CE31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15" creationId="{7652B09A-05AA-A39A-EE7B-2ADA4B662F28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41" creationId="{BCAFD22D-8A38-5776-EF81-BE9740BCE175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46" creationId="{3F9EB076-6977-E44C-CA1B-2C0D56B8C26F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58" creationId="{4B06C87E-AC97-26D3-9D98-4C658568AFEF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63" creationId="{AD9837EB-BAEA-47DB-35B1-6AB3139EFD4B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68" creationId="{9D89DE65-7148-5625-5CFC-64FA1EA11CD9}"/>
          </ac:grpSpMkLst>
        </pc:grpChg>
        <pc:picChg chg="add mod">
          <ac:chgData name="Oh Hyungnam" userId="eeb7aa98594ba470" providerId="LiveId" clId="{702CC354-AA7F-4617-9440-D6B089543400}" dt="2023-06-20T00:21:14.529" v="129"/>
          <ac:picMkLst>
            <pc:docMk/>
            <pc:sldMk cId="3884517444" sldId="378"/>
            <ac:picMk id="8" creationId="{3D240F5B-D683-DFB3-0832-9C32CD433594}"/>
          </ac:picMkLst>
        </pc:picChg>
        <pc:picChg chg="add mod">
          <ac:chgData name="Oh Hyungnam" userId="eeb7aa98594ba470" providerId="LiveId" clId="{702CC354-AA7F-4617-9440-D6B089543400}" dt="2023-06-20T00:21:14.529" v="129"/>
          <ac:picMkLst>
            <pc:docMk/>
            <pc:sldMk cId="3884517444" sldId="378"/>
            <ac:picMk id="10" creationId="{8E1B874B-236C-D882-6DA4-AAD828CA8A2F}"/>
          </ac:picMkLst>
        </pc:picChg>
        <pc:picChg chg="mod">
          <ac:chgData name="Oh Hyungnam" userId="eeb7aa98594ba470" providerId="LiveId" clId="{702CC354-AA7F-4617-9440-D6B089543400}" dt="2023-06-20T00:21:14.529" v="129"/>
          <ac:picMkLst>
            <pc:docMk/>
            <pc:sldMk cId="3884517444" sldId="378"/>
            <ac:picMk id="12" creationId="{A40155C3-5126-E929-D687-F45AB187A093}"/>
          </ac:picMkLst>
        </pc:picChg>
        <pc:picChg chg="mod">
          <ac:chgData name="Oh Hyungnam" userId="eeb7aa98594ba470" providerId="LiveId" clId="{702CC354-AA7F-4617-9440-D6B089543400}" dt="2023-06-20T00:21:14.529" v="129"/>
          <ac:picMkLst>
            <pc:docMk/>
            <pc:sldMk cId="3884517444" sldId="378"/>
            <ac:picMk id="13" creationId="{49F07BE2-7B36-87AE-EA5C-94ABCCE64935}"/>
          </ac:picMkLst>
        </pc:picChg>
        <pc:picChg chg="del">
          <ac:chgData name="Oh Hyungnam" userId="eeb7aa98594ba470" providerId="LiveId" clId="{702CC354-AA7F-4617-9440-D6B089543400}" dt="2023-06-20T00:21:13.971" v="128" actId="478"/>
          <ac:picMkLst>
            <pc:docMk/>
            <pc:sldMk cId="3884517444" sldId="378"/>
            <ac:picMk id="16" creationId="{6DA9DEBC-356C-F97C-644A-8BA32EDF27BA}"/>
          </ac:picMkLst>
        </pc:picChg>
        <pc:cxnChg chg="add mod">
          <ac:chgData name="Oh Hyungnam" userId="eeb7aa98594ba470" providerId="LiveId" clId="{702CC354-AA7F-4617-9440-D6B089543400}" dt="2023-06-20T00:21:14.529" v="129"/>
          <ac:cxnSpMkLst>
            <pc:docMk/>
            <pc:sldMk cId="3884517444" sldId="378"/>
            <ac:cxnSpMk id="22" creationId="{B343AE92-67A6-F674-EFE1-F85FB48B11F8}"/>
          </ac:cxnSpMkLst>
        </pc:cxnChg>
        <pc:cxnChg chg="add mod">
          <ac:chgData name="Oh Hyungnam" userId="eeb7aa98594ba470" providerId="LiveId" clId="{702CC354-AA7F-4617-9440-D6B089543400}" dt="2023-06-20T00:21:14.529" v="129"/>
          <ac:cxnSpMkLst>
            <pc:docMk/>
            <pc:sldMk cId="3884517444" sldId="378"/>
            <ac:cxnSpMk id="23" creationId="{B0953E83-26A2-4903-2431-F635A75A1792}"/>
          </ac:cxnSpMkLst>
        </pc:cxnChg>
      </pc:sldChg>
      <pc:sldChg chg="addSp delSp modSp mod modNotesTx">
        <pc:chgData name="Oh Hyungnam" userId="eeb7aa98594ba470" providerId="LiveId" clId="{702CC354-AA7F-4617-9440-D6B089543400}" dt="2023-06-20T00:21:44.551" v="165"/>
        <pc:sldMkLst>
          <pc:docMk/>
          <pc:sldMk cId="1614913539" sldId="379"/>
        </pc:sldMkLst>
        <pc:spChg chg="add mod">
          <ac:chgData name="Oh Hyungnam" userId="eeb7aa98594ba470" providerId="LiveId" clId="{702CC354-AA7F-4617-9440-D6B089543400}" dt="2023-06-20T00:21:39.625" v="164"/>
          <ac:spMkLst>
            <pc:docMk/>
            <pc:sldMk cId="1614913539" sldId="379"/>
            <ac:spMk id="8" creationId="{A0104E87-0D73-5024-8C86-71252E9A2E78}"/>
          </ac:spMkLst>
        </pc:spChg>
        <pc:spChg chg="add mod">
          <ac:chgData name="Oh Hyungnam" userId="eeb7aa98594ba470" providerId="LiveId" clId="{702CC354-AA7F-4617-9440-D6B089543400}" dt="2023-06-20T00:21:39.625" v="164"/>
          <ac:spMkLst>
            <pc:docMk/>
            <pc:sldMk cId="1614913539" sldId="379"/>
            <ac:spMk id="9" creationId="{8231E658-9F0E-1F02-045E-888296694D9D}"/>
          </ac:spMkLst>
        </pc:spChg>
        <pc:spChg chg="del">
          <ac:chgData name="Oh Hyungnam" userId="eeb7aa98594ba470" providerId="LiveId" clId="{702CC354-AA7F-4617-9440-D6B089543400}" dt="2023-06-20T00:21:35.661" v="163" actId="478"/>
          <ac:spMkLst>
            <pc:docMk/>
            <pc:sldMk cId="1614913539" sldId="379"/>
            <ac:spMk id="10" creationId="{537CC2CB-6C5A-02FD-AF69-8C593321075B}"/>
          </ac:spMkLst>
        </pc:spChg>
        <pc:spChg chg="add mod">
          <ac:chgData name="Oh Hyungnam" userId="eeb7aa98594ba470" providerId="LiveId" clId="{702CC354-AA7F-4617-9440-D6B089543400}" dt="2023-06-20T00:21:39.625" v="164"/>
          <ac:spMkLst>
            <pc:docMk/>
            <pc:sldMk cId="1614913539" sldId="379"/>
            <ac:spMk id="11" creationId="{F8D4A89A-AE60-A8C6-5845-2AF146FEA399}"/>
          </ac:spMkLst>
        </pc:spChg>
        <pc:spChg chg="add mod">
          <ac:chgData name="Oh Hyungnam" userId="eeb7aa98594ba470" providerId="LiveId" clId="{702CC354-AA7F-4617-9440-D6B089543400}" dt="2023-06-20T00:21:39.625" v="164"/>
          <ac:spMkLst>
            <pc:docMk/>
            <pc:sldMk cId="1614913539" sldId="379"/>
            <ac:spMk id="13" creationId="{676F73BD-22B1-282F-F1C6-C05A4C51B65D}"/>
          </ac:spMkLst>
        </pc:spChg>
        <pc:spChg chg="add mod">
          <ac:chgData name="Oh Hyungnam" userId="eeb7aa98594ba470" providerId="LiveId" clId="{702CC354-AA7F-4617-9440-D6B089543400}" dt="2023-06-20T00:21:39.625" v="164"/>
          <ac:spMkLst>
            <pc:docMk/>
            <pc:sldMk cId="1614913539" sldId="379"/>
            <ac:spMk id="14" creationId="{235A819C-C1B0-F78A-8005-5DD8FA7A65D2}"/>
          </ac:spMkLst>
        </pc:spChg>
        <pc:spChg chg="mod">
          <ac:chgData name="Oh Hyungnam" userId="eeb7aa98594ba470" providerId="LiveId" clId="{702CC354-AA7F-4617-9440-D6B089543400}" dt="2023-06-20T00:21:31.965" v="162" actId="6549"/>
          <ac:spMkLst>
            <pc:docMk/>
            <pc:sldMk cId="1614913539" sldId="379"/>
            <ac:spMk id="56" creationId="{DC843226-7DB4-01B2-C04E-0DA903FA369B}"/>
          </ac:spMkLst>
        </pc:spChg>
        <pc:spChg chg="del">
          <ac:chgData name="Oh Hyungnam" userId="eeb7aa98594ba470" providerId="LiveId" clId="{702CC354-AA7F-4617-9440-D6B089543400}" dt="2023-06-20T00:21:35.661" v="163" actId="478"/>
          <ac:spMkLst>
            <pc:docMk/>
            <pc:sldMk cId="1614913539" sldId="379"/>
            <ac:spMk id="57" creationId="{EDD97892-3284-43B5-7138-DA79A6105DF0}"/>
          </ac:spMkLst>
        </pc:spChg>
        <pc:grpChg chg="add mod">
          <ac:chgData name="Oh Hyungnam" userId="eeb7aa98594ba470" providerId="LiveId" clId="{702CC354-AA7F-4617-9440-D6B089543400}" dt="2023-06-20T00:21:39.625" v="164"/>
          <ac:grpSpMkLst>
            <pc:docMk/>
            <pc:sldMk cId="1614913539" sldId="379"/>
            <ac:grpSpMk id="3" creationId="{D400BA85-F0B7-6158-B89B-E082277FE728}"/>
          </ac:grpSpMkLst>
        </pc:grpChg>
        <pc:picChg chg="add mod">
          <ac:chgData name="Oh Hyungnam" userId="eeb7aa98594ba470" providerId="LiveId" clId="{702CC354-AA7F-4617-9440-D6B089543400}" dt="2023-06-20T00:21:39.625" v="164"/>
          <ac:picMkLst>
            <pc:docMk/>
            <pc:sldMk cId="1614913539" sldId="379"/>
            <ac:picMk id="2" creationId="{0710C698-1D31-2C92-B41E-74BE2DE17EA9}"/>
          </ac:picMkLst>
        </pc:picChg>
        <pc:picChg chg="mod">
          <ac:chgData name="Oh Hyungnam" userId="eeb7aa98594ba470" providerId="LiveId" clId="{702CC354-AA7F-4617-9440-D6B089543400}" dt="2023-06-20T00:21:39.625" v="164"/>
          <ac:picMkLst>
            <pc:docMk/>
            <pc:sldMk cId="1614913539" sldId="379"/>
            <ac:picMk id="4" creationId="{7F2858E8-371A-52FF-4729-045BF6E452CA}"/>
          </ac:picMkLst>
        </pc:picChg>
        <pc:picChg chg="mod">
          <ac:chgData name="Oh Hyungnam" userId="eeb7aa98594ba470" providerId="LiveId" clId="{702CC354-AA7F-4617-9440-D6B089543400}" dt="2023-06-20T00:21:39.625" v="164"/>
          <ac:picMkLst>
            <pc:docMk/>
            <pc:sldMk cId="1614913539" sldId="379"/>
            <ac:picMk id="5" creationId="{A471B784-7F29-BF0B-4541-BB39DB4D1B68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12" creationId="{D3ED4B2B-4B28-F98E-2537-206EBF613BB1}"/>
          </ac:picMkLst>
        </pc:picChg>
        <pc:picChg chg="add mod">
          <ac:chgData name="Oh Hyungnam" userId="eeb7aa98594ba470" providerId="LiveId" clId="{702CC354-AA7F-4617-9440-D6B089543400}" dt="2023-06-20T00:21:39.625" v="164"/>
          <ac:picMkLst>
            <pc:docMk/>
            <pc:sldMk cId="1614913539" sldId="379"/>
            <ac:picMk id="15" creationId="{6C1C0FCD-8A16-9B4A-8BA6-41AE1E2D29D5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23" creationId="{CF95B596-8661-0457-EF80-19CF5DC65B27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25" creationId="{7363284C-69D9-D9D0-AF9E-A1B8F3189798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27" creationId="{27FA1318-667A-1C66-BF53-E5B622C4BECC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31" creationId="{A5DF51D5-A709-E9F1-244F-954FA80FB2F2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33" creationId="{E6EFD916-409E-8076-D93E-01C835F88A31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35" creationId="{190AFDCA-E9DF-641D-13FB-B632525CDA33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53" creationId="{91AB1CE3-C445-3ADF-887B-B21266B12A20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55" creationId="{413EE179-4E83-D52B-9835-5CC89095AC64}"/>
          </ac:picMkLst>
        </pc:picChg>
        <pc:cxnChg chg="add mod">
          <ac:chgData name="Oh Hyungnam" userId="eeb7aa98594ba470" providerId="LiveId" clId="{702CC354-AA7F-4617-9440-D6B089543400}" dt="2023-06-20T00:21:39.625" v="164"/>
          <ac:cxnSpMkLst>
            <pc:docMk/>
            <pc:sldMk cId="1614913539" sldId="379"/>
            <ac:cxnSpMk id="6" creationId="{972BF529-D460-D8F4-B79A-1A1B9430253A}"/>
          </ac:cxnSpMkLst>
        </pc:cxnChg>
        <pc:cxnChg chg="add mod">
          <ac:chgData name="Oh Hyungnam" userId="eeb7aa98594ba470" providerId="LiveId" clId="{702CC354-AA7F-4617-9440-D6B089543400}" dt="2023-06-20T00:21:39.625" v="164"/>
          <ac:cxnSpMkLst>
            <pc:docMk/>
            <pc:sldMk cId="1614913539" sldId="379"/>
            <ac:cxnSpMk id="7" creationId="{B9229550-AB93-15C1-F54B-DCAFFCE7064A}"/>
          </ac:cxnSpMkLst>
        </pc:cxnChg>
      </pc:sldChg>
      <pc:sldChg chg="addSp delSp modSp mod modNotesTx">
        <pc:chgData name="Oh Hyungnam" userId="eeb7aa98594ba470" providerId="LiveId" clId="{702CC354-AA7F-4617-9440-D6B089543400}" dt="2023-06-20T00:22:06.828" v="175"/>
        <pc:sldMkLst>
          <pc:docMk/>
          <pc:sldMk cId="254491734" sldId="380"/>
        </pc:sldMkLst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4" creationId="{F11AE0FB-9213-77DD-24AC-C97F4BF8CE1B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5" creationId="{850B43A0-225F-4D21-B8C9-591D927C881E}"/>
          </ac:spMkLst>
        </pc:spChg>
        <pc:spChg chg="add mod">
          <ac:chgData name="Oh Hyungnam" userId="eeb7aa98594ba470" providerId="LiveId" clId="{702CC354-AA7F-4617-9440-D6B089543400}" dt="2023-06-20T00:22:01.518" v="174"/>
          <ac:spMkLst>
            <pc:docMk/>
            <pc:sldMk cId="254491734" sldId="380"/>
            <ac:spMk id="6" creationId="{DA30F889-0C4B-57BE-29C9-321874875906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7" creationId="{91AE2247-1D3F-C367-B516-798AE190A3EA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8" creationId="{4A3D9651-BC48-489E-C039-1500405D3A1D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9" creationId="{96343C6A-029C-B779-75CA-002F7A2E9484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10" creationId="{537CC2CB-6C5A-02FD-AF69-8C593321075B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11" creationId="{16A30BB8-155E-1AB3-9E09-DEE10B92BF49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13" creationId="{82A3A3D4-94BC-1F6A-9A27-7C9B7B44302D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14" creationId="{93736D62-1C1A-CE67-7504-361D2002965E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19" creationId="{BA75EAB7-21D8-A7AE-76EB-8FF2506E9F8F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20" creationId="{62806A8A-11A9-5229-DAF3-1744C80BEF66}"/>
          </ac:spMkLst>
        </pc:spChg>
        <pc:spChg chg="mod">
          <ac:chgData name="Oh Hyungnam" userId="eeb7aa98594ba470" providerId="LiveId" clId="{702CC354-AA7F-4617-9440-D6B089543400}" dt="2023-06-20T00:21:54.019" v="172" actId="20577"/>
          <ac:spMkLst>
            <pc:docMk/>
            <pc:sldMk cId="254491734" sldId="380"/>
            <ac:spMk id="56" creationId="{DC843226-7DB4-01B2-C04E-0DA903FA369B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57" creationId="{EDD97892-3284-43B5-7138-DA79A6105DF0}"/>
          </ac:spMkLst>
        </pc:spChg>
        <pc:picChg chg="add mod">
          <ac:chgData name="Oh Hyungnam" userId="eeb7aa98594ba470" providerId="LiveId" clId="{702CC354-AA7F-4617-9440-D6B089543400}" dt="2023-06-20T00:22:01.518" v="174"/>
          <ac:picMkLst>
            <pc:docMk/>
            <pc:sldMk cId="254491734" sldId="380"/>
            <ac:picMk id="2" creationId="{8E57D441-AD4E-3C9E-8E9D-DBD27EE0686E}"/>
          </ac:picMkLst>
        </pc:picChg>
        <pc:picChg chg="del">
          <ac:chgData name="Oh Hyungnam" userId="eeb7aa98594ba470" providerId="LiveId" clId="{702CC354-AA7F-4617-9440-D6B089543400}" dt="2023-06-20T00:21:57.788" v="173" actId="478"/>
          <ac:picMkLst>
            <pc:docMk/>
            <pc:sldMk cId="254491734" sldId="380"/>
            <ac:picMk id="3" creationId="{BD70434A-BAFD-0B61-55D8-40AAF9ED4BF4}"/>
          </ac:picMkLst>
        </pc:picChg>
        <pc:picChg chg="add mod">
          <ac:chgData name="Oh Hyungnam" userId="eeb7aa98594ba470" providerId="LiveId" clId="{702CC354-AA7F-4617-9440-D6B089543400}" dt="2023-06-20T00:22:01.518" v="174"/>
          <ac:picMkLst>
            <pc:docMk/>
            <pc:sldMk cId="254491734" sldId="380"/>
            <ac:picMk id="12" creationId="{5AA21FD2-DA95-D194-6EC5-CFEE7F097ED6}"/>
          </ac:picMkLst>
        </pc:picChg>
        <pc:picChg chg="del">
          <ac:chgData name="Oh Hyungnam" userId="eeb7aa98594ba470" providerId="LiveId" clId="{702CC354-AA7F-4617-9440-D6B089543400}" dt="2023-06-20T00:21:57.788" v="173" actId="478"/>
          <ac:picMkLst>
            <pc:docMk/>
            <pc:sldMk cId="254491734" sldId="380"/>
            <ac:picMk id="16" creationId="{27508F07-81F1-DEA6-850D-5EE8A04D9385}"/>
          </ac:picMkLst>
        </pc:picChg>
        <pc:picChg chg="del">
          <ac:chgData name="Oh Hyungnam" userId="eeb7aa98594ba470" providerId="LiveId" clId="{702CC354-AA7F-4617-9440-D6B089543400}" dt="2023-06-20T00:21:57.788" v="173" actId="478"/>
          <ac:picMkLst>
            <pc:docMk/>
            <pc:sldMk cId="254491734" sldId="380"/>
            <ac:picMk id="18" creationId="{60796EC6-12A1-0314-3578-D34389D8A997}"/>
          </ac:picMkLst>
        </pc:picChg>
      </pc:sldChg>
      <pc:sldChg chg="del">
        <pc:chgData name="Oh Hyungnam" userId="eeb7aa98594ba470" providerId="LiveId" clId="{702CC354-AA7F-4617-9440-D6B089543400}" dt="2023-06-20T00:22:16.176" v="176" actId="47"/>
        <pc:sldMkLst>
          <pc:docMk/>
          <pc:sldMk cId="599690580" sldId="381"/>
        </pc:sldMkLst>
      </pc:sldChg>
      <pc:sldChg chg="del">
        <pc:chgData name="Oh Hyungnam" userId="eeb7aa98594ba470" providerId="LiveId" clId="{702CC354-AA7F-4617-9440-D6B089543400}" dt="2023-06-20T00:22:21.154" v="177" actId="47"/>
        <pc:sldMkLst>
          <pc:docMk/>
          <pc:sldMk cId="2252124687" sldId="382"/>
        </pc:sldMkLst>
      </pc:sldChg>
      <pc:sldChg chg="del">
        <pc:chgData name="Oh Hyungnam" userId="eeb7aa98594ba470" providerId="LiveId" clId="{702CC354-AA7F-4617-9440-D6B089543400}" dt="2023-06-20T00:22:21.154" v="177" actId="47"/>
        <pc:sldMkLst>
          <pc:docMk/>
          <pc:sldMk cId="3429693296" sldId="383"/>
        </pc:sldMkLst>
      </pc:sldChg>
      <pc:sldChg chg="del">
        <pc:chgData name="Oh Hyungnam" userId="eeb7aa98594ba470" providerId="LiveId" clId="{702CC354-AA7F-4617-9440-D6B089543400}" dt="2023-06-20T00:22:21.154" v="177" actId="47"/>
        <pc:sldMkLst>
          <pc:docMk/>
          <pc:sldMk cId="1216502618" sldId="384"/>
        </pc:sldMkLst>
      </pc:sldChg>
      <pc:sldChg chg="del">
        <pc:chgData name="Oh Hyungnam" userId="eeb7aa98594ba470" providerId="LiveId" clId="{702CC354-AA7F-4617-9440-D6B089543400}" dt="2023-06-20T00:22:21.154" v="177" actId="47"/>
        <pc:sldMkLst>
          <pc:docMk/>
          <pc:sldMk cId="2886289641" sldId="3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0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92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는 </a:t>
            </a:r>
            <a:r>
              <a:rPr lang="en-US" altLang="ko-KR" dirty="0"/>
              <a:t>Application Programming Interface</a:t>
            </a:r>
            <a:r>
              <a:rPr lang="ko-KR" altLang="en-US" dirty="0"/>
              <a:t>의 약자이고 </a:t>
            </a:r>
            <a:r>
              <a:rPr lang="en-US" altLang="ko-KR" dirty="0"/>
              <a:t>“</a:t>
            </a:r>
            <a:r>
              <a:rPr lang="ko-KR" altLang="en-US" dirty="0"/>
              <a:t>응용프로그램 간에 데이터를 주고받는 방법</a:t>
            </a:r>
            <a:r>
              <a:rPr lang="en-US" altLang="ko-KR" dirty="0"/>
              <a:t>＂</a:t>
            </a:r>
            <a:r>
              <a:rPr lang="ko-KR" altLang="en-US" dirty="0"/>
              <a:t>을 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데이터를 제공하는 서버가 존재 </a:t>
            </a:r>
            <a:r>
              <a:rPr lang="ko-KR" altLang="en-US" dirty="0" err="1"/>
              <a:t>할때</a:t>
            </a:r>
            <a:r>
              <a:rPr lang="en-US" altLang="ko-KR" dirty="0"/>
              <a:t>, </a:t>
            </a:r>
            <a:r>
              <a:rPr lang="ko-KR" altLang="en-US" dirty="0"/>
              <a:t>우리가 만든 응용프로그램이 서버에게 데이터를 요청할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컴퓨터끼리 데이터를 주고 받은 것이기 때문에 양식이 필요합니다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서버가 아무에게나 데이터를 제공하는 것이 아니라 사전에 인증이 된 프로그램에만 데이터를 제공하게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무분별한 데이터 요청은 서버에 많은 트래픽을 발생하여 부하를 줄 수 있어 횟수</a:t>
            </a:r>
            <a:r>
              <a:rPr lang="ko-KR" altLang="en-US" baseline="0" dirty="0"/>
              <a:t> 제한이 필요할 수 있습니다</a:t>
            </a:r>
            <a:r>
              <a:rPr lang="en-US" altLang="ko-KR" baseline="0" dirty="0"/>
              <a:t>. </a:t>
            </a:r>
            <a:endParaRPr lang="en-US" altLang="ko-KR" dirty="0"/>
          </a:p>
          <a:p>
            <a:r>
              <a:rPr lang="ko-KR" altLang="en-US" dirty="0"/>
              <a:t>이런 식의 서버와 응용프로그램 간의 데이터 제공에 </a:t>
            </a:r>
            <a:r>
              <a:rPr lang="ko-KR" altLang="en-US" dirty="0" err="1"/>
              <a:t>있어의</a:t>
            </a:r>
            <a:r>
              <a:rPr lang="ko-KR" altLang="en-US" dirty="0"/>
              <a:t> 양식과 인증</a:t>
            </a:r>
            <a:r>
              <a:rPr lang="en-US" altLang="ko-KR" dirty="0"/>
              <a:t>, </a:t>
            </a:r>
            <a:r>
              <a:rPr lang="ko-KR" altLang="en-US" dirty="0"/>
              <a:t>그리고 호출 제한 등의 방법을 결정하는 것을 </a:t>
            </a:r>
            <a:r>
              <a:rPr lang="en-US" altLang="ko-KR" dirty="0"/>
              <a:t>API</a:t>
            </a:r>
            <a:r>
              <a:rPr lang="ko-KR" altLang="en-US" dirty="0"/>
              <a:t>라고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우리는 앞으로 프로젝트 진행에 있어 수많은 </a:t>
            </a:r>
            <a:r>
              <a:rPr lang="en-US" altLang="ko-KR" dirty="0"/>
              <a:t>API</a:t>
            </a:r>
            <a:r>
              <a:rPr lang="ko-KR" altLang="en-US" dirty="0"/>
              <a:t>를 사용도 해보고 직접 </a:t>
            </a:r>
            <a:r>
              <a:rPr lang="ko-KR" altLang="en-US" dirty="0" err="1"/>
              <a:t>만들어보기도</a:t>
            </a:r>
            <a:r>
              <a:rPr lang="ko-KR" altLang="en-US" dirty="0"/>
              <a:t> 할 예정입니다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이런 </a:t>
            </a:r>
            <a:r>
              <a:rPr lang="en-US" altLang="ko-KR" dirty="0"/>
              <a:t>API</a:t>
            </a:r>
            <a:r>
              <a:rPr lang="ko-KR" altLang="en-US" dirty="0"/>
              <a:t>들을 테스트 해야 할 경우가 빈번히 생기는데 이번 과제는 그런 부분에 도움을 드리고자 만들게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1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과제에서는 네이버와 카카오에서 제공하는 </a:t>
            </a:r>
            <a:r>
              <a:rPr lang="en-US" altLang="ko-KR" dirty="0"/>
              <a:t>API </a:t>
            </a:r>
            <a:r>
              <a:rPr lang="ko-KR" altLang="en-US" dirty="0"/>
              <a:t>서비스 중 지도 및 장소 데이터를 가지고 테스트를 진행하고자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만약에 우리가 특정 장소의 위치 정보를 제공하는 응용프로그램을 개발한다면 많이 </a:t>
            </a:r>
            <a:r>
              <a:rPr lang="ko-KR" altLang="en-US" dirty="0" err="1"/>
              <a:t>사용하게되는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로 이번 과제 수행에 있어 미리 경험 해보시면 좋을 것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07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 앞으로 우리가 프로젝트를 진행하면서 지역정보가 필요한 응용프로그램을 개발한다고 하면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 err="1"/>
              <a:t>백엔드</a:t>
            </a:r>
            <a:r>
              <a:rPr lang="ko-KR" altLang="en-US" dirty="0"/>
              <a:t> 서버에서 네이버 또는 카카오 지도 </a:t>
            </a:r>
            <a:r>
              <a:rPr lang="en-US" altLang="ko-KR" dirty="0"/>
              <a:t>API</a:t>
            </a:r>
            <a:r>
              <a:rPr lang="ko-KR" altLang="en-US" dirty="0"/>
              <a:t>를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이용하여 요청과 응답으로 데이터를 주고 받아야 합니다</a:t>
            </a:r>
            <a:r>
              <a:rPr lang="en-US" altLang="ko-KR" baseline="0" dirty="0"/>
              <a:t>. </a:t>
            </a:r>
          </a:p>
          <a:p>
            <a:pPr marL="0" indent="0">
              <a:buNone/>
            </a:pPr>
            <a:r>
              <a:rPr lang="ko-KR" altLang="en-US" baseline="0" dirty="0"/>
              <a:t>그렇다면 프론트 단에서는 </a:t>
            </a:r>
            <a:r>
              <a:rPr lang="ko-KR" altLang="en-US" baseline="0" dirty="0" err="1"/>
              <a:t>백엔드에서</a:t>
            </a:r>
            <a:r>
              <a:rPr lang="ko-KR" altLang="en-US" baseline="0" dirty="0"/>
              <a:t> </a:t>
            </a:r>
            <a:r>
              <a:rPr lang="en-US" altLang="ko-KR" baseline="0" dirty="0"/>
              <a:t>API </a:t>
            </a:r>
            <a:r>
              <a:rPr lang="ko-KR" altLang="en-US" baseline="0" dirty="0"/>
              <a:t>통신 개발을 마칠 때 까지 기다려야 할까요</a:t>
            </a:r>
            <a:r>
              <a:rPr lang="en-US" altLang="ko-KR" baseline="0" dirty="0"/>
              <a:t>?</a:t>
            </a:r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/>
              <a:t>이렇듯 백 엔드 서버 개발 전 서비스 </a:t>
            </a:r>
            <a:r>
              <a:rPr lang="en-US" altLang="ko-KR" baseline="0" dirty="0"/>
              <a:t>API </a:t>
            </a:r>
            <a:r>
              <a:rPr lang="ko-KR" altLang="en-US" baseline="0" dirty="0"/>
              <a:t>요청과 응답이 테스트 진행이 필요한 경우가 있습니다</a:t>
            </a:r>
            <a:r>
              <a:rPr lang="en-US" altLang="ko-KR" baseline="0" dirty="0"/>
              <a:t>. </a:t>
            </a:r>
          </a:p>
          <a:p>
            <a:pPr marL="0" indent="0">
              <a:buNone/>
            </a:pPr>
            <a:r>
              <a:rPr lang="ko-KR" altLang="en-US" baseline="0" dirty="0"/>
              <a:t>미리 해당 서비스의 응답을 받아서 프론트의 개발을 진행할 수 도 있고</a:t>
            </a: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/>
              <a:t>내가 개발한  </a:t>
            </a:r>
            <a:r>
              <a:rPr lang="en-US" altLang="ko-KR" baseline="0" dirty="0"/>
              <a:t>API</a:t>
            </a:r>
            <a:r>
              <a:rPr lang="ko-KR" altLang="en-US" baseline="0" dirty="0"/>
              <a:t>를 여러 요청들을 진행하면 테스트 및 디버그로 가능하게 됩니다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9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</a:t>
            </a:r>
            <a:r>
              <a:rPr lang="en-US" altLang="ko-KR" dirty="0"/>
              <a:t>API</a:t>
            </a:r>
            <a:r>
              <a:rPr lang="en-US" altLang="ko-KR" baseline="0" dirty="0"/>
              <a:t> </a:t>
            </a:r>
            <a:r>
              <a:rPr lang="ko-KR" altLang="en-US" baseline="0" dirty="0"/>
              <a:t>테스트를 위한 방법은 여러가지가 있는데 </a:t>
            </a:r>
            <a:br>
              <a:rPr lang="en-US" altLang="ko-KR" baseline="0" dirty="0"/>
            </a:br>
            <a:r>
              <a:rPr lang="ko-KR" altLang="en-US" baseline="0" dirty="0"/>
              <a:t>이번 과제에서는 대중적으로 많이 사용하고 있는 </a:t>
            </a:r>
            <a:r>
              <a:rPr lang="en-US" altLang="ko-KR" baseline="0" dirty="0"/>
              <a:t>POSTMAN</a:t>
            </a:r>
            <a:r>
              <a:rPr lang="ko-KR" altLang="en-US" baseline="0" dirty="0"/>
              <a:t>을 사용하고 경험해보고자 합니다</a:t>
            </a:r>
            <a:r>
              <a:rPr lang="en-US" altLang="ko-KR" baseline="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아래 </a:t>
            </a:r>
            <a:r>
              <a:rPr lang="ko-KR" altLang="en-US" baseline="0" dirty="0" err="1"/>
              <a:t>그림에서와</a:t>
            </a:r>
            <a:r>
              <a:rPr lang="ko-KR" altLang="en-US" baseline="0" dirty="0"/>
              <a:t> 같이 내가 만든 응용프로그램 없이도 </a:t>
            </a:r>
            <a:r>
              <a:rPr lang="en-US" altLang="ko-KR" baseline="0" dirty="0"/>
              <a:t>POSTMAN </a:t>
            </a:r>
            <a:r>
              <a:rPr lang="ko-KR" altLang="en-US" baseline="0" dirty="0"/>
              <a:t>자체에도 기존 </a:t>
            </a:r>
            <a:r>
              <a:rPr lang="en-US" altLang="ko-KR" baseline="0" dirty="0"/>
              <a:t>API </a:t>
            </a:r>
            <a:r>
              <a:rPr lang="ko-KR" altLang="en-US" baseline="0" dirty="0"/>
              <a:t>서비스에 원하는 데이터를 요청하고 </a:t>
            </a:r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응답을 받아 볼 수 있습니다</a:t>
            </a:r>
            <a:r>
              <a:rPr lang="en-US" altLang="ko-KR" baseline="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그리고 내가 만든 프로그램에도 </a:t>
            </a:r>
            <a:r>
              <a:rPr lang="en-US" altLang="ko-KR" baseline="0" dirty="0"/>
              <a:t>API </a:t>
            </a:r>
            <a:r>
              <a:rPr lang="ko-KR" altLang="en-US" baseline="0" dirty="0"/>
              <a:t>요청을 </a:t>
            </a:r>
            <a:r>
              <a:rPr lang="ko-KR" altLang="en-US" baseline="0" dirty="0" err="1"/>
              <a:t>보내어서</a:t>
            </a:r>
            <a:r>
              <a:rPr lang="ko-KR" altLang="en-US" baseline="0" dirty="0"/>
              <a:t> 정상적으로 응답이 오는지도 테스트 해볼 수 있습니다</a:t>
            </a:r>
            <a:r>
              <a:rPr lang="en-US" altLang="ko-KR" baseline="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6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이렇듯 </a:t>
            </a:r>
            <a:r>
              <a:rPr lang="en-US" altLang="ko-KR" baseline="0" dirty="0"/>
              <a:t>POSTMAN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API</a:t>
            </a:r>
            <a:r>
              <a:rPr lang="ko-KR" altLang="en-US" baseline="0" dirty="0"/>
              <a:t>를 테스트하고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테스트 결과를 공유하여 </a:t>
            </a:r>
            <a:r>
              <a:rPr lang="en-US" altLang="ko-KR" baseline="0" dirty="0"/>
              <a:t>API </a:t>
            </a:r>
            <a:r>
              <a:rPr lang="ko-KR" altLang="en-US" baseline="0" dirty="0"/>
              <a:t>개발의 생산성을 높여주는 플랫폼이므로 이번 과제를 통하여 미리 경험해 두시면 개발에 있어 많은 도움이 </a:t>
            </a:r>
            <a:r>
              <a:rPr lang="ko-KR" altLang="en-US" baseline="0" dirty="0" err="1"/>
              <a:t>되실거라</a:t>
            </a:r>
            <a:r>
              <a:rPr lang="ko-KR" altLang="en-US" baseline="0" dirty="0"/>
              <a:t> 생각합니다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7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마지막으로 이번 과제에 수행하셔야 할 내용을 정리해 보았습니다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첫번째로 네이버와 카카오의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사용하기 위해서는 사전 준비가 필요합니다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 개발자 센터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(developers.kakao.com),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네이버 개발자 센터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(developers.naver.com)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회원을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가입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None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회원 가입이 되어 있으신 분은 넘어가셔도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None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회원 가입을 마치고 나서는 애플리케이션이라는 것을 등록해야 합니다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애플리케이션은 내가 카카오와 네이버에 어떠한 목적과 프로젝트를 위해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통신을 하는 것인가를 설정해 준다고 생각하시면 될 것 같습니다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애플리케이션명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“SSAFY”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설정하시고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네이버는 등록시에는 아래 설정 값으로 세팅하시면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네이버와 카카오 각각 참고하실 수 있는 웹페이지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정보도 포함 시켜 놓았습니다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61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이번엔 두번째로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사용을 준비합니다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계정이 없다면 계정을 생성하고</a:t>
            </a:r>
            <a:endParaRPr lang="en-US" altLang="ko-K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계정 생성 후 테스트를 위하여</a:t>
            </a:r>
            <a:endParaRPr lang="en-US" altLang="ko-K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1" dirty="0">
                <a:solidFill>
                  <a:srgbClr val="FA54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My workspace &gt; Collections</a:t>
            </a:r>
            <a:r>
              <a:rPr lang="en-US" altLang="ko-KR" sz="1200" dirty="0">
                <a:solidFill>
                  <a:srgbClr val="FA54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</a:t>
            </a:r>
            <a:r>
              <a:rPr lang="ko-KR" altLang="en-US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에 </a:t>
            </a:r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“</a:t>
            </a:r>
            <a:r>
              <a:rPr lang="en-US" altLang="ko-KR" sz="1200" b="1" dirty="0">
                <a:solidFill>
                  <a:srgbClr val="00206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Kakao API Test</a:t>
            </a:r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”</a:t>
            </a:r>
            <a:r>
              <a:rPr lang="ko-KR" altLang="en-US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와 </a:t>
            </a:r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“</a:t>
            </a:r>
            <a:r>
              <a:rPr lang="en-US" altLang="ko-KR" sz="1200" b="1" dirty="0">
                <a:solidFill>
                  <a:srgbClr val="00206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Naver API Test</a:t>
            </a:r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” </a:t>
            </a:r>
            <a:r>
              <a:rPr lang="ko-KR" altLang="en-US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이름으로 생성합니다</a:t>
            </a:r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3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man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etup.toast.com/posts/107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nTXuZkKZF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xjin.kr/49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37869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API</a:t>
            </a:r>
            <a:r>
              <a:rPr lang="ko-KR" altLang="en-US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테스트 실습</a:t>
            </a:r>
            <a:endParaRPr kumimoji="0" lang="ko-KR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과제목표</a:t>
            </a:r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7F30E400-0BF5-FB4C-C88B-DBD3EE194D00}"/>
              </a:ext>
            </a:extLst>
          </p:cNvPr>
          <p:cNvSpPr/>
          <p:nvPr/>
        </p:nvSpPr>
        <p:spPr>
          <a:xfrm>
            <a:off x="731520" y="1771005"/>
            <a:ext cx="10657205" cy="777324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7F2716-71A7-DC8B-3B0E-34BD8DB8A157}"/>
              </a:ext>
            </a:extLst>
          </p:cNvPr>
          <p:cNvSpPr/>
          <p:nvPr/>
        </p:nvSpPr>
        <p:spPr>
          <a:xfrm>
            <a:off x="1182973" y="1771004"/>
            <a:ext cx="10055851" cy="5924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20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Postman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준비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03E1A5-B949-9A11-9859-800E70AE1683}"/>
              </a:ext>
            </a:extLst>
          </p:cNvPr>
          <p:cNvSpPr/>
          <p:nvPr/>
        </p:nvSpPr>
        <p:spPr>
          <a:xfrm>
            <a:off x="767397" y="3046073"/>
            <a:ext cx="10657205" cy="975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POSTMAN (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  <a:hlinkClick r:id="rId3"/>
              </a:rPr>
              <a:t>www.postman.com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) 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회원 가입</a:t>
            </a:r>
            <a:b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</a:b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회원가입 후</a:t>
            </a:r>
            <a:r>
              <a:rPr lang="ko-KR" altLang="en-US" sz="2000" b="1" i="1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</a:t>
            </a:r>
            <a:r>
              <a:rPr lang="en-US" altLang="ko-KR" sz="2000" b="1" i="1" dirty="0">
                <a:solidFill>
                  <a:srgbClr val="FA54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My workspace &gt; Collections</a:t>
            </a:r>
            <a:r>
              <a:rPr lang="en-US" altLang="ko-KR" sz="2000" dirty="0">
                <a:solidFill>
                  <a:srgbClr val="FA54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에 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“</a:t>
            </a:r>
            <a:r>
              <a:rPr lang="en-US" altLang="ko-KR" sz="2000" b="1" dirty="0">
                <a:solidFill>
                  <a:srgbClr val="00206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Kakao API Test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”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와 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“</a:t>
            </a:r>
            <a:r>
              <a:rPr lang="en-US" altLang="ko-KR" sz="2000" b="1" dirty="0">
                <a:solidFill>
                  <a:srgbClr val="00206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Naver API Test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” 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생성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074DCC-62E5-409E-C80F-936D75EF9A9A}"/>
              </a:ext>
            </a:extLst>
          </p:cNvPr>
          <p:cNvSpPr/>
          <p:nvPr/>
        </p:nvSpPr>
        <p:spPr>
          <a:xfrm>
            <a:off x="892963" y="5783650"/>
            <a:ext cx="60660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ea typeface="삼성긴고딕OTF Medium" panose="020B0600000101010101"/>
              </a:rPr>
              <a:t>* POSTMAN</a:t>
            </a:r>
            <a:r>
              <a:rPr lang="ko-KR" altLang="en-US" sz="1400" dirty="0">
                <a:solidFill>
                  <a:srgbClr val="C00000"/>
                </a:solidFill>
                <a:ea typeface="삼성긴고딕OTF Medium" panose="020B0600000101010101"/>
              </a:rPr>
              <a:t> 설치 및 사용법 참고</a:t>
            </a:r>
            <a:r>
              <a:rPr lang="ko-KR" altLang="en-US" sz="1400" dirty="0">
                <a:ea typeface="삼성긴고딕OTF Medium" panose="020B0600000101010101"/>
              </a:rPr>
              <a:t>  </a:t>
            </a:r>
            <a:r>
              <a:rPr lang="en-US" altLang="ko-KR" sz="1400" dirty="0">
                <a:effectLst/>
                <a:latin typeface="바탕체" panose="02030609000101010101" pitchFamily="17" charset="-127"/>
                <a:cs typeface="Times New Roman" panose="02020603050405020304" pitchFamily="18" charset="0"/>
                <a:hlinkClick r:id="rId4"/>
              </a:rPr>
              <a:t>https://meetup.toast.com/posts/107</a:t>
            </a:r>
            <a:endParaRPr lang="ko-KR" altLang="en-US" sz="1600" dirty="0"/>
          </a:p>
          <a:p>
            <a:endParaRPr lang="ko-KR" altLang="en-US" sz="1600" u="sng" dirty="0">
              <a:ea typeface="삼성긴고딕OTF Medium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9742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과제목표</a:t>
            </a:r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7F30E400-0BF5-FB4C-C88B-DBD3EE194D00}"/>
              </a:ext>
            </a:extLst>
          </p:cNvPr>
          <p:cNvSpPr/>
          <p:nvPr/>
        </p:nvSpPr>
        <p:spPr>
          <a:xfrm>
            <a:off x="731520" y="1771004"/>
            <a:ext cx="10657205" cy="867265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7F2716-71A7-DC8B-3B0E-34BD8DB8A157}"/>
              </a:ext>
            </a:extLst>
          </p:cNvPr>
          <p:cNvSpPr/>
          <p:nvPr/>
        </p:nvSpPr>
        <p:spPr>
          <a:xfrm>
            <a:off x="1208581" y="1771004"/>
            <a:ext cx="9774837" cy="126957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20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Postman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이용 카카오와 네이버 서비스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API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테스트 후 결과 문서로 추출하여 제출</a:t>
            </a:r>
            <a:b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7BAF82-DABE-1358-B3AB-64412F12A35C}"/>
              </a:ext>
            </a:extLst>
          </p:cNvPr>
          <p:cNvSpPr/>
          <p:nvPr/>
        </p:nvSpPr>
        <p:spPr>
          <a:xfrm>
            <a:off x="858238" y="2837955"/>
            <a:ext cx="9697538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카카오 지도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/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로컬  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API 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와 네이버 검색 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API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로 “</a:t>
            </a:r>
            <a:r>
              <a:rPr lang="ko-KR" altLang="en-US" sz="2000" b="1" dirty="0">
                <a:solidFill>
                  <a:srgbClr val="0070C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멀티캠퍼스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“ 검색 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API 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테스트 진행</a:t>
            </a:r>
            <a:b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</a:br>
            <a:endParaRPr lang="ko-KR" altLang="en-US" sz="20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애플리케이션 등록 시 카카오와 네이버의 애플리케이션 이름 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“</a:t>
            </a:r>
            <a:r>
              <a:rPr lang="en-US" altLang="ko-KR" sz="2000" b="1" dirty="0">
                <a:solidFill>
                  <a:srgbClr val="00206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SSAFY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”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로 등록</a:t>
            </a:r>
            <a:b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</a:br>
            <a:endParaRPr lang="en-US" altLang="ko-KR" sz="20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최종 검색 결과로 나온 </a:t>
            </a:r>
            <a:r>
              <a:rPr lang="en-US" altLang="ko-KR" sz="2000" dirty="0" err="1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json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형태의 결과를 </a:t>
            </a:r>
            <a:b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</a:b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“</a:t>
            </a:r>
            <a:r>
              <a:rPr lang="en-US" altLang="ko-KR" sz="2000" b="1" i="1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Save response to file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”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을 이용하여 추출 네이버는 </a:t>
            </a:r>
            <a:r>
              <a:rPr lang="ko-KR" altLang="en-US" sz="2000" b="1" i="1" dirty="0">
                <a:solidFill>
                  <a:srgbClr val="0070C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네이버</a:t>
            </a:r>
            <a:r>
              <a:rPr lang="en-US" altLang="ko-KR" sz="2000" b="1" i="1" dirty="0">
                <a:solidFill>
                  <a:srgbClr val="0070C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</a:t>
            </a:r>
            <a:r>
              <a:rPr lang="en-US" altLang="ko-KR" sz="2000" b="1" i="1" dirty="0" err="1">
                <a:solidFill>
                  <a:srgbClr val="0070C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json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카카오는 </a:t>
            </a:r>
            <a:r>
              <a:rPr lang="ko-KR" altLang="en-US" sz="2000" b="1" i="1" dirty="0">
                <a:solidFill>
                  <a:srgbClr val="0070C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카카오</a:t>
            </a:r>
            <a:r>
              <a:rPr lang="en-US" altLang="ko-KR" sz="2000" b="1" i="1" dirty="0">
                <a:solidFill>
                  <a:srgbClr val="0070C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</a:t>
            </a:r>
            <a:r>
              <a:rPr lang="en-US" altLang="ko-KR" sz="2000" b="1" i="1" dirty="0" err="1">
                <a:solidFill>
                  <a:srgbClr val="0070C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json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으로 이름 변경하여 추출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후 제출</a:t>
            </a:r>
          </a:p>
        </p:txBody>
      </p:sp>
    </p:spTree>
    <p:extLst>
      <p:ext uri="{BB962C8B-B14F-4D97-AF65-F5344CB8AC3E}">
        <p14:creationId xmlns:p14="http://schemas.microsoft.com/office/powerpoint/2010/main" val="375741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11336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6096000" y="2279650"/>
            <a:ext cx="1317900" cy="546100"/>
            <a:chOff x="4641850" y="1212850"/>
            <a:chExt cx="1317900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79"/>
              <a:ext cx="592406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API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6096000" y="3164417"/>
            <a:ext cx="4222862" cy="546100"/>
            <a:chOff x="4641850" y="2527300"/>
            <a:chExt cx="4222862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349736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API</a:t>
              </a: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서비스 및 테스트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6096000" y="4049184"/>
            <a:ext cx="2539517" cy="546100"/>
            <a:chOff x="4641850" y="3479800"/>
            <a:chExt cx="2539517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1814023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POSTMAN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F7C007-F27E-DCD8-D4AB-51B5B2D431E2}"/>
              </a:ext>
            </a:extLst>
          </p:cNvPr>
          <p:cNvGrpSpPr/>
          <p:nvPr/>
        </p:nvGrpSpPr>
        <p:grpSpPr>
          <a:xfrm>
            <a:off x="6096000" y="4933950"/>
            <a:ext cx="2184355" cy="546100"/>
            <a:chOff x="4641850" y="4432300"/>
            <a:chExt cx="2184355" cy="5461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3422DCE-CB54-E402-8FD1-AF15B0D48E07}"/>
                </a:ext>
              </a:extLst>
            </p:cNvPr>
            <p:cNvSpPr/>
            <p:nvPr/>
          </p:nvSpPr>
          <p:spPr>
            <a:xfrm>
              <a:off x="4641850" y="4432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Ⅳ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C7E3C8-ABF5-708D-1E90-07BD39915B5D}"/>
                </a:ext>
              </a:extLst>
            </p:cNvPr>
            <p:cNvSpPr txBox="1"/>
            <p:nvPr/>
          </p:nvSpPr>
          <p:spPr>
            <a:xfrm>
              <a:off x="5367344" y="4459129"/>
              <a:ext cx="1458861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과제목표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1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E6EFB1A3-3F42-EB8E-6348-172AB68F72D6}"/>
              </a:ext>
            </a:extLst>
          </p:cNvPr>
          <p:cNvSpPr/>
          <p:nvPr/>
        </p:nvSpPr>
        <p:spPr>
          <a:xfrm>
            <a:off x="895927" y="1771004"/>
            <a:ext cx="10492798" cy="1350887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7BE5B-9814-C628-0EC6-FD9D5710146E}"/>
              </a:ext>
            </a:extLst>
          </p:cNvPr>
          <p:cNvSpPr/>
          <p:nvPr/>
        </p:nvSpPr>
        <p:spPr>
          <a:xfrm>
            <a:off x="1332874" y="1902133"/>
            <a:ext cx="10055851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API (Application Programming Interface)</a:t>
            </a:r>
            <a:b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r>
              <a:rPr lang="ko-KR" altLang="en-US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응용프로그램 간에 데이터를 주고받는 방법</a:t>
            </a:r>
            <a:b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9737DAD-40F3-2E1E-FA84-E7DB92F5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308" y="3425627"/>
            <a:ext cx="8550035" cy="26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1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서비스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CDE765-03DD-EAE1-E98B-38CE09052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9" t="13333" r="3177" b="18333"/>
          <a:stretch/>
        </p:blipFill>
        <p:spPr>
          <a:xfrm>
            <a:off x="880109" y="1611630"/>
            <a:ext cx="2125981" cy="87165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AFC0B78-338B-7208-C878-F9AF7D8F3C02}"/>
              </a:ext>
            </a:extLst>
          </p:cNvPr>
          <p:cNvGrpSpPr/>
          <p:nvPr/>
        </p:nvGrpSpPr>
        <p:grpSpPr>
          <a:xfrm>
            <a:off x="6562409" y="1614679"/>
            <a:ext cx="1895792" cy="1135284"/>
            <a:chOff x="1129665" y="3479864"/>
            <a:chExt cx="1971675" cy="12064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8F8D51B-32D4-6635-6463-5F934D6905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86" t="-360" r="77110" b="87588"/>
            <a:stretch/>
          </p:blipFill>
          <p:spPr>
            <a:xfrm>
              <a:off x="1454467" y="4279964"/>
              <a:ext cx="1419225" cy="40633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9723B24-1017-982E-FC24-A04604D6D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9665" y="3479864"/>
              <a:ext cx="1971675" cy="800100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9884194-41E8-61D2-E870-CF2B30F3ED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271" t="12118" r="8078" b="14211"/>
          <a:stretch/>
        </p:blipFill>
        <p:spPr>
          <a:xfrm>
            <a:off x="880108" y="2749963"/>
            <a:ext cx="5223511" cy="31005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1CA83B-293F-71CE-649B-DB788B559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409" y="2749963"/>
            <a:ext cx="5016181" cy="31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>
            <a:extLst>
              <a:ext uri="{FF2B5EF4-FFF2-40B4-BE49-F238E27FC236}">
                <a16:creationId xmlns:a16="http://schemas.microsoft.com/office/drawing/2014/main" id="{DC843226-7DB4-01B2-C04E-0DA903FA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</p:spPr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개발 시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240F5B-D683-DFB3-0832-9C32CD433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92" y="1482774"/>
            <a:ext cx="6608876" cy="48799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1B874B-236C-D882-6DA4-AAD828CA8A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9" t="13333" r="3177" b="18333"/>
          <a:stretch/>
        </p:blipFill>
        <p:spPr>
          <a:xfrm>
            <a:off x="8947263" y="1845555"/>
            <a:ext cx="1644874" cy="67439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0745E5-3DDD-886D-E99D-10D2C852CE31}"/>
              </a:ext>
            </a:extLst>
          </p:cNvPr>
          <p:cNvGrpSpPr/>
          <p:nvPr/>
        </p:nvGrpSpPr>
        <p:grpSpPr>
          <a:xfrm>
            <a:off x="9092381" y="2643274"/>
            <a:ext cx="1354639" cy="808586"/>
            <a:chOff x="1129665" y="3479864"/>
            <a:chExt cx="1971675" cy="120643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40155C3-5126-E929-D687-F45AB187A0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86" t="-360" r="77110" b="87588"/>
            <a:stretch/>
          </p:blipFill>
          <p:spPr>
            <a:xfrm>
              <a:off x="1454467" y="4279964"/>
              <a:ext cx="1419225" cy="40633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9F07BE2-7B36-87AE-EA5C-94ABCCE6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9665" y="3479864"/>
              <a:ext cx="1971675" cy="800100"/>
            </a:xfrm>
            <a:prstGeom prst="rect">
              <a:avLst/>
            </a:prstGeom>
          </p:spPr>
        </p:pic>
      </p:grp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963B1BD9-FC2D-3499-9DDA-155D7F5BCDDB}"/>
              </a:ext>
            </a:extLst>
          </p:cNvPr>
          <p:cNvSpPr/>
          <p:nvPr/>
        </p:nvSpPr>
        <p:spPr>
          <a:xfrm>
            <a:off x="9256487" y="3892906"/>
            <a:ext cx="2299243" cy="11401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백 </a:t>
            </a:r>
            <a:r>
              <a:rPr lang="ko-KR" altLang="en-US" sz="1400" dirty="0" err="1"/>
              <a:t>엔드</a:t>
            </a:r>
            <a:r>
              <a:rPr lang="ko-KR" altLang="en-US" sz="1400" dirty="0"/>
              <a:t> 서버 개발 전 </a:t>
            </a:r>
            <a:endParaRPr lang="en-US" altLang="ko-KR" sz="1400" dirty="0"/>
          </a:p>
          <a:p>
            <a:pPr algn="ctr"/>
            <a:r>
              <a:rPr lang="ko-KR" altLang="en-US" sz="1400" dirty="0"/>
              <a:t>서비스 </a:t>
            </a:r>
            <a:r>
              <a:rPr lang="en-US" altLang="ko-KR" sz="1400" dirty="0"/>
              <a:t>API </a:t>
            </a:r>
            <a:r>
              <a:rPr lang="ko-KR" altLang="en-US" sz="1400" dirty="0"/>
              <a:t>요청과 응답 </a:t>
            </a:r>
            <a:endParaRPr lang="en-US" altLang="ko-KR" sz="1400" dirty="0"/>
          </a:p>
          <a:p>
            <a:pPr algn="ctr"/>
            <a:r>
              <a:rPr lang="ko-KR" altLang="en-US" sz="1400" dirty="0"/>
              <a:t>테스트 진행 필요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343AE92-67A6-F674-EFE1-F85FB48B11F8}"/>
              </a:ext>
            </a:extLst>
          </p:cNvPr>
          <p:cNvCxnSpPr/>
          <p:nvPr/>
        </p:nvCxnSpPr>
        <p:spPr>
          <a:xfrm flipV="1">
            <a:off x="4766310" y="2274194"/>
            <a:ext cx="3623310" cy="344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0953E83-26A2-4903-2431-F635A75A1792}"/>
              </a:ext>
            </a:extLst>
          </p:cNvPr>
          <p:cNvCxnSpPr/>
          <p:nvPr/>
        </p:nvCxnSpPr>
        <p:spPr>
          <a:xfrm flipH="1">
            <a:off x="4777740" y="2800350"/>
            <a:ext cx="3531870" cy="260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3F74F58-E9D4-4059-3FE1-46E2E2D7EA06}"/>
              </a:ext>
            </a:extLst>
          </p:cNvPr>
          <p:cNvSpPr txBox="1"/>
          <p:nvPr/>
        </p:nvSpPr>
        <p:spPr>
          <a:xfrm>
            <a:off x="5771867" y="1922007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서비스 </a:t>
            </a:r>
            <a:r>
              <a:rPr lang="en-US" altLang="ko-KR" sz="1400" b="1" dirty="0">
                <a:solidFill>
                  <a:srgbClr val="C00000"/>
                </a:solidFill>
              </a:rPr>
              <a:t>API  </a:t>
            </a:r>
            <a:r>
              <a:rPr lang="ko-KR" altLang="en-US" sz="1400" b="1" dirty="0">
                <a:solidFill>
                  <a:srgbClr val="C00000"/>
                </a:solidFill>
              </a:rPr>
              <a:t>요청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C1596B-3AF0-6F4E-CD6F-942FB76565E3}"/>
              </a:ext>
            </a:extLst>
          </p:cNvPr>
          <p:cNvSpPr txBox="1"/>
          <p:nvPr/>
        </p:nvSpPr>
        <p:spPr>
          <a:xfrm>
            <a:off x="5771867" y="2908047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서비스 </a:t>
            </a:r>
            <a:r>
              <a:rPr lang="en-US" altLang="ko-KR" sz="1400" b="1" dirty="0">
                <a:solidFill>
                  <a:srgbClr val="C00000"/>
                </a:solidFill>
              </a:rPr>
              <a:t>API  </a:t>
            </a:r>
            <a:r>
              <a:rPr lang="ko-KR" altLang="en-US" sz="1400" b="1" dirty="0">
                <a:solidFill>
                  <a:srgbClr val="C00000"/>
                </a:solidFill>
              </a:rPr>
              <a:t>응답</a:t>
            </a:r>
          </a:p>
        </p:txBody>
      </p:sp>
      <p:sp>
        <p:nvSpPr>
          <p:cNvPr id="26" name="모서리가 둥근 직사각형 24">
            <a:extLst>
              <a:ext uri="{FF2B5EF4-FFF2-40B4-BE49-F238E27FC236}">
                <a16:creationId xmlns:a16="http://schemas.microsoft.com/office/drawing/2014/main" id="{A4E72A82-9266-5820-E3DC-EF4649AB4AAE}"/>
              </a:ext>
            </a:extLst>
          </p:cNvPr>
          <p:cNvSpPr/>
          <p:nvPr/>
        </p:nvSpPr>
        <p:spPr>
          <a:xfrm>
            <a:off x="8477158" y="1697866"/>
            <a:ext cx="2708910" cy="1885950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16EB42-7517-3097-08BD-E9EBC4D9F411}"/>
              </a:ext>
            </a:extLst>
          </p:cNvPr>
          <p:cNvSpPr/>
          <p:nvPr/>
        </p:nvSpPr>
        <p:spPr>
          <a:xfrm>
            <a:off x="4733982" y="1482774"/>
            <a:ext cx="6821748" cy="222054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8451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>
            <a:extLst>
              <a:ext uri="{FF2B5EF4-FFF2-40B4-BE49-F238E27FC236}">
                <a16:creationId xmlns:a16="http://schemas.microsoft.com/office/drawing/2014/main" id="{DC843226-7DB4-01B2-C04E-0DA903FA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</p:spPr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테스트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10C698-1D31-2C92-B41E-74BE2DE17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9" t="13333" r="3177" b="18333"/>
          <a:stretch/>
        </p:blipFill>
        <p:spPr>
          <a:xfrm>
            <a:off x="8621486" y="2746776"/>
            <a:ext cx="1644874" cy="67439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400BA85-F0B7-6158-B89B-E082277FE728}"/>
              </a:ext>
            </a:extLst>
          </p:cNvPr>
          <p:cNvGrpSpPr/>
          <p:nvPr/>
        </p:nvGrpSpPr>
        <p:grpSpPr>
          <a:xfrm>
            <a:off x="8766604" y="3544495"/>
            <a:ext cx="1354639" cy="808586"/>
            <a:chOff x="1129665" y="3479864"/>
            <a:chExt cx="1971675" cy="12064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2858E8-371A-52FF-4729-045BF6E45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86" t="-360" r="77110" b="87588"/>
            <a:stretch/>
          </p:blipFill>
          <p:spPr>
            <a:xfrm>
              <a:off x="1454467" y="4279964"/>
              <a:ext cx="1419225" cy="40633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471B784-7F29-BF0B-4541-BB39DB4D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9665" y="3479864"/>
              <a:ext cx="1971675" cy="8001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F53675A-703C-106A-9AE5-6B09F5746D38}"/>
              </a:ext>
            </a:extLst>
          </p:cNvPr>
          <p:cNvGrpSpPr/>
          <p:nvPr/>
        </p:nvGrpSpPr>
        <p:grpSpPr>
          <a:xfrm>
            <a:off x="4400550" y="3070445"/>
            <a:ext cx="3623310" cy="1293817"/>
            <a:chOff x="4400550" y="3070445"/>
            <a:chExt cx="3623310" cy="1293817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72BF529-D460-D8F4-B79A-1A1B9430253A}"/>
                </a:ext>
              </a:extLst>
            </p:cNvPr>
            <p:cNvCxnSpPr/>
            <p:nvPr/>
          </p:nvCxnSpPr>
          <p:spPr>
            <a:xfrm flipV="1">
              <a:off x="4400550" y="3422632"/>
              <a:ext cx="3623310" cy="344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9229550-AB93-15C1-F54B-DCAFFCE7064A}"/>
                </a:ext>
              </a:extLst>
            </p:cNvPr>
            <p:cNvCxnSpPr/>
            <p:nvPr/>
          </p:nvCxnSpPr>
          <p:spPr>
            <a:xfrm flipH="1">
              <a:off x="4411980" y="3948788"/>
              <a:ext cx="3531870" cy="2606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104E87-0D73-5024-8C86-71252E9A2E78}"/>
                </a:ext>
              </a:extLst>
            </p:cNvPr>
            <p:cNvSpPr txBox="1"/>
            <p:nvPr/>
          </p:nvSpPr>
          <p:spPr>
            <a:xfrm>
              <a:off x="5406107" y="3070445"/>
              <a:ext cx="1563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C00000"/>
                  </a:solidFill>
                </a:rPr>
                <a:t>서비스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API  </a:t>
              </a:r>
              <a:r>
                <a:rPr lang="ko-KR" altLang="en-US" sz="1400" b="1" dirty="0">
                  <a:solidFill>
                    <a:srgbClr val="C00000"/>
                  </a:solidFill>
                </a:rPr>
                <a:t>요청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31E658-9F0E-1F02-045E-888296694D9D}"/>
                </a:ext>
              </a:extLst>
            </p:cNvPr>
            <p:cNvSpPr txBox="1"/>
            <p:nvPr/>
          </p:nvSpPr>
          <p:spPr>
            <a:xfrm>
              <a:off x="5406107" y="4056485"/>
              <a:ext cx="1563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C00000"/>
                  </a:solidFill>
                </a:rPr>
                <a:t>서비스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API  </a:t>
              </a:r>
              <a:r>
                <a:rPr lang="ko-KR" altLang="en-US" sz="1400" b="1" dirty="0">
                  <a:solidFill>
                    <a:srgbClr val="C00000"/>
                  </a:solidFill>
                </a:rPr>
                <a:t>응답</a:t>
              </a:r>
            </a:p>
          </p:txBody>
        </p:sp>
      </p:grpSp>
      <p:sp>
        <p:nvSpPr>
          <p:cNvPr id="11" name="모서리가 둥근 직사각형 17">
            <a:extLst>
              <a:ext uri="{FF2B5EF4-FFF2-40B4-BE49-F238E27FC236}">
                <a16:creationId xmlns:a16="http://schemas.microsoft.com/office/drawing/2014/main" id="{F8D4A89A-AE60-A8C6-5845-2AF146FEA399}"/>
              </a:ext>
            </a:extLst>
          </p:cNvPr>
          <p:cNvSpPr/>
          <p:nvPr/>
        </p:nvSpPr>
        <p:spPr>
          <a:xfrm>
            <a:off x="8082860" y="2670825"/>
            <a:ext cx="2708910" cy="1885950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26">
            <a:extLst>
              <a:ext uri="{FF2B5EF4-FFF2-40B4-BE49-F238E27FC236}">
                <a16:creationId xmlns:a16="http://schemas.microsoft.com/office/drawing/2014/main" id="{676F73BD-22B1-282F-F1C6-C05A4C51B65D}"/>
              </a:ext>
            </a:extLst>
          </p:cNvPr>
          <p:cNvSpPr/>
          <p:nvPr/>
        </p:nvSpPr>
        <p:spPr>
          <a:xfrm>
            <a:off x="758767" y="1681093"/>
            <a:ext cx="10492798" cy="784818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5A819C-C1B0-F78A-8005-5DD8FA7A65D2}"/>
              </a:ext>
            </a:extLst>
          </p:cNvPr>
          <p:cNvSpPr/>
          <p:nvPr/>
        </p:nvSpPr>
        <p:spPr>
          <a:xfrm>
            <a:off x="977240" y="1840745"/>
            <a:ext cx="10055851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API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테스트 플랫폼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(POSTMAN)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이용하여 개발 전이나 진행 중에 서비스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API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테스트 진행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C1C0FCD-8A16-9B4A-8BA6-41AE1E2D2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92" y="3338359"/>
            <a:ext cx="3449955" cy="16631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FD56E2-7591-D367-5180-406C13FCA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1486" y="4680096"/>
            <a:ext cx="2021916" cy="1607789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72AC3C2-701C-D73D-1BBD-A4E598F8B9DD}"/>
              </a:ext>
            </a:extLst>
          </p:cNvPr>
          <p:cNvGrpSpPr/>
          <p:nvPr/>
        </p:nvGrpSpPr>
        <p:grpSpPr>
          <a:xfrm rot="1116411">
            <a:off x="4512266" y="4526992"/>
            <a:ext cx="3623310" cy="1293817"/>
            <a:chOff x="4539560" y="4419333"/>
            <a:chExt cx="3623310" cy="1293817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3A5256B-A540-EAE7-B8C7-C2352FF00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560" y="4771520"/>
              <a:ext cx="3623310" cy="344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D5D3900-7C9B-DBBA-1552-845F8C2719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0990" y="5297676"/>
              <a:ext cx="3531870" cy="2606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A1F8DE-8532-1B6B-CA5C-CD173FF88DFA}"/>
                </a:ext>
              </a:extLst>
            </p:cNvPr>
            <p:cNvSpPr txBox="1"/>
            <p:nvPr/>
          </p:nvSpPr>
          <p:spPr>
            <a:xfrm>
              <a:off x="5545117" y="4419333"/>
              <a:ext cx="1563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C00000"/>
                  </a:solidFill>
                </a:rPr>
                <a:t>서비스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API  </a:t>
              </a:r>
              <a:r>
                <a:rPr lang="ko-KR" altLang="en-US" sz="1400" b="1" dirty="0">
                  <a:solidFill>
                    <a:srgbClr val="C00000"/>
                  </a:solidFill>
                </a:rPr>
                <a:t>요청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5C9EA4-A0CC-07F5-FE36-D266967F036F}"/>
                </a:ext>
              </a:extLst>
            </p:cNvPr>
            <p:cNvSpPr txBox="1"/>
            <p:nvPr/>
          </p:nvSpPr>
          <p:spPr>
            <a:xfrm>
              <a:off x="5545117" y="5405373"/>
              <a:ext cx="1563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C00000"/>
                  </a:solidFill>
                </a:rPr>
                <a:t>서비스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API  </a:t>
              </a:r>
              <a:r>
                <a:rPr lang="ko-KR" altLang="en-US" sz="1400" b="1" dirty="0">
                  <a:solidFill>
                    <a:srgbClr val="C00000"/>
                  </a:solidFill>
                </a:rPr>
                <a:t>응답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49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>
            <a:extLst>
              <a:ext uri="{FF2B5EF4-FFF2-40B4-BE49-F238E27FC236}">
                <a16:creationId xmlns:a16="http://schemas.microsoft.com/office/drawing/2014/main" id="{DC843226-7DB4-01B2-C04E-0DA903FA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</p:spPr>
        <p:txBody>
          <a:bodyPr/>
          <a:lstStyle/>
          <a:p>
            <a:r>
              <a:rPr lang="en-US" altLang="ko-KR" dirty="0"/>
              <a:t>POSTMAN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57D441-AD4E-3C9E-8E9D-DBD27EE06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20" y="5650901"/>
            <a:ext cx="2245653" cy="8162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30F889-0C4B-57BE-29C9-321874875906}"/>
              </a:ext>
            </a:extLst>
          </p:cNvPr>
          <p:cNvSpPr/>
          <p:nvPr/>
        </p:nvSpPr>
        <p:spPr>
          <a:xfrm>
            <a:off x="920724" y="1686900"/>
            <a:ext cx="10097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ko-KR" altLang="ko-KR" sz="2000" b="1" dirty="0">
                <a:cs typeface="Times New Roman" panose="02020603050405020304" pitchFamily="18" charset="0"/>
              </a:rPr>
              <a:t>를 테스트하고</a:t>
            </a:r>
            <a:r>
              <a:rPr lang="en-US" altLang="ko-KR" sz="2000" b="1" dirty="0">
                <a:cs typeface="Times New Roman" panose="02020603050405020304" pitchFamily="18" charset="0"/>
              </a:rPr>
              <a:t>, </a:t>
            </a:r>
            <a:r>
              <a:rPr lang="ko-KR" altLang="ko-KR" sz="2000" b="1" dirty="0">
                <a:cs typeface="Times New Roman" panose="02020603050405020304" pitchFamily="18" charset="0"/>
              </a:rPr>
              <a:t>테스트 결과를 공유하여</a:t>
            </a:r>
            <a:r>
              <a:rPr lang="en-US" altLang="ko-KR" sz="2000" b="1" dirty="0">
                <a:cs typeface="Times New Roman" panose="02020603050405020304" pitchFamily="18" charset="0"/>
              </a:rPr>
              <a:t> API </a:t>
            </a:r>
            <a:r>
              <a:rPr lang="ko-KR" altLang="ko-KR" sz="2000" b="1" dirty="0">
                <a:cs typeface="Times New Roman" panose="02020603050405020304" pitchFamily="18" charset="0"/>
              </a:rPr>
              <a:t>개발의 생산성을 높여주는 플랫폼</a:t>
            </a:r>
            <a:endParaRPr lang="ko-KR" altLang="en-US" sz="2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A21FD2-DA95-D194-6EC5-CFEE7F09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99" y="2178855"/>
            <a:ext cx="7475221" cy="42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과제목표</a:t>
            </a:r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7F30E400-0BF5-FB4C-C88B-DBD3EE194D00}"/>
              </a:ext>
            </a:extLst>
          </p:cNvPr>
          <p:cNvSpPr/>
          <p:nvPr/>
        </p:nvSpPr>
        <p:spPr>
          <a:xfrm>
            <a:off x="731520" y="1771004"/>
            <a:ext cx="10657205" cy="837285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7F2716-71A7-DC8B-3B0E-34BD8DB8A157}"/>
              </a:ext>
            </a:extLst>
          </p:cNvPr>
          <p:cNvSpPr/>
          <p:nvPr/>
        </p:nvSpPr>
        <p:spPr>
          <a:xfrm>
            <a:off x="1332874" y="1771004"/>
            <a:ext cx="10055851" cy="5924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20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서비스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API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준비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네이버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&amp;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카카오 개발자센터 가입 및 애플리케이션 추가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CAB381-CF83-208D-3145-FB924BF04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2757369"/>
            <a:ext cx="4907977" cy="32074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C7BB02-D4D0-0B36-3F52-69761FF9D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28" y="2801899"/>
            <a:ext cx="5345897" cy="29243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CBA2CD-9E17-BFC9-2672-F3025489013B}"/>
              </a:ext>
            </a:extLst>
          </p:cNvPr>
          <p:cNvSpPr/>
          <p:nvPr/>
        </p:nvSpPr>
        <p:spPr>
          <a:xfrm>
            <a:off x="6345864" y="5860594"/>
            <a:ext cx="5174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1200" dirty="0">
                <a:solidFill>
                  <a:schemeClr val="tx1"/>
                </a:solidFill>
                <a:effectLst/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카카오 개발자 센터 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developers.kakao.com</a:t>
            </a:r>
            <a:endParaRPr lang="ko-KR" altLang="en-US" sz="2000" b="1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0D0C13-82C7-EEF3-5E5B-4627B411E172}"/>
              </a:ext>
            </a:extLst>
          </p:cNvPr>
          <p:cNvSpPr/>
          <p:nvPr/>
        </p:nvSpPr>
        <p:spPr>
          <a:xfrm>
            <a:off x="885518" y="5913800"/>
            <a:ext cx="5174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네이버</a:t>
            </a:r>
            <a:r>
              <a:rPr lang="ko-KR" altLang="en-US" sz="2000" kern="1200" dirty="0">
                <a:solidFill>
                  <a:schemeClr val="tx1"/>
                </a:solidFill>
                <a:effectLst/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개발자 센터 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developers.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naver</a:t>
            </a:r>
            <a:r>
              <a:rPr lang="en-US" altLang="ko-KR" sz="2000" kern="1200" dirty="0">
                <a:solidFill>
                  <a:schemeClr val="tx1"/>
                </a:solidFill>
                <a:effectLst/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.com</a:t>
            </a:r>
            <a:endParaRPr lang="ko-KR" altLang="en-US" sz="2000" b="1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60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과제목표</a:t>
            </a:r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7F30E400-0BF5-FB4C-C88B-DBD3EE194D00}"/>
              </a:ext>
            </a:extLst>
          </p:cNvPr>
          <p:cNvSpPr/>
          <p:nvPr/>
        </p:nvSpPr>
        <p:spPr>
          <a:xfrm>
            <a:off x="767397" y="1546151"/>
            <a:ext cx="10657205" cy="837285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7F2716-71A7-DC8B-3B0E-34BD8DB8A157}"/>
              </a:ext>
            </a:extLst>
          </p:cNvPr>
          <p:cNvSpPr/>
          <p:nvPr/>
        </p:nvSpPr>
        <p:spPr>
          <a:xfrm>
            <a:off x="1368751" y="1546151"/>
            <a:ext cx="10055851" cy="5924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20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서비스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API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준비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네이버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&amp;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카카오 개발자센터 가입 및 애플리케이션 추가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2E441-B6BA-9EA3-DD37-ED40EA84B0D8}"/>
              </a:ext>
            </a:extLst>
          </p:cNvPr>
          <p:cNvSpPr/>
          <p:nvPr/>
        </p:nvSpPr>
        <p:spPr>
          <a:xfrm>
            <a:off x="1095380" y="2453284"/>
            <a:ext cx="9697538" cy="975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회원 가입 후 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“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애플리케이션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“ 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등록 진행</a:t>
            </a:r>
            <a:endParaRPr lang="en-US" altLang="ko-KR" sz="20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애플리케이션 등록 시 카카오와 네이버의 애플리케이션 이름 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“</a:t>
            </a:r>
            <a:r>
              <a:rPr lang="en-US" altLang="ko-KR" sz="2000" b="1" dirty="0">
                <a:solidFill>
                  <a:srgbClr val="00206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SSAFY</a:t>
            </a:r>
            <a:r>
              <a:rPr lang="en-US" altLang="ko-KR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”</a:t>
            </a:r>
            <a:r>
              <a:rPr lang="ko-KR" altLang="en-US" sz="20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로 등록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8F50BE-CDCF-EDE9-4A54-D98B5F7A8B38}"/>
              </a:ext>
            </a:extLst>
          </p:cNvPr>
          <p:cNvGrpSpPr/>
          <p:nvPr/>
        </p:nvGrpSpPr>
        <p:grpSpPr>
          <a:xfrm>
            <a:off x="1414132" y="4265408"/>
            <a:ext cx="3467616" cy="1046441"/>
            <a:chOff x="7918073" y="2690336"/>
            <a:chExt cx="3467616" cy="104644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CAE3C1D-E1C6-E2E7-2A8C-119043D524D0}"/>
                </a:ext>
              </a:extLst>
            </p:cNvPr>
            <p:cNvSpPr/>
            <p:nvPr/>
          </p:nvSpPr>
          <p:spPr>
            <a:xfrm>
              <a:off x="7918073" y="2690336"/>
              <a:ext cx="2239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ea typeface="삼성긴고딕OTF Medium" panose="020B0600000101010101"/>
                </a:rPr>
                <a:t>애플리케이션 이름 </a:t>
              </a:r>
              <a:r>
                <a:rPr lang="en-US" altLang="ko-KR" sz="1400" dirty="0">
                  <a:ea typeface="삼성긴고딕OTF Medium" panose="020B0600000101010101"/>
                </a:rPr>
                <a:t>: </a:t>
              </a:r>
              <a:r>
                <a:rPr lang="en-US" altLang="ko-KR" sz="1400" b="1" i="1" dirty="0">
                  <a:solidFill>
                    <a:srgbClr val="002060"/>
                  </a:solidFill>
                  <a:ea typeface="삼성긴고딕OTF Medium" panose="020B0600000101010101"/>
                </a:rPr>
                <a:t>SSAFY</a:t>
              </a:r>
              <a:endParaRPr lang="ko-KR" altLang="en-US" sz="1400" b="1" i="1" dirty="0">
                <a:solidFill>
                  <a:srgbClr val="002060"/>
                </a:solidFill>
                <a:ea typeface="삼성긴고딕OTF Medium" panose="020B0600000101010101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2C6F9E-CA58-8F07-4120-AC5BF747919C}"/>
                </a:ext>
              </a:extLst>
            </p:cNvPr>
            <p:cNvSpPr/>
            <p:nvPr/>
          </p:nvSpPr>
          <p:spPr>
            <a:xfrm>
              <a:off x="7918073" y="3059668"/>
              <a:ext cx="13292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ea typeface="삼성긴고딕OTF Medium" panose="020B0600000101010101"/>
                </a:rPr>
                <a:t>사용</a:t>
              </a:r>
              <a:r>
                <a:rPr lang="en-US" altLang="ko-KR" sz="1400" dirty="0">
                  <a:ea typeface="삼성긴고딕OTF Medium" panose="020B0600000101010101"/>
                </a:rPr>
                <a:t> API : </a:t>
              </a:r>
              <a:r>
                <a:rPr lang="ko-KR" altLang="en-US" sz="1400" b="1" i="1" dirty="0">
                  <a:solidFill>
                    <a:srgbClr val="002060"/>
                  </a:solidFill>
                  <a:ea typeface="삼성긴고딕OTF Medium" panose="020B0600000101010101"/>
                </a:rPr>
                <a:t>검색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36301FC-B1A7-BE04-5B15-6E2E1DCF8F81}"/>
                </a:ext>
              </a:extLst>
            </p:cNvPr>
            <p:cNvSpPr/>
            <p:nvPr/>
          </p:nvSpPr>
          <p:spPr>
            <a:xfrm>
              <a:off x="7918073" y="3429000"/>
              <a:ext cx="34676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ea typeface="삼성긴고딕OTF Medium" panose="020B0600000101010101"/>
                </a:rPr>
                <a:t>비로그인 오픈  </a:t>
              </a:r>
              <a:r>
                <a:rPr lang="en-US" altLang="ko-KR" sz="1400" dirty="0">
                  <a:ea typeface="삼성긴고딕OTF Medium" panose="020B0600000101010101"/>
                </a:rPr>
                <a:t>API </a:t>
              </a:r>
              <a:r>
                <a:rPr lang="ko-KR" altLang="en-US" sz="1400" dirty="0">
                  <a:ea typeface="삼성긴고딕OTF Medium" panose="020B0600000101010101"/>
                </a:rPr>
                <a:t>서비스 환경</a:t>
              </a:r>
              <a:r>
                <a:rPr lang="en-US" altLang="ko-KR" sz="1400" dirty="0">
                  <a:ea typeface="삼성긴고딕OTF Medium" panose="020B0600000101010101"/>
                </a:rPr>
                <a:t> : </a:t>
              </a:r>
              <a:r>
                <a:rPr lang="en-US" altLang="ko-KR" sz="1400" b="1" i="1" dirty="0">
                  <a:solidFill>
                    <a:srgbClr val="002060"/>
                  </a:solidFill>
                  <a:ea typeface="삼성긴고딕OTF Medium" panose="020B0600000101010101"/>
                </a:rPr>
                <a:t>WEB </a:t>
              </a:r>
              <a:r>
                <a:rPr lang="ko-KR" altLang="en-US" sz="1400" b="1" i="1" dirty="0">
                  <a:solidFill>
                    <a:srgbClr val="002060"/>
                  </a:solidFill>
                  <a:ea typeface="삼성긴고딕OTF Medium" panose="020B0600000101010101"/>
                </a:rPr>
                <a:t>설정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4DEC08-7557-67C6-6174-65359FFE4AF9}"/>
              </a:ext>
            </a:extLst>
          </p:cNvPr>
          <p:cNvSpPr/>
          <p:nvPr/>
        </p:nvSpPr>
        <p:spPr>
          <a:xfrm>
            <a:off x="1367644" y="3722744"/>
            <a:ext cx="596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u="sng" dirty="0">
                <a:solidFill>
                  <a:srgbClr val="C00000"/>
                </a:solidFill>
                <a:ea typeface="삼성긴고딕OTF Medium" panose="020B0600000101010101"/>
              </a:rPr>
              <a:t>네이버는 애플리케이션 등록 과정에서 아래 설정 값으로 세팅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8DE2B-505A-C511-35BE-6B348BE78BE5}"/>
              </a:ext>
            </a:extLst>
          </p:cNvPr>
          <p:cNvSpPr/>
          <p:nvPr/>
        </p:nvSpPr>
        <p:spPr>
          <a:xfrm>
            <a:off x="1047043" y="5562125"/>
            <a:ext cx="6287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ea typeface="삼성긴고딕OTF Medium" panose="020B0600000101010101"/>
              </a:rPr>
              <a:t>* </a:t>
            </a:r>
            <a:r>
              <a:rPr lang="ko-KR" altLang="en-US" sz="1400" dirty="0">
                <a:solidFill>
                  <a:srgbClr val="C00000"/>
                </a:solidFill>
                <a:ea typeface="삼성긴고딕OTF Medium" panose="020B0600000101010101"/>
              </a:rPr>
              <a:t>네이버 개발자 센터 가입 안내 참고 영상</a:t>
            </a:r>
            <a:r>
              <a:rPr lang="ko-KR" altLang="en-US" sz="1400" dirty="0">
                <a:ea typeface="삼성긴고딕OTF Medium" panose="020B0600000101010101"/>
              </a:rPr>
              <a:t>  </a:t>
            </a:r>
            <a:r>
              <a:rPr lang="en-US" altLang="ko-KR" sz="1600" dirty="0">
                <a:effectLst/>
                <a:latin typeface="바탕체" panose="02030609000101010101" pitchFamily="17" charset="-127"/>
                <a:cs typeface="Times New Roman" panose="02020603050405020304" pitchFamily="18" charset="0"/>
                <a:hlinkClick r:id="rId3"/>
              </a:rPr>
              <a:t>https://youtu.be/inTXuZkKZF8</a:t>
            </a:r>
            <a:endParaRPr lang="ko-KR" altLang="en-US" sz="1600" dirty="0"/>
          </a:p>
          <a:p>
            <a:endParaRPr lang="ko-KR" altLang="en-US" sz="1600" u="sng" dirty="0">
              <a:ea typeface="삼성긴고딕OTF Medium" panose="020B0600000101010101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FEE4E0-0B8C-1325-C4CB-23D5BBAABC9E}"/>
              </a:ext>
            </a:extLst>
          </p:cNvPr>
          <p:cNvSpPr/>
          <p:nvPr/>
        </p:nvSpPr>
        <p:spPr>
          <a:xfrm>
            <a:off x="1095380" y="6008401"/>
            <a:ext cx="5040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ea typeface="삼성긴고딕OTF Medium" panose="020B0600000101010101"/>
              </a:rPr>
              <a:t>* </a:t>
            </a:r>
            <a:r>
              <a:rPr lang="ko-KR" altLang="en-US" sz="1400" dirty="0">
                <a:solidFill>
                  <a:srgbClr val="C00000"/>
                </a:solidFill>
                <a:ea typeface="삼성긴고딕OTF Medium" panose="020B0600000101010101"/>
              </a:rPr>
              <a:t>카카오 개발자 센터 가입 안내 참고 </a:t>
            </a:r>
            <a:r>
              <a:rPr lang="ko-KR" altLang="en-US" sz="1400" dirty="0">
                <a:ea typeface="삼성긴고딕OTF Medium" panose="020B0600000101010101"/>
              </a:rPr>
              <a:t> </a:t>
            </a:r>
            <a:r>
              <a:rPr lang="en-US" altLang="ko-KR" sz="1600" dirty="0">
                <a:effectLst/>
                <a:latin typeface="바탕체" panose="02030609000101010101" pitchFamily="17" charset="-127"/>
                <a:cs typeface="Times New Roman" panose="02020603050405020304" pitchFamily="18" charset="0"/>
                <a:hlinkClick r:id="rId4"/>
              </a:rPr>
              <a:t>https://xjin.kr/493</a:t>
            </a:r>
            <a:endParaRPr lang="ko-KR" altLang="en-US" sz="1600" dirty="0"/>
          </a:p>
          <a:p>
            <a:endParaRPr lang="ko-KR" altLang="en-US" sz="1600" u="sng" dirty="0">
              <a:ea typeface="삼성긴고딕OTF Medium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666029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837</Words>
  <Application>Microsoft Office PowerPoint</Application>
  <PresentationFormat>와이드스크린</PresentationFormat>
  <Paragraphs>99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맑은 고딕</vt:lpstr>
      <vt:lpstr>바탕체</vt:lpstr>
      <vt:lpstr>삼성긴고딕 Bold</vt:lpstr>
      <vt:lpstr>삼성긴고딕 ExtraBold</vt:lpstr>
      <vt:lpstr>삼성긴고딕 Regular</vt:lpstr>
      <vt:lpstr>삼성긴고딕OTF Light</vt:lpstr>
      <vt:lpstr>삼성긴고딕OTF Medium</vt:lpstr>
      <vt:lpstr>Arial</vt:lpstr>
      <vt:lpstr>Wingdings</vt:lpstr>
      <vt:lpstr>1_Office 테마</vt:lpstr>
      <vt:lpstr>PowerPoint 프레젠테이션</vt:lpstr>
      <vt:lpstr>PowerPoint 프레젠테이션</vt:lpstr>
      <vt:lpstr>API</vt:lpstr>
      <vt:lpstr>API 서비스</vt:lpstr>
      <vt:lpstr>API 개발 시..</vt:lpstr>
      <vt:lpstr>API 테스트</vt:lpstr>
      <vt:lpstr>POSTMAN</vt:lpstr>
      <vt:lpstr>과제목표</vt:lpstr>
      <vt:lpstr>과제목표</vt:lpstr>
      <vt:lpstr>과제목표</vt:lpstr>
      <vt:lpstr>과제목표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Hyungnam Oh</cp:lastModifiedBy>
  <cp:revision>117</cp:revision>
  <dcterms:created xsi:type="dcterms:W3CDTF">2020-12-09T04:38:54Z</dcterms:created>
  <dcterms:modified xsi:type="dcterms:W3CDTF">2023-12-19T00:14:55Z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