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sldIdLst>
    <p:sldId id="256" r:id="rId2"/>
    <p:sldId id="375" r:id="rId3"/>
    <p:sldId id="359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454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0C35A-AFF3-4D5F-B0A0-341A3083E02E}" v="223" dt="2023-12-20T01:40:21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96456" autoAdjust="0"/>
  </p:normalViewPr>
  <p:slideViewPr>
    <p:cSldViewPr snapToGrid="0" showGuides="1">
      <p:cViewPr varScale="1">
        <p:scale>
          <a:sx n="103" d="100"/>
          <a:sy n="103" d="100"/>
        </p:scale>
        <p:origin x="68" y="128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gnam Oh" userId="eeb7aa98594ba470" providerId="LiveId" clId="{CAFCC2B3-69EF-4D3D-9C3C-58ABF3568AA1}"/>
    <pc:docChg chg="undo redo custSel modSld">
      <pc:chgData name="Hyungnam Oh" userId="eeb7aa98594ba470" providerId="LiveId" clId="{CAFCC2B3-69EF-4D3D-9C3C-58ABF3568AA1}" dt="2023-12-18T04:00:28.946" v="77" actId="2711"/>
      <pc:docMkLst>
        <pc:docMk/>
      </pc:docMkLst>
      <pc:sldChg chg="delSp mod">
        <pc:chgData name="Hyungnam Oh" userId="eeb7aa98594ba470" providerId="LiveId" clId="{CAFCC2B3-69EF-4D3D-9C3C-58ABF3568AA1}" dt="2023-12-18T03:55:04.113" v="0" actId="478"/>
        <pc:sldMkLst>
          <pc:docMk/>
          <pc:sldMk cId="2940372627" sldId="256"/>
        </pc:sldMkLst>
        <pc:spChg chg="del">
          <ac:chgData name="Hyungnam Oh" userId="eeb7aa98594ba470" providerId="LiveId" clId="{CAFCC2B3-69EF-4D3D-9C3C-58ABF3568AA1}" dt="2023-12-18T03:55:04.113" v="0" actId="478"/>
          <ac:spMkLst>
            <pc:docMk/>
            <pc:sldMk cId="2940372627" sldId="256"/>
            <ac:spMk id="3" creationId="{724CAF73-B909-7A51-6B74-41E6C92442F4}"/>
          </ac:spMkLst>
        </pc:spChg>
      </pc:sldChg>
      <pc:sldChg chg="modSp mod">
        <pc:chgData name="Hyungnam Oh" userId="eeb7aa98594ba470" providerId="LiveId" clId="{CAFCC2B3-69EF-4D3D-9C3C-58ABF3568AA1}" dt="2023-12-18T04:00:28.946" v="77" actId="2711"/>
        <pc:sldMkLst>
          <pc:docMk/>
          <pc:sldMk cId="1325609578" sldId="376"/>
        </pc:sldMkLst>
        <pc:spChg chg="mod">
          <ac:chgData name="Hyungnam Oh" userId="eeb7aa98594ba470" providerId="LiveId" clId="{CAFCC2B3-69EF-4D3D-9C3C-58ABF3568AA1}" dt="2023-12-18T04:00:28.946" v="77" actId="2711"/>
          <ac:spMkLst>
            <pc:docMk/>
            <pc:sldMk cId="1325609578" sldId="376"/>
            <ac:spMk id="11" creationId="{CF51159C-FAB7-B361-4713-A3808EE639E8}"/>
          </ac:spMkLst>
        </pc:spChg>
      </pc:sldChg>
      <pc:sldChg chg="addSp delSp modSp mod">
        <pc:chgData name="Hyungnam Oh" userId="eeb7aa98594ba470" providerId="LiveId" clId="{CAFCC2B3-69EF-4D3D-9C3C-58ABF3568AA1}" dt="2023-12-18T03:58:50.408" v="31" actId="1035"/>
        <pc:sldMkLst>
          <pc:docMk/>
          <pc:sldMk cId="254491734" sldId="380"/>
        </pc:sldMkLst>
        <pc:picChg chg="add mod modCrop">
          <ac:chgData name="Hyungnam Oh" userId="eeb7aa98594ba470" providerId="LiveId" clId="{CAFCC2B3-69EF-4D3D-9C3C-58ABF3568AA1}" dt="2023-12-18T03:58:50.408" v="31" actId="1035"/>
          <ac:picMkLst>
            <pc:docMk/>
            <pc:sldMk cId="254491734" sldId="380"/>
            <ac:picMk id="6" creationId="{8221F9C4-6A79-4430-5DC3-DB4A4BE99237}"/>
          </ac:picMkLst>
        </pc:picChg>
        <pc:picChg chg="add mod modCrop">
          <ac:chgData name="Hyungnam Oh" userId="eeb7aa98594ba470" providerId="LiveId" clId="{CAFCC2B3-69EF-4D3D-9C3C-58ABF3568AA1}" dt="2023-12-18T03:58:34.265" v="15" actId="1076"/>
          <ac:picMkLst>
            <pc:docMk/>
            <pc:sldMk cId="254491734" sldId="380"/>
            <ac:picMk id="15" creationId="{14EBA546-03DF-3B10-BB71-D6D79FA6238B}"/>
          </ac:picMkLst>
        </pc:picChg>
        <pc:picChg chg="del">
          <ac:chgData name="Hyungnam Oh" userId="eeb7aa98594ba470" providerId="LiveId" clId="{CAFCC2B3-69EF-4D3D-9C3C-58ABF3568AA1}" dt="2023-12-18T03:57:48.501" v="1" actId="478"/>
          <ac:picMkLst>
            <pc:docMk/>
            <pc:sldMk cId="254491734" sldId="380"/>
            <ac:picMk id="16" creationId="{27508F07-81F1-DEA6-850D-5EE8A04D9385}"/>
          </ac:picMkLst>
        </pc:picChg>
        <pc:picChg chg="del">
          <ac:chgData name="Hyungnam Oh" userId="eeb7aa98594ba470" providerId="LiveId" clId="{CAFCC2B3-69EF-4D3D-9C3C-58ABF3568AA1}" dt="2023-12-18T03:58:04.813" v="4" actId="478"/>
          <ac:picMkLst>
            <pc:docMk/>
            <pc:sldMk cId="254491734" sldId="380"/>
            <ac:picMk id="18" creationId="{60796EC6-12A1-0314-3578-D34389D8A997}"/>
          </ac:picMkLst>
        </pc:picChg>
      </pc:sldChg>
    </pc:docChg>
  </pc:docChgLst>
  <pc:docChgLst>
    <pc:chgData name="Oh Hyungnam" userId="eeb7aa98594ba470" providerId="LiveId" clId="{6E0DF613-A47E-4F36-92CF-BC7443AA350C}"/>
    <pc:docChg chg="undo redo custSel addSld delSld modSld">
      <pc:chgData name="Oh Hyungnam" userId="eeb7aa98594ba470" providerId="LiveId" clId="{6E0DF613-A47E-4F36-92CF-BC7443AA350C}" dt="2023-06-19T07:16:40.980" v="6121" actId="404"/>
      <pc:docMkLst>
        <pc:docMk/>
      </pc:docMkLst>
      <pc:sldChg chg="modSp mod">
        <pc:chgData name="Oh Hyungnam" userId="eeb7aa98594ba470" providerId="LiveId" clId="{6E0DF613-A47E-4F36-92CF-BC7443AA350C}" dt="2023-06-16T01:37:11.201" v="296" actId="6549"/>
        <pc:sldMkLst>
          <pc:docMk/>
          <pc:sldMk cId="2940372627" sldId="256"/>
        </pc:sldMkLst>
        <pc:spChg chg="mod">
          <ac:chgData name="Oh Hyungnam" userId="eeb7aa98594ba470" providerId="LiveId" clId="{6E0DF613-A47E-4F36-92CF-BC7443AA350C}" dt="2023-06-16T01:15:02.005" v="40" actId="6549"/>
          <ac:spMkLst>
            <pc:docMk/>
            <pc:sldMk cId="2940372627" sldId="256"/>
            <ac:spMk id="2" creationId="{B9ADA291-DB08-0B96-80C4-FE2ED8A501BC}"/>
          </ac:spMkLst>
        </pc:spChg>
        <pc:spChg chg="mod">
          <ac:chgData name="Oh Hyungnam" userId="eeb7aa98594ba470" providerId="LiveId" clId="{6E0DF613-A47E-4F36-92CF-BC7443AA350C}" dt="2023-06-16T01:37:11.201" v="296" actId="6549"/>
          <ac:spMkLst>
            <pc:docMk/>
            <pc:sldMk cId="2940372627" sldId="256"/>
            <ac:spMk id="3" creationId="{724CAF73-B909-7A51-6B74-41E6C92442F4}"/>
          </ac:spMkLst>
        </pc:spChg>
      </pc:sldChg>
      <pc:sldChg chg="addSp delSp modSp mod">
        <pc:chgData name="Oh Hyungnam" userId="eeb7aa98594ba470" providerId="LiveId" clId="{6E0DF613-A47E-4F36-92CF-BC7443AA350C}" dt="2023-06-19T04:08:32.601" v="818" actId="207"/>
        <pc:sldMkLst>
          <pc:docMk/>
          <pc:sldMk cId="3080017226" sldId="359"/>
        </pc:sldMkLst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2" creationId="{67576B05-D634-90DD-6462-76EDFDD5B6DF}"/>
          </ac:spMkLst>
        </pc:spChg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5" creationId="{6C50273C-DF4D-CEF6-35B2-B75E611F04C5}"/>
          </ac:spMkLst>
        </pc:spChg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7" creationId="{95ACC54D-3E06-2FC1-AB45-40AC9E1E2E23}"/>
          </ac:spMkLst>
        </pc:spChg>
        <pc:spChg chg="mod">
          <ac:chgData name="Oh Hyungnam" userId="eeb7aa98594ba470" providerId="LiveId" clId="{6E0DF613-A47E-4F36-92CF-BC7443AA350C}" dt="2023-06-16T01:20:47.764" v="104" actId="20577"/>
          <ac:spMkLst>
            <pc:docMk/>
            <pc:sldMk cId="3080017226" sldId="359"/>
            <ac:spMk id="8" creationId="{9708BABB-9A7C-4935-B03C-44CAA44E5F0A}"/>
          </ac:spMkLst>
        </pc:spChg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9" creationId="{85BBD456-CEC9-528B-D31D-FD4DC2AE44AF}"/>
          </ac:spMkLst>
        </pc:spChg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11" creationId="{CF51159C-FAB7-B361-4713-A3808EE639E8}"/>
          </ac:spMkLst>
        </pc:spChg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13" creationId="{61DE02A7-4E05-D8BF-EEF6-C034B4A3BC4A}"/>
          </ac:spMkLst>
        </pc:spChg>
        <pc:spChg chg="mod">
          <ac:chgData name="Oh Hyungnam" userId="eeb7aa98594ba470" providerId="LiveId" clId="{6E0DF613-A47E-4F36-92CF-BC7443AA350C}" dt="2023-06-16T01:33:29.350" v="191" actId="1035"/>
          <ac:spMkLst>
            <pc:docMk/>
            <pc:sldMk cId="3080017226" sldId="359"/>
            <ac:spMk id="14" creationId="{55E4FFA8-F6D5-F7B0-DFC3-679C9CE8141F}"/>
          </ac:spMkLst>
        </pc:spChg>
        <pc:spChg chg="add mod">
          <ac:chgData name="Oh Hyungnam" userId="eeb7aa98594ba470" providerId="LiveId" clId="{6E0DF613-A47E-4F36-92CF-BC7443AA350C}" dt="2023-06-19T04:08:32.601" v="818" actId="207"/>
          <ac:spMkLst>
            <pc:docMk/>
            <pc:sldMk cId="3080017226" sldId="359"/>
            <ac:spMk id="15" creationId="{DB139E1B-C375-468B-4475-17F9C89AC8B9}"/>
          </ac:spMkLst>
        </pc:spChg>
        <pc:spChg chg="add mod">
          <ac:chgData name="Oh Hyungnam" userId="eeb7aa98594ba470" providerId="LiveId" clId="{6E0DF613-A47E-4F36-92CF-BC7443AA350C}" dt="2023-06-19T04:06:06.376" v="697" actId="1076"/>
          <ac:spMkLst>
            <pc:docMk/>
            <pc:sldMk cId="3080017226" sldId="359"/>
            <ac:spMk id="17" creationId="{AFED14F2-9EA9-35F4-E9C3-1388CF6566C3}"/>
          </ac:spMkLst>
        </pc:spChg>
        <pc:grpChg chg="mod">
          <ac:chgData name="Oh Hyungnam" userId="eeb7aa98594ba470" providerId="LiveId" clId="{6E0DF613-A47E-4F36-92CF-BC7443AA350C}" dt="2023-06-16T01:33:29.350" v="191" actId="1035"/>
          <ac:grpSpMkLst>
            <pc:docMk/>
            <pc:sldMk cId="3080017226" sldId="359"/>
            <ac:grpSpMk id="3" creationId="{C33FCAE2-7684-776A-738B-FD94C1C180EF}"/>
          </ac:grpSpMkLst>
        </pc:grpChg>
        <pc:grpChg chg="del">
          <ac:chgData name="Oh Hyungnam" userId="eeb7aa98594ba470" providerId="LiveId" clId="{6E0DF613-A47E-4F36-92CF-BC7443AA350C}" dt="2023-06-16T01:28:29.873" v="105" actId="478"/>
          <ac:grpSpMkLst>
            <pc:docMk/>
            <pc:sldMk cId="3080017226" sldId="359"/>
            <ac:grpSpMk id="4" creationId="{8DC6B84E-DF61-E521-379C-87F6B92A33B8}"/>
          </ac:grpSpMkLst>
        </pc:grpChg>
        <pc:grpChg chg="mod">
          <ac:chgData name="Oh Hyungnam" userId="eeb7aa98594ba470" providerId="LiveId" clId="{6E0DF613-A47E-4F36-92CF-BC7443AA350C}" dt="2023-06-16T01:33:29.350" v="191" actId="1035"/>
          <ac:grpSpMkLst>
            <pc:docMk/>
            <pc:sldMk cId="3080017226" sldId="359"/>
            <ac:grpSpMk id="6" creationId="{32EB146E-6C7B-B237-ADD5-F462AE404932}"/>
          </ac:grpSpMkLst>
        </pc:grpChg>
        <pc:grpChg chg="add mod">
          <ac:chgData name="Oh Hyungnam" userId="eeb7aa98594ba470" providerId="LiveId" clId="{6E0DF613-A47E-4F36-92CF-BC7443AA350C}" dt="2023-06-16T01:33:29.350" v="191" actId="1035"/>
          <ac:grpSpMkLst>
            <pc:docMk/>
            <pc:sldMk cId="3080017226" sldId="359"/>
            <ac:grpSpMk id="10" creationId="{8A55A700-D958-9234-D013-71B97DB8EDED}"/>
          </ac:grpSpMkLst>
        </pc:grpChg>
        <pc:grpChg chg="mod">
          <ac:chgData name="Oh Hyungnam" userId="eeb7aa98594ba470" providerId="LiveId" clId="{6E0DF613-A47E-4F36-92CF-BC7443AA350C}" dt="2023-06-16T01:33:29.350" v="191" actId="1035"/>
          <ac:grpSpMkLst>
            <pc:docMk/>
            <pc:sldMk cId="3080017226" sldId="359"/>
            <ac:grpSpMk id="12" creationId="{F5D6B506-DFA3-1FC1-4BB3-742AA4928DAD}"/>
          </ac:grpSpMkLst>
        </pc:grpChg>
        <pc:picChg chg="add mod">
          <ac:chgData name="Oh Hyungnam" userId="eeb7aa98594ba470" providerId="LiveId" clId="{6E0DF613-A47E-4F36-92CF-BC7443AA350C}" dt="2023-06-19T04:06:06.376" v="697" actId="1076"/>
          <ac:picMkLst>
            <pc:docMk/>
            <pc:sldMk cId="3080017226" sldId="359"/>
            <ac:picMk id="16" creationId="{6DA9DEBC-356C-F97C-644A-8BA32EDF27BA}"/>
          </ac:picMkLst>
        </pc:picChg>
      </pc:sldChg>
      <pc:sldChg chg="modSp mod">
        <pc:chgData name="Oh Hyungnam" userId="eeb7aa98594ba470" providerId="LiveId" clId="{6E0DF613-A47E-4F36-92CF-BC7443AA350C}" dt="2023-06-19T04:50:25.987" v="3212" actId="6549"/>
        <pc:sldMkLst>
          <pc:docMk/>
          <pc:sldMk cId="3267714113" sldId="375"/>
        </pc:sldMkLst>
        <pc:spChg chg="mod">
          <ac:chgData name="Oh Hyungnam" userId="eeb7aa98594ba470" providerId="LiveId" clId="{6E0DF613-A47E-4F36-92CF-BC7443AA350C}" dt="2023-06-16T01:20:39.863" v="69" actId="20577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Oh Hyungnam" userId="eeb7aa98594ba470" providerId="LiveId" clId="{6E0DF613-A47E-4F36-92CF-BC7443AA350C}" dt="2023-06-19T04:03:56.378" v="696" actId="6549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Oh Hyungnam" userId="eeb7aa98594ba470" providerId="LiveId" clId="{6E0DF613-A47E-4F36-92CF-BC7443AA350C}" dt="2023-06-19T04:30:37.031" v="2015" actId="6549"/>
          <ac:spMkLst>
            <pc:docMk/>
            <pc:sldMk cId="3267714113" sldId="375"/>
            <ac:spMk id="20" creationId="{AA8A21B3-B96D-2198-BC69-F8CF3FE9BF99}"/>
          </ac:spMkLst>
        </pc:spChg>
        <pc:spChg chg="mod">
          <ac:chgData name="Oh Hyungnam" userId="eeb7aa98594ba470" providerId="LiveId" clId="{6E0DF613-A47E-4F36-92CF-BC7443AA350C}" dt="2023-06-19T04:50:25.987" v="3212" actId="6549"/>
          <ac:spMkLst>
            <pc:docMk/>
            <pc:sldMk cId="3267714113" sldId="375"/>
            <ac:spMk id="23" creationId="{C1C7E3C8-ABF5-708D-1E90-07BD39915B5D}"/>
          </ac:spMkLst>
        </pc:spChg>
      </pc:sldChg>
      <pc:sldChg chg="delSp modSp add mod">
        <pc:chgData name="Oh Hyungnam" userId="eeb7aa98594ba470" providerId="LiveId" clId="{6E0DF613-A47E-4F36-92CF-BC7443AA350C}" dt="2023-06-19T07:16:40.980" v="6121" actId="404"/>
        <pc:sldMkLst>
          <pc:docMk/>
          <pc:sldMk cId="1325609578" sldId="376"/>
        </pc:sldMkLst>
        <pc:spChg chg="mod">
          <ac:chgData name="Oh Hyungnam" userId="eeb7aa98594ba470" providerId="LiveId" clId="{6E0DF613-A47E-4F36-92CF-BC7443AA350C}" dt="2023-06-19T07:16:28.917" v="6119" actId="1076"/>
          <ac:spMkLst>
            <pc:docMk/>
            <pc:sldMk cId="1325609578" sldId="376"/>
            <ac:spMk id="2" creationId="{67576B05-D634-90DD-6462-76EDFDD5B6DF}"/>
          </ac:spMkLst>
        </pc:spChg>
        <pc:spChg chg="mod">
          <ac:chgData name="Oh Hyungnam" userId="eeb7aa98594ba470" providerId="LiveId" clId="{6E0DF613-A47E-4F36-92CF-BC7443AA350C}" dt="2023-06-19T07:16:40.980" v="6121" actId="404"/>
          <ac:spMkLst>
            <pc:docMk/>
            <pc:sldMk cId="1325609578" sldId="376"/>
            <ac:spMk id="5" creationId="{6C50273C-DF4D-CEF6-35B2-B75E611F04C5}"/>
          </ac:spMkLst>
        </pc:spChg>
        <pc:spChg chg="mod">
          <ac:chgData name="Oh Hyungnam" userId="eeb7aa98594ba470" providerId="LiveId" clId="{6E0DF613-A47E-4F36-92CF-BC7443AA350C}" dt="2023-06-19T07:16:25.852" v="6118" actId="1076"/>
          <ac:spMkLst>
            <pc:docMk/>
            <pc:sldMk cId="1325609578" sldId="376"/>
            <ac:spMk id="7" creationId="{95ACC54D-3E06-2FC1-AB45-40AC9E1E2E23}"/>
          </ac:spMkLst>
        </pc:spChg>
        <pc:spChg chg="mod">
          <ac:chgData name="Oh Hyungnam" userId="eeb7aa98594ba470" providerId="LiveId" clId="{6E0DF613-A47E-4F36-92CF-BC7443AA350C}" dt="2023-06-16T01:37:48.270" v="311" actId="20577"/>
          <ac:spMkLst>
            <pc:docMk/>
            <pc:sldMk cId="1325609578" sldId="376"/>
            <ac:spMk id="8" creationId="{9708BABB-9A7C-4935-B03C-44CAA44E5F0A}"/>
          </ac:spMkLst>
        </pc:spChg>
        <pc:spChg chg="mod">
          <ac:chgData name="Oh Hyungnam" userId="eeb7aa98594ba470" providerId="LiveId" clId="{6E0DF613-A47E-4F36-92CF-BC7443AA350C}" dt="2023-06-19T07:16:25.852" v="6118" actId="1076"/>
          <ac:spMkLst>
            <pc:docMk/>
            <pc:sldMk cId="1325609578" sldId="376"/>
            <ac:spMk id="9" creationId="{85BBD456-CEC9-528B-D31D-FD4DC2AE44AF}"/>
          </ac:spMkLst>
        </pc:spChg>
        <pc:spChg chg="mod">
          <ac:chgData name="Oh Hyungnam" userId="eeb7aa98594ba470" providerId="LiveId" clId="{6E0DF613-A47E-4F36-92CF-BC7443AA350C}" dt="2023-06-19T07:16:37.174" v="6120" actId="404"/>
          <ac:spMkLst>
            <pc:docMk/>
            <pc:sldMk cId="1325609578" sldId="376"/>
            <ac:spMk id="11" creationId="{CF51159C-FAB7-B361-4713-A3808EE639E8}"/>
          </ac:spMkLst>
        </pc:spChg>
        <pc:spChg chg="mod">
          <ac:chgData name="Oh Hyungnam" userId="eeb7aa98594ba470" providerId="LiveId" clId="{6E0DF613-A47E-4F36-92CF-BC7443AA350C}" dt="2023-06-19T07:16:07.426" v="6112" actId="1076"/>
          <ac:spMkLst>
            <pc:docMk/>
            <pc:sldMk cId="1325609578" sldId="376"/>
            <ac:spMk id="13" creationId="{61DE02A7-4E05-D8BF-EEF6-C034B4A3BC4A}"/>
          </ac:spMkLst>
        </pc:spChg>
        <pc:spChg chg="mod">
          <ac:chgData name="Oh Hyungnam" userId="eeb7aa98594ba470" providerId="LiveId" clId="{6E0DF613-A47E-4F36-92CF-BC7443AA350C}" dt="2023-06-19T07:16:07.426" v="6112" actId="1076"/>
          <ac:spMkLst>
            <pc:docMk/>
            <pc:sldMk cId="1325609578" sldId="376"/>
            <ac:spMk id="14" creationId="{55E4FFA8-F6D5-F7B0-DFC3-679C9CE8141F}"/>
          </ac:spMkLst>
        </pc:spChg>
        <pc:spChg chg="del">
          <ac:chgData name="Oh Hyungnam" userId="eeb7aa98594ba470" providerId="LiveId" clId="{6E0DF613-A47E-4F36-92CF-BC7443AA350C}" dt="2023-06-16T01:37:49.822" v="313" actId="478"/>
          <ac:spMkLst>
            <pc:docMk/>
            <pc:sldMk cId="1325609578" sldId="376"/>
            <ac:spMk id="17" creationId="{AFED14F2-9EA9-35F4-E9C3-1388CF6566C3}"/>
          </ac:spMkLst>
        </pc:spChg>
        <pc:grpChg chg="mod">
          <ac:chgData name="Oh Hyungnam" userId="eeb7aa98594ba470" providerId="LiveId" clId="{6E0DF613-A47E-4F36-92CF-BC7443AA350C}" dt="2023-06-19T07:16:25.852" v="6118" actId="1076"/>
          <ac:grpSpMkLst>
            <pc:docMk/>
            <pc:sldMk cId="1325609578" sldId="376"/>
            <ac:grpSpMk id="3" creationId="{C33FCAE2-7684-776A-738B-FD94C1C180EF}"/>
          </ac:grpSpMkLst>
        </pc:grpChg>
        <pc:grpChg chg="mod">
          <ac:chgData name="Oh Hyungnam" userId="eeb7aa98594ba470" providerId="LiveId" clId="{6E0DF613-A47E-4F36-92CF-BC7443AA350C}" dt="2023-06-19T07:16:25.852" v="6118" actId="1076"/>
          <ac:grpSpMkLst>
            <pc:docMk/>
            <pc:sldMk cId="1325609578" sldId="376"/>
            <ac:grpSpMk id="6" creationId="{32EB146E-6C7B-B237-ADD5-F462AE404932}"/>
          </ac:grpSpMkLst>
        </pc:grpChg>
        <pc:grpChg chg="mod">
          <ac:chgData name="Oh Hyungnam" userId="eeb7aa98594ba470" providerId="LiveId" clId="{6E0DF613-A47E-4F36-92CF-BC7443AA350C}" dt="2023-06-19T07:16:07.426" v="6112" actId="1076"/>
          <ac:grpSpMkLst>
            <pc:docMk/>
            <pc:sldMk cId="1325609578" sldId="376"/>
            <ac:grpSpMk id="10" creationId="{8A55A700-D958-9234-D013-71B97DB8EDED}"/>
          </ac:grpSpMkLst>
        </pc:grpChg>
        <pc:grpChg chg="mod">
          <ac:chgData name="Oh Hyungnam" userId="eeb7aa98594ba470" providerId="LiveId" clId="{6E0DF613-A47E-4F36-92CF-BC7443AA350C}" dt="2023-06-19T07:16:07.426" v="6112" actId="1076"/>
          <ac:grpSpMkLst>
            <pc:docMk/>
            <pc:sldMk cId="1325609578" sldId="376"/>
            <ac:grpSpMk id="12" creationId="{F5D6B506-DFA3-1FC1-4BB3-742AA4928DAD}"/>
          </ac:grpSpMkLst>
        </pc:grpChg>
        <pc:picChg chg="del">
          <ac:chgData name="Oh Hyungnam" userId="eeb7aa98594ba470" providerId="LiveId" clId="{6E0DF613-A47E-4F36-92CF-BC7443AA350C}" dt="2023-06-16T01:37:48.617" v="312" actId="478"/>
          <ac:picMkLst>
            <pc:docMk/>
            <pc:sldMk cId="1325609578" sldId="376"/>
            <ac:picMk id="16" creationId="{6DA9DEBC-356C-F97C-644A-8BA32EDF27BA}"/>
          </ac:picMkLst>
        </pc:picChg>
      </pc:sldChg>
      <pc:sldChg chg="addSp delSp modSp add mod">
        <pc:chgData name="Oh Hyungnam" userId="eeb7aa98594ba470" providerId="LiveId" clId="{6E0DF613-A47E-4F36-92CF-BC7443AA350C}" dt="2023-06-19T04:03:43.326" v="652" actId="478"/>
        <pc:sldMkLst>
          <pc:docMk/>
          <pc:sldMk cId="3415961549" sldId="377"/>
        </pc:sldMkLst>
        <pc:spChg chg="del mod">
          <ac:chgData name="Oh Hyungnam" userId="eeb7aa98594ba470" providerId="LiveId" clId="{6E0DF613-A47E-4F36-92CF-BC7443AA350C}" dt="2023-06-19T04:03:43.326" v="652" actId="478"/>
          <ac:spMkLst>
            <pc:docMk/>
            <pc:sldMk cId="3415961549" sldId="377"/>
            <ac:spMk id="2" creationId="{67576B05-D634-90DD-6462-76EDFDD5B6DF}"/>
          </ac:spMkLst>
        </pc:spChg>
        <pc:spChg chg="add del mod">
          <ac:chgData name="Oh Hyungnam" userId="eeb7aa98594ba470" providerId="LiveId" clId="{6E0DF613-A47E-4F36-92CF-BC7443AA350C}" dt="2023-06-19T03:54:36.660" v="396"/>
          <ac:spMkLst>
            <pc:docMk/>
            <pc:sldMk cId="3415961549" sldId="377"/>
            <ac:spMk id="4" creationId="{0DC2C949-996A-BA74-60EB-65EEC4B43F59}"/>
          </ac:spMkLst>
        </pc:spChg>
        <pc:spChg chg="mod">
          <ac:chgData name="Oh Hyungnam" userId="eeb7aa98594ba470" providerId="LiveId" clId="{6E0DF613-A47E-4F36-92CF-BC7443AA350C}" dt="2023-06-19T03:54:30.986" v="393" actId="1076"/>
          <ac:spMkLst>
            <pc:docMk/>
            <pc:sldMk cId="3415961549" sldId="377"/>
            <ac:spMk id="5" creationId="{6C50273C-DF4D-CEF6-35B2-B75E611F04C5}"/>
          </ac:spMkLst>
        </pc:spChg>
        <pc:spChg chg="mod">
          <ac:chgData name="Oh Hyungnam" userId="eeb7aa98594ba470" providerId="LiveId" clId="{6E0DF613-A47E-4F36-92CF-BC7443AA350C}" dt="2023-06-19T03:54:30.986" v="393" actId="1076"/>
          <ac:spMkLst>
            <pc:docMk/>
            <pc:sldMk cId="3415961549" sldId="377"/>
            <ac:spMk id="7" creationId="{95ACC54D-3E06-2FC1-AB45-40AC9E1E2E23}"/>
          </ac:spMkLst>
        </pc:spChg>
        <pc:spChg chg="mod">
          <ac:chgData name="Oh Hyungnam" userId="eeb7aa98594ba470" providerId="LiveId" clId="{6E0DF613-A47E-4F36-92CF-BC7443AA350C}" dt="2023-06-19T03:58:47.947" v="511" actId="6549"/>
          <ac:spMkLst>
            <pc:docMk/>
            <pc:sldMk cId="3415961549" sldId="377"/>
            <ac:spMk id="8" creationId="{9708BABB-9A7C-4935-B03C-44CAA44E5F0A}"/>
          </ac:spMkLst>
        </pc:spChg>
        <pc:spChg chg="mod">
          <ac:chgData name="Oh Hyungnam" userId="eeb7aa98594ba470" providerId="LiveId" clId="{6E0DF613-A47E-4F36-92CF-BC7443AA350C}" dt="2023-06-19T03:54:30.986" v="393" actId="1076"/>
          <ac:spMkLst>
            <pc:docMk/>
            <pc:sldMk cId="3415961549" sldId="377"/>
            <ac:spMk id="9" creationId="{85BBD456-CEC9-528B-D31D-FD4DC2AE44AF}"/>
          </ac:spMkLst>
        </pc:spChg>
        <pc:spChg chg="mod">
          <ac:chgData name="Oh Hyungnam" userId="eeb7aa98594ba470" providerId="LiveId" clId="{6E0DF613-A47E-4F36-92CF-BC7443AA350C}" dt="2023-06-19T03:54:04.891" v="380" actId="20577"/>
          <ac:spMkLst>
            <pc:docMk/>
            <pc:sldMk cId="3415961549" sldId="377"/>
            <ac:spMk id="11" creationId="{CF51159C-FAB7-B361-4713-A3808EE639E8}"/>
          </ac:spMkLst>
        </pc:spChg>
        <pc:spChg chg="mod">
          <ac:chgData name="Oh Hyungnam" userId="eeb7aa98594ba470" providerId="LiveId" clId="{6E0DF613-A47E-4F36-92CF-BC7443AA350C}" dt="2023-06-19T03:59:10.448" v="516" actId="14100"/>
          <ac:spMkLst>
            <pc:docMk/>
            <pc:sldMk cId="3415961549" sldId="377"/>
            <ac:spMk id="17" creationId="{AFED14F2-9EA9-35F4-E9C3-1388CF6566C3}"/>
          </ac:spMkLst>
        </pc:spChg>
        <pc:spChg chg="mod">
          <ac:chgData name="Oh Hyungnam" userId="eeb7aa98594ba470" providerId="LiveId" clId="{6E0DF613-A47E-4F36-92CF-BC7443AA350C}" dt="2023-06-19T03:56:42.084" v="415" actId="1076"/>
          <ac:spMkLst>
            <pc:docMk/>
            <pc:sldMk cId="3415961549" sldId="377"/>
            <ac:spMk id="18" creationId="{751D66C2-F663-BAF3-1A57-D9A93957EF69}"/>
          </ac:spMkLst>
        </pc:spChg>
        <pc:spChg chg="mod">
          <ac:chgData name="Oh Hyungnam" userId="eeb7aa98594ba470" providerId="LiveId" clId="{6E0DF613-A47E-4F36-92CF-BC7443AA350C}" dt="2023-06-19T03:56:42.084" v="415" actId="1076"/>
          <ac:spMkLst>
            <pc:docMk/>
            <pc:sldMk cId="3415961549" sldId="377"/>
            <ac:spMk id="20" creationId="{82B870C5-5EB4-DDB8-D6A9-0618433FC2DF}"/>
          </ac:spMkLst>
        </pc:spChg>
        <pc:spChg chg="mod">
          <ac:chgData name="Oh Hyungnam" userId="eeb7aa98594ba470" providerId="LiveId" clId="{6E0DF613-A47E-4F36-92CF-BC7443AA350C}" dt="2023-06-19T03:56:42.084" v="415" actId="1076"/>
          <ac:spMkLst>
            <pc:docMk/>
            <pc:sldMk cId="3415961549" sldId="377"/>
            <ac:spMk id="21" creationId="{2CE06ADB-6755-3A9A-0849-420D5EEE32AA}"/>
          </ac:spMkLst>
        </pc:spChg>
        <pc:spChg chg="mod">
          <ac:chgData name="Oh Hyungnam" userId="eeb7aa98594ba470" providerId="LiveId" clId="{6E0DF613-A47E-4F36-92CF-BC7443AA350C}" dt="2023-06-19T03:56:58.871" v="431" actId="20577"/>
          <ac:spMkLst>
            <pc:docMk/>
            <pc:sldMk cId="3415961549" sldId="377"/>
            <ac:spMk id="23" creationId="{3C7E7D72-0B1B-6A88-8D1C-511D51D3CCB2}"/>
          </ac:spMkLst>
        </pc:spChg>
        <pc:spChg chg="mod">
          <ac:chgData name="Oh Hyungnam" userId="eeb7aa98594ba470" providerId="LiveId" clId="{6E0DF613-A47E-4F36-92CF-BC7443AA350C}" dt="2023-06-19T03:56:48.384" v="417" actId="1076"/>
          <ac:spMkLst>
            <pc:docMk/>
            <pc:sldMk cId="3415961549" sldId="377"/>
            <ac:spMk id="25" creationId="{32246C29-CA78-EEEB-8921-5DF8DCE852BD}"/>
          </ac:spMkLst>
        </pc:spChg>
        <pc:spChg chg="mod">
          <ac:chgData name="Oh Hyungnam" userId="eeb7aa98594ba470" providerId="LiveId" clId="{6E0DF613-A47E-4F36-92CF-BC7443AA350C}" dt="2023-06-19T03:56:48.384" v="417" actId="1076"/>
          <ac:spMkLst>
            <pc:docMk/>
            <pc:sldMk cId="3415961549" sldId="377"/>
            <ac:spMk id="26" creationId="{22A3CE72-70B0-B0D3-7B21-A4241D972D70}"/>
          </ac:spMkLst>
        </pc:spChg>
        <pc:spChg chg="mod">
          <ac:chgData name="Oh Hyungnam" userId="eeb7aa98594ba470" providerId="LiveId" clId="{6E0DF613-A47E-4F36-92CF-BC7443AA350C}" dt="2023-06-19T03:57:17.392" v="449" actId="6549"/>
          <ac:spMkLst>
            <pc:docMk/>
            <pc:sldMk cId="3415961549" sldId="377"/>
            <ac:spMk id="28" creationId="{DBAC7BCA-654F-F9FA-DF87-DF04EF13B32B}"/>
          </ac:spMkLst>
        </pc:spChg>
        <pc:spChg chg="mod">
          <ac:chgData name="Oh Hyungnam" userId="eeb7aa98594ba470" providerId="LiveId" clId="{6E0DF613-A47E-4F36-92CF-BC7443AA350C}" dt="2023-06-19T03:57:07.231" v="433" actId="1076"/>
          <ac:spMkLst>
            <pc:docMk/>
            <pc:sldMk cId="3415961549" sldId="377"/>
            <ac:spMk id="30" creationId="{28C3D4A4-7B90-E234-DB09-8605EDA5E8EC}"/>
          </ac:spMkLst>
        </pc:spChg>
        <pc:spChg chg="mod">
          <ac:chgData name="Oh Hyungnam" userId="eeb7aa98594ba470" providerId="LiveId" clId="{6E0DF613-A47E-4F36-92CF-BC7443AA350C}" dt="2023-06-19T03:57:07.231" v="433" actId="1076"/>
          <ac:spMkLst>
            <pc:docMk/>
            <pc:sldMk cId="3415961549" sldId="377"/>
            <ac:spMk id="31" creationId="{60F28F26-8F16-5964-A467-BB7FF97D62BA}"/>
          </ac:spMkLst>
        </pc:spChg>
        <pc:spChg chg="mod">
          <ac:chgData name="Oh Hyungnam" userId="eeb7aa98594ba470" providerId="LiveId" clId="{6E0DF613-A47E-4F36-92CF-BC7443AA350C}" dt="2023-06-19T03:57:36.760" v="469" actId="6549"/>
          <ac:spMkLst>
            <pc:docMk/>
            <pc:sldMk cId="3415961549" sldId="377"/>
            <ac:spMk id="33" creationId="{FB8E3E79-237E-2371-3A20-FE6DF5C414B8}"/>
          </ac:spMkLst>
        </pc:spChg>
        <pc:spChg chg="mod">
          <ac:chgData name="Oh Hyungnam" userId="eeb7aa98594ba470" providerId="LiveId" clId="{6E0DF613-A47E-4F36-92CF-BC7443AA350C}" dt="2023-06-19T03:57:24.894" v="451" actId="1076"/>
          <ac:spMkLst>
            <pc:docMk/>
            <pc:sldMk cId="3415961549" sldId="377"/>
            <ac:spMk id="35" creationId="{11C31661-2C4B-2795-A87C-EE87DBC0C845}"/>
          </ac:spMkLst>
        </pc:spChg>
        <pc:spChg chg="mod">
          <ac:chgData name="Oh Hyungnam" userId="eeb7aa98594ba470" providerId="LiveId" clId="{6E0DF613-A47E-4F36-92CF-BC7443AA350C}" dt="2023-06-19T03:57:24.894" v="451" actId="1076"/>
          <ac:spMkLst>
            <pc:docMk/>
            <pc:sldMk cId="3415961549" sldId="377"/>
            <ac:spMk id="36" creationId="{5053CA1A-A763-CD0A-9591-B69804DC7D69}"/>
          </ac:spMkLst>
        </pc:spChg>
        <pc:spChg chg="add mod">
          <ac:chgData name="Oh Hyungnam" userId="eeb7aa98594ba470" providerId="LiveId" clId="{6E0DF613-A47E-4F36-92CF-BC7443AA350C}" dt="2023-06-19T04:00:17.115" v="542" actId="1076"/>
          <ac:spMkLst>
            <pc:docMk/>
            <pc:sldMk cId="3415961549" sldId="377"/>
            <ac:spMk id="40" creationId="{C2932A1A-5A7E-05D8-D893-B17D45CC66D0}"/>
          </ac:spMkLst>
        </pc:spChg>
        <pc:spChg chg="add mod">
          <ac:chgData name="Oh Hyungnam" userId="eeb7aa98594ba470" providerId="LiveId" clId="{6E0DF613-A47E-4F36-92CF-BC7443AA350C}" dt="2023-06-19T04:01:09.423" v="549" actId="14100"/>
          <ac:spMkLst>
            <pc:docMk/>
            <pc:sldMk cId="3415961549" sldId="377"/>
            <ac:spMk id="41" creationId="{4B8C6E09-F318-7D5C-867D-0F5FA1292E56}"/>
          </ac:spMkLst>
        </pc:spChg>
        <pc:spChg chg="add mod">
          <ac:chgData name="Oh Hyungnam" userId="eeb7aa98594ba470" providerId="LiveId" clId="{6E0DF613-A47E-4F36-92CF-BC7443AA350C}" dt="2023-06-19T04:01:27.278" v="554" actId="14100"/>
          <ac:spMkLst>
            <pc:docMk/>
            <pc:sldMk cId="3415961549" sldId="377"/>
            <ac:spMk id="42" creationId="{02076327-DFFF-FD31-10A1-6AE4BE50C848}"/>
          </ac:spMkLst>
        </pc:spChg>
        <pc:spChg chg="add mod">
          <ac:chgData name="Oh Hyungnam" userId="eeb7aa98594ba470" providerId="LiveId" clId="{6E0DF613-A47E-4F36-92CF-BC7443AA350C}" dt="2023-06-19T04:03:01.650" v="602" actId="403"/>
          <ac:spMkLst>
            <pc:docMk/>
            <pc:sldMk cId="3415961549" sldId="377"/>
            <ac:spMk id="44" creationId="{2A21B62E-0870-A4C3-2E43-873FC5EF61B4}"/>
          </ac:spMkLst>
        </pc:spChg>
        <pc:spChg chg="add mod">
          <ac:chgData name="Oh Hyungnam" userId="eeb7aa98594ba470" providerId="LiveId" clId="{6E0DF613-A47E-4F36-92CF-BC7443AA350C}" dt="2023-06-19T04:03:36.861" v="651" actId="20577"/>
          <ac:spMkLst>
            <pc:docMk/>
            <pc:sldMk cId="3415961549" sldId="377"/>
            <ac:spMk id="46" creationId="{0CA46020-21AD-0A7C-E86A-43F2C9E3B7E9}"/>
          </ac:spMkLst>
        </pc:spChg>
        <pc:grpChg chg="del mod">
          <ac:chgData name="Oh Hyungnam" userId="eeb7aa98594ba470" providerId="LiveId" clId="{6E0DF613-A47E-4F36-92CF-BC7443AA350C}" dt="2023-06-19T03:54:31.791" v="394" actId="478"/>
          <ac:grpSpMkLst>
            <pc:docMk/>
            <pc:sldMk cId="3415961549" sldId="377"/>
            <ac:grpSpMk id="3" creationId="{C33FCAE2-7684-776A-738B-FD94C1C180EF}"/>
          </ac:grpSpMkLst>
        </pc:grpChg>
        <pc:grpChg chg="mod">
          <ac:chgData name="Oh Hyungnam" userId="eeb7aa98594ba470" providerId="LiveId" clId="{6E0DF613-A47E-4F36-92CF-BC7443AA350C}" dt="2023-06-19T03:54:30.986" v="393" actId="1076"/>
          <ac:grpSpMkLst>
            <pc:docMk/>
            <pc:sldMk cId="3415961549" sldId="377"/>
            <ac:grpSpMk id="6" creationId="{32EB146E-6C7B-B237-ADD5-F462AE404932}"/>
          </ac:grpSpMkLst>
        </pc:grpChg>
        <pc:grpChg chg="del">
          <ac:chgData name="Oh Hyungnam" userId="eeb7aa98594ba470" providerId="LiveId" clId="{6E0DF613-A47E-4F36-92CF-BC7443AA350C}" dt="2023-06-19T03:58:51.559" v="512" actId="478"/>
          <ac:grpSpMkLst>
            <pc:docMk/>
            <pc:sldMk cId="3415961549" sldId="377"/>
            <ac:grpSpMk id="10" creationId="{8A55A700-D958-9234-D013-71B97DB8EDED}"/>
          </ac:grpSpMkLst>
        </pc:grpChg>
        <pc:grpChg chg="add del mod">
          <ac:chgData name="Oh Hyungnam" userId="eeb7aa98594ba470" providerId="LiveId" clId="{6E0DF613-A47E-4F36-92CF-BC7443AA350C}" dt="2023-06-19T03:58:51.559" v="512" actId="478"/>
          <ac:grpSpMkLst>
            <pc:docMk/>
            <pc:sldMk cId="3415961549" sldId="377"/>
            <ac:grpSpMk id="15" creationId="{7652B09A-05AA-A39A-EE7B-2ADA4B662F28}"/>
          </ac:grpSpMkLst>
        </pc:grpChg>
        <pc:grpChg chg="mod">
          <ac:chgData name="Oh Hyungnam" userId="eeb7aa98594ba470" providerId="LiveId" clId="{6E0DF613-A47E-4F36-92CF-BC7443AA350C}" dt="2023-06-19T03:56:42.084" v="415" actId="1076"/>
          <ac:grpSpMkLst>
            <pc:docMk/>
            <pc:sldMk cId="3415961549" sldId="377"/>
            <ac:grpSpMk id="19" creationId="{42016531-5864-FBA6-B379-70E696426D14}"/>
          </ac:grpSpMkLst>
        </pc:grpChg>
        <pc:grpChg chg="add del mod">
          <ac:chgData name="Oh Hyungnam" userId="eeb7aa98594ba470" providerId="LiveId" clId="{6E0DF613-A47E-4F36-92CF-BC7443AA350C}" dt="2023-06-19T03:58:51.559" v="512" actId="478"/>
          <ac:grpSpMkLst>
            <pc:docMk/>
            <pc:sldMk cId="3415961549" sldId="377"/>
            <ac:grpSpMk id="22" creationId="{B87E84FC-4073-0138-FB7E-820BB1D2C34D}"/>
          </ac:grpSpMkLst>
        </pc:grpChg>
        <pc:grpChg chg="mod">
          <ac:chgData name="Oh Hyungnam" userId="eeb7aa98594ba470" providerId="LiveId" clId="{6E0DF613-A47E-4F36-92CF-BC7443AA350C}" dt="2023-06-19T03:56:48.384" v="417" actId="1076"/>
          <ac:grpSpMkLst>
            <pc:docMk/>
            <pc:sldMk cId="3415961549" sldId="377"/>
            <ac:grpSpMk id="24" creationId="{A07BE538-E3EA-D373-4235-D7987CB50390}"/>
          </ac:grpSpMkLst>
        </pc:grpChg>
        <pc:grpChg chg="add del mod">
          <ac:chgData name="Oh Hyungnam" userId="eeb7aa98594ba470" providerId="LiveId" clId="{6E0DF613-A47E-4F36-92CF-BC7443AA350C}" dt="2023-06-19T03:58:51.559" v="512" actId="478"/>
          <ac:grpSpMkLst>
            <pc:docMk/>
            <pc:sldMk cId="3415961549" sldId="377"/>
            <ac:grpSpMk id="27" creationId="{34D400BA-23A8-52F7-02B8-96C97FAC8DF5}"/>
          </ac:grpSpMkLst>
        </pc:grpChg>
        <pc:grpChg chg="mod">
          <ac:chgData name="Oh Hyungnam" userId="eeb7aa98594ba470" providerId="LiveId" clId="{6E0DF613-A47E-4F36-92CF-BC7443AA350C}" dt="2023-06-19T03:57:07.231" v="433" actId="1076"/>
          <ac:grpSpMkLst>
            <pc:docMk/>
            <pc:sldMk cId="3415961549" sldId="377"/>
            <ac:grpSpMk id="29" creationId="{CAA20739-5C10-9F26-2E77-0BF4E86BCD1A}"/>
          </ac:grpSpMkLst>
        </pc:grpChg>
        <pc:grpChg chg="add del mod">
          <ac:chgData name="Oh Hyungnam" userId="eeb7aa98594ba470" providerId="LiveId" clId="{6E0DF613-A47E-4F36-92CF-BC7443AA350C}" dt="2023-06-19T03:58:51.559" v="512" actId="478"/>
          <ac:grpSpMkLst>
            <pc:docMk/>
            <pc:sldMk cId="3415961549" sldId="377"/>
            <ac:grpSpMk id="32" creationId="{BAD3322F-6AD7-4268-AC07-48FC4663B717}"/>
          </ac:grpSpMkLst>
        </pc:grpChg>
        <pc:grpChg chg="mod">
          <ac:chgData name="Oh Hyungnam" userId="eeb7aa98594ba470" providerId="LiveId" clId="{6E0DF613-A47E-4F36-92CF-BC7443AA350C}" dt="2023-06-19T03:57:24.894" v="451" actId="1076"/>
          <ac:grpSpMkLst>
            <pc:docMk/>
            <pc:sldMk cId="3415961549" sldId="377"/>
            <ac:grpSpMk id="34" creationId="{5FDB2E89-99B6-2D46-7EDF-B71E228773C6}"/>
          </ac:grpSpMkLst>
        </pc:grpChg>
        <pc:picChg chg="mod modCrop">
          <ac:chgData name="Oh Hyungnam" userId="eeb7aa98594ba470" providerId="LiveId" clId="{6E0DF613-A47E-4F36-92CF-BC7443AA350C}" dt="2023-06-19T03:59:01.771" v="514" actId="1076"/>
          <ac:picMkLst>
            <pc:docMk/>
            <pc:sldMk cId="3415961549" sldId="377"/>
            <ac:picMk id="16" creationId="{6DA9DEBC-356C-F97C-644A-8BA32EDF27BA}"/>
          </ac:picMkLst>
        </pc:picChg>
        <pc:cxnChg chg="add mod">
          <ac:chgData name="Oh Hyungnam" userId="eeb7aa98594ba470" providerId="LiveId" clId="{6E0DF613-A47E-4F36-92CF-BC7443AA350C}" dt="2023-06-19T03:59:46.516" v="521" actId="14100"/>
          <ac:cxnSpMkLst>
            <pc:docMk/>
            <pc:sldMk cId="3415961549" sldId="377"/>
            <ac:cxnSpMk id="38" creationId="{8DEC0C3E-173F-3A36-E6C1-F5405FD941A8}"/>
          </ac:cxnSpMkLst>
        </pc:cxnChg>
        <pc:cxnChg chg="add mod">
          <ac:chgData name="Oh Hyungnam" userId="eeb7aa98594ba470" providerId="LiveId" clId="{6E0DF613-A47E-4F36-92CF-BC7443AA350C}" dt="2023-06-19T04:01:48.115" v="558" actId="208"/>
          <ac:cxnSpMkLst>
            <pc:docMk/>
            <pc:sldMk cId="3415961549" sldId="377"/>
            <ac:cxnSpMk id="43" creationId="{F31342F2-C3F5-4F94-9DCE-353C314CC9C3}"/>
          </ac:cxnSpMkLst>
        </pc:cxnChg>
        <pc:cxnChg chg="add mod">
          <ac:chgData name="Oh Hyungnam" userId="eeb7aa98594ba470" providerId="LiveId" clId="{6E0DF613-A47E-4F36-92CF-BC7443AA350C}" dt="2023-06-19T04:02:43.117" v="598" actId="1037"/>
          <ac:cxnSpMkLst>
            <pc:docMk/>
            <pc:sldMk cId="3415961549" sldId="377"/>
            <ac:cxnSpMk id="45" creationId="{073F2046-F8A6-D8EC-C48A-527D18E7C2D2}"/>
          </ac:cxnSpMkLst>
        </pc:cxnChg>
      </pc:sldChg>
      <pc:sldChg chg="addSp delSp modSp add mod">
        <pc:chgData name="Oh Hyungnam" userId="eeb7aa98594ba470" providerId="LiveId" clId="{6E0DF613-A47E-4F36-92CF-BC7443AA350C}" dt="2023-06-19T04:27:20.806" v="1956" actId="1036"/>
        <pc:sldMkLst>
          <pc:docMk/>
          <pc:sldMk cId="3884517444" sldId="378"/>
        </pc:sldMkLst>
        <pc:spChg chg="mod">
          <ac:chgData name="Oh Hyungnam" userId="eeb7aa98594ba470" providerId="LiveId" clId="{6E0DF613-A47E-4F36-92CF-BC7443AA350C}" dt="2023-06-19T04:27:10.379" v="1924" actId="1035"/>
          <ac:spMkLst>
            <pc:docMk/>
            <pc:sldMk cId="3884517444" sldId="378"/>
            <ac:spMk id="2" creationId="{67576B05-D634-90DD-6462-76EDFDD5B6DF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" creationId="{03D2ECAF-801B-008C-FC63-9CD8240E42AC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" creationId="{92970F43-974A-A738-2540-52976A12EEB4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7" creationId="{9479E43E-F1AA-FC9E-4663-130EF69BA2D0}"/>
          </ac:spMkLst>
        </pc:spChg>
        <pc:spChg chg="add del mod">
          <ac:chgData name="Oh Hyungnam" userId="eeb7aa98594ba470" providerId="LiveId" clId="{6E0DF613-A47E-4F36-92CF-BC7443AA350C}" dt="2023-06-19T04:18:06.727" v="1285" actId="478"/>
          <ac:spMkLst>
            <pc:docMk/>
            <pc:sldMk cId="3884517444" sldId="378"/>
            <ac:spMk id="8" creationId="{9708BABB-9A7C-4935-B03C-44CAA44E5F0A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18" creationId="{751D66C2-F663-BAF3-1A57-D9A93957EF69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20" creationId="{82B870C5-5EB4-DDB8-D6A9-0618433FC2DF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21" creationId="{2CE06ADB-6755-3A9A-0849-420D5EEE32AA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37" creationId="{5FC9D6E0-2F86-A10B-6ADD-1A25015806BE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39" creationId="{0938E607-1EAD-1E10-FF7B-B67D11DE7E56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0" creationId="{9E768F70-F57E-874C-051B-BFB547E6C53F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2" creationId="{DD00FB18-75B0-DCD2-3387-675708100DFC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4" creationId="{D0D5CFEF-64B7-97FC-EAF0-7F15929008D1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5" creationId="{3AB7F594-7F2F-DC8C-5BDD-17C06F92AF61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7" creationId="{16AA4244-E5EB-0E8A-1916-B901D28A36E1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49" creationId="{C1084887-186B-39C3-891A-D1DF31D34295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50" creationId="{2083E168-8DFC-B208-0EEB-9528D571B036}"/>
          </ac:spMkLst>
        </pc:spChg>
        <pc:spChg chg="add del mod">
          <ac:chgData name="Oh Hyungnam" userId="eeb7aa98594ba470" providerId="LiveId" clId="{6E0DF613-A47E-4F36-92CF-BC7443AA350C}" dt="2023-06-19T04:18:05.234" v="1284" actId="478"/>
          <ac:spMkLst>
            <pc:docMk/>
            <pc:sldMk cId="3884517444" sldId="378"/>
            <ac:spMk id="52" creationId="{8298B960-28CD-4DA0-EA23-C4906E131E8E}"/>
          </ac:spMkLst>
        </pc:spChg>
        <pc:spChg chg="add del mod">
          <ac:chgData name="Oh Hyungnam" userId="eeb7aa98594ba470" providerId="LiveId" clId="{6E0DF613-A47E-4F36-92CF-BC7443AA350C}" dt="2023-06-19T04:18:04.826" v="1283"/>
          <ac:spMkLst>
            <pc:docMk/>
            <pc:sldMk cId="3884517444" sldId="378"/>
            <ac:spMk id="53" creationId="{93141D07-202F-CEB6-FB7D-6167474AC8ED}"/>
          </ac:spMkLst>
        </pc:spChg>
        <pc:spChg chg="add del mod">
          <ac:chgData name="Oh Hyungnam" userId="eeb7aa98594ba470" providerId="LiveId" clId="{6E0DF613-A47E-4F36-92CF-BC7443AA350C}" dt="2023-06-19T04:18:10.179" v="1286" actId="478"/>
          <ac:spMkLst>
            <pc:docMk/>
            <pc:sldMk cId="3884517444" sldId="378"/>
            <ac:spMk id="55" creationId="{BAF45C89-59B5-DAD0-6FBC-B2324E363327}"/>
          </ac:spMkLst>
        </pc:spChg>
        <pc:spChg chg="add mod">
          <ac:chgData name="Oh Hyungnam" userId="eeb7aa98594ba470" providerId="LiveId" clId="{6E0DF613-A47E-4F36-92CF-BC7443AA350C}" dt="2023-06-19T04:18:10.445" v="1287"/>
          <ac:spMkLst>
            <pc:docMk/>
            <pc:sldMk cId="3884517444" sldId="378"/>
            <ac:spMk id="56" creationId="{DC843226-7DB4-01B2-C04E-0DA903FA369B}"/>
          </ac:spMkLst>
        </pc:spChg>
        <pc:spChg chg="add mod">
          <ac:chgData name="Oh Hyungnam" userId="eeb7aa98594ba470" providerId="LiveId" clId="{6E0DF613-A47E-4F36-92CF-BC7443AA350C}" dt="2023-06-19T04:26:34.636" v="1895" actId="1035"/>
          <ac:spMkLst>
            <pc:docMk/>
            <pc:sldMk cId="3884517444" sldId="378"/>
            <ac:spMk id="57" creationId="{EDD97892-3284-43B5-7138-DA79A6105DF0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59" creationId="{CAC7C54C-4576-ED2E-F957-96F5BC4ED25A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1" creationId="{D70A8D8B-BA36-5EC6-83D6-9AF3B65DA24F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2" creationId="{52947C91-86FA-96CE-997A-596B5D96D9C1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4" creationId="{ADD2452C-9B06-553C-90FA-99B2D491B956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6" creationId="{BF435FD1-C97D-6D3F-BCE9-5091D1574AE0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7" creationId="{2BB15071-B9D7-477D-D922-3E03A77CA703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69" creationId="{E17F21E2-9C16-58D2-43EC-DD07B80D3A61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71" creationId="{221811D1-EC41-8169-98DF-D01B2544056C}"/>
          </ac:spMkLst>
        </pc:spChg>
        <pc:spChg chg="mod">
          <ac:chgData name="Oh Hyungnam" userId="eeb7aa98594ba470" providerId="LiveId" clId="{6E0DF613-A47E-4F36-92CF-BC7443AA350C}" dt="2023-06-19T04:27:20.806" v="1956" actId="1036"/>
          <ac:spMkLst>
            <pc:docMk/>
            <pc:sldMk cId="3884517444" sldId="378"/>
            <ac:spMk id="72" creationId="{4F18D0B4-5CB4-CE43-48E6-B3EBDC9AE283}"/>
          </ac:spMkLst>
        </pc:s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3" creationId="{355DE81D-B74F-1EEA-C22A-59E425E1DF5B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5" creationId="{B190B7AF-7D16-BCDB-23BB-C2187C242F27}"/>
          </ac:grpSpMkLst>
        </pc:gr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9" creationId="{B765FAD0-6D50-8582-EF18-C8BC4C53BD3D}"/>
          </ac:grpSpMkLst>
        </pc:grpChg>
        <pc:grpChg chg="del">
          <ac:chgData name="Oh Hyungnam" userId="eeb7aa98594ba470" providerId="LiveId" clId="{6E0DF613-A47E-4F36-92CF-BC7443AA350C}" dt="2023-06-19T04:14:35.957" v="832" actId="478"/>
          <ac:grpSpMkLst>
            <pc:docMk/>
            <pc:sldMk cId="3884517444" sldId="378"/>
            <ac:grpSpMk id="10" creationId="{8A55A700-D958-9234-D013-71B97DB8EDED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15" creationId="{7652B09A-05AA-A39A-EE7B-2ADA4B662F28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19" creationId="{42016531-5864-FBA6-B379-70E696426D14}"/>
          </ac:grpSpMkLst>
        </pc:grpChg>
        <pc:grpChg chg="del">
          <ac:chgData name="Oh Hyungnam" userId="eeb7aa98594ba470" providerId="LiveId" clId="{6E0DF613-A47E-4F36-92CF-BC7443AA350C}" dt="2023-06-19T04:14:35.957" v="832" actId="478"/>
          <ac:grpSpMkLst>
            <pc:docMk/>
            <pc:sldMk cId="3884517444" sldId="378"/>
            <ac:grpSpMk id="22" creationId="{B87E84FC-4073-0138-FB7E-820BB1D2C34D}"/>
          </ac:grpSpMkLst>
        </pc:grpChg>
        <pc:grpChg chg="del">
          <ac:chgData name="Oh Hyungnam" userId="eeb7aa98594ba470" providerId="LiveId" clId="{6E0DF613-A47E-4F36-92CF-BC7443AA350C}" dt="2023-06-19T04:14:35.957" v="832" actId="478"/>
          <ac:grpSpMkLst>
            <pc:docMk/>
            <pc:sldMk cId="3884517444" sldId="378"/>
            <ac:grpSpMk id="27" creationId="{34D400BA-23A8-52F7-02B8-96C97FAC8DF5}"/>
          </ac:grpSpMkLst>
        </pc:grpChg>
        <pc:grpChg chg="del">
          <ac:chgData name="Oh Hyungnam" userId="eeb7aa98594ba470" providerId="LiveId" clId="{6E0DF613-A47E-4F36-92CF-BC7443AA350C}" dt="2023-06-19T04:14:35.957" v="832" actId="478"/>
          <ac:grpSpMkLst>
            <pc:docMk/>
            <pc:sldMk cId="3884517444" sldId="378"/>
            <ac:grpSpMk id="32" creationId="{BAD3322F-6AD7-4268-AC07-48FC4663B717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38" creationId="{D63AF08E-CDA3-C784-57BE-E4D4756E7493}"/>
          </ac:grpSpMkLst>
        </pc:gr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41" creationId="{BCAFD22D-8A38-5776-EF81-BE9740BCE175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43" creationId="{10213D78-86E8-67E4-B036-9906319B9D45}"/>
          </ac:grpSpMkLst>
        </pc:gr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46" creationId="{3F9EB076-6977-E44C-CA1B-2C0D56B8C26F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48" creationId="{C6B566F1-3A7B-A4C5-F227-4E56798F1E61}"/>
          </ac:grpSpMkLst>
        </pc:gr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58" creationId="{4B06C87E-AC97-26D3-9D98-4C658568AFEF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60" creationId="{2B5738C0-4257-960A-C1D2-8B5E633D0DC1}"/>
          </ac:grpSpMkLst>
        </pc:gr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63" creationId="{AD9837EB-BAEA-47DB-35B1-6AB3139EFD4B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65" creationId="{087B83BE-B1F6-B659-C821-830804759375}"/>
          </ac:grpSpMkLst>
        </pc:grpChg>
        <pc:grpChg chg="add 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68" creationId="{9D89DE65-7148-5625-5CFC-64FA1EA11CD9}"/>
          </ac:grpSpMkLst>
        </pc:grpChg>
        <pc:grpChg chg="mod">
          <ac:chgData name="Oh Hyungnam" userId="eeb7aa98594ba470" providerId="LiveId" clId="{6E0DF613-A47E-4F36-92CF-BC7443AA350C}" dt="2023-06-19T04:27:20.806" v="1956" actId="1036"/>
          <ac:grpSpMkLst>
            <pc:docMk/>
            <pc:sldMk cId="3884517444" sldId="378"/>
            <ac:grpSpMk id="70" creationId="{EC11E7B7-6003-AC71-4353-A0A842975C88}"/>
          </ac:grpSpMkLst>
        </pc:grpChg>
      </pc:sldChg>
      <pc:sldChg chg="addSp delSp modSp add mod">
        <pc:chgData name="Oh Hyungnam" userId="eeb7aa98594ba470" providerId="LiveId" clId="{6E0DF613-A47E-4F36-92CF-BC7443AA350C}" dt="2023-06-19T04:38:34.316" v="2277" actId="14100"/>
        <pc:sldMkLst>
          <pc:docMk/>
          <pc:sldMk cId="1614913539" sldId="379"/>
        </pc:sldMkLst>
        <pc:spChg chg="del">
          <ac:chgData name="Oh Hyungnam" userId="eeb7aa98594ba470" providerId="LiveId" clId="{6E0DF613-A47E-4F36-92CF-BC7443AA350C}" dt="2023-06-19T04:31:19.934" v="2053" actId="478"/>
          <ac:spMkLst>
            <pc:docMk/>
            <pc:sldMk cId="1614913539" sldId="379"/>
            <ac:spMk id="2" creationId="{67576B05-D634-90DD-6462-76EDFDD5B6DF}"/>
          </ac:spMkLst>
        </pc:spChg>
        <pc:spChg chg="add mod">
          <ac:chgData name="Oh Hyungnam" userId="eeb7aa98594ba470" providerId="LiveId" clId="{6E0DF613-A47E-4F36-92CF-BC7443AA350C}" dt="2023-06-19T04:32:06.171" v="2146" actId="403"/>
          <ac:spMkLst>
            <pc:docMk/>
            <pc:sldMk cId="1614913539" sldId="379"/>
            <ac:spMk id="10" creationId="{537CC2CB-6C5A-02FD-AF69-8C593321075B}"/>
          </ac:spMkLst>
        </pc:spChg>
        <pc:spChg chg="del">
          <ac:chgData name="Oh Hyungnam" userId="eeb7aa98594ba470" providerId="LiveId" clId="{6E0DF613-A47E-4F36-92CF-BC7443AA350C}" dt="2023-06-19T04:30:56.647" v="2044" actId="478"/>
          <ac:spMkLst>
            <pc:docMk/>
            <pc:sldMk cId="1614913539" sldId="379"/>
            <ac:spMk id="17" creationId="{AFED14F2-9EA9-35F4-E9C3-1388CF6566C3}"/>
          </ac:spMkLst>
        </pc:spChg>
        <pc:spChg chg="mod">
          <ac:chgData name="Oh Hyungnam" userId="eeb7aa98594ba470" providerId="LiveId" clId="{6E0DF613-A47E-4F36-92CF-BC7443AA350C}" dt="2023-06-19T04:30:27.219" v="1973" actId="6549"/>
          <ac:spMkLst>
            <pc:docMk/>
            <pc:sldMk cId="1614913539" sldId="379"/>
            <ac:spMk id="56" creationId="{DC843226-7DB4-01B2-C04E-0DA903FA369B}"/>
          </ac:spMkLst>
        </pc:spChg>
        <pc:spChg chg="mod">
          <ac:chgData name="Oh Hyungnam" userId="eeb7aa98594ba470" providerId="LiveId" clId="{6E0DF613-A47E-4F36-92CF-BC7443AA350C}" dt="2023-06-19T04:31:59.616" v="2144" actId="404"/>
          <ac:spMkLst>
            <pc:docMk/>
            <pc:sldMk cId="1614913539" sldId="379"/>
            <ac:spMk id="57" creationId="{EDD97892-3284-43B5-7138-DA79A6105DF0}"/>
          </ac:spMkLst>
        </pc:s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3" creationId="{355DE81D-B74F-1EEA-C22A-59E425E1DF5B}"/>
          </ac:grpSpMkLst>
        </pc:gr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9" creationId="{B765FAD0-6D50-8582-EF18-C8BC4C53BD3D}"/>
          </ac:grpSpMkLst>
        </pc:gr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15" creationId="{7652B09A-05AA-A39A-EE7B-2ADA4B662F28}"/>
          </ac:grpSpMkLst>
        </pc:gr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41" creationId="{BCAFD22D-8A38-5776-EF81-BE9740BCE175}"/>
          </ac:grpSpMkLst>
        </pc:gr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46" creationId="{3F9EB076-6977-E44C-CA1B-2C0D56B8C26F}"/>
          </ac:grpSpMkLst>
        </pc:gr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58" creationId="{4B06C87E-AC97-26D3-9D98-4C658568AFEF}"/>
          </ac:grpSpMkLst>
        </pc:grpChg>
        <pc:grpChg chg="del">
          <ac:chgData name="Oh Hyungnam" userId="eeb7aa98594ba470" providerId="LiveId" clId="{6E0DF613-A47E-4F36-92CF-BC7443AA350C}" dt="2023-06-19T04:31:15.369" v="2051" actId="478"/>
          <ac:grpSpMkLst>
            <pc:docMk/>
            <pc:sldMk cId="1614913539" sldId="379"/>
            <ac:grpSpMk id="63" creationId="{AD9837EB-BAEA-47DB-35B1-6AB3139EFD4B}"/>
          </ac:grpSpMkLst>
        </pc:grpChg>
        <pc:grpChg chg="del">
          <ac:chgData name="Oh Hyungnam" userId="eeb7aa98594ba470" providerId="LiveId" clId="{6E0DF613-A47E-4F36-92CF-BC7443AA350C}" dt="2023-06-19T04:31:18.673" v="2052" actId="478"/>
          <ac:grpSpMkLst>
            <pc:docMk/>
            <pc:sldMk cId="1614913539" sldId="379"/>
            <ac:grpSpMk id="68" creationId="{9D89DE65-7148-5625-5CFC-64FA1EA11CD9}"/>
          </ac:grpSpMkLst>
        </pc:grpChg>
        <pc:picChg chg="add mod">
          <ac:chgData name="Oh Hyungnam" userId="eeb7aa98594ba470" providerId="LiveId" clId="{6E0DF613-A47E-4F36-92CF-BC7443AA350C}" dt="2023-06-19T04:38:34.316" v="2277" actId="14100"/>
          <ac:picMkLst>
            <pc:docMk/>
            <pc:sldMk cId="1614913539" sldId="379"/>
            <ac:picMk id="12" creationId="{D3ED4B2B-4B28-F98E-2537-206EBF613BB1}"/>
          </ac:picMkLst>
        </pc:picChg>
        <pc:picChg chg="add del mod">
          <ac:chgData name="Oh Hyungnam" userId="eeb7aa98594ba470" providerId="LiveId" clId="{6E0DF613-A47E-4F36-92CF-BC7443AA350C}" dt="2023-06-19T04:33:14.065" v="2156" actId="478"/>
          <ac:picMkLst>
            <pc:docMk/>
            <pc:sldMk cId="1614913539" sldId="379"/>
            <ac:picMk id="14" creationId="{26D750D5-C757-A393-9604-AA650DD1C64A}"/>
          </ac:picMkLst>
        </pc:picChg>
        <pc:picChg chg="del">
          <ac:chgData name="Oh Hyungnam" userId="eeb7aa98594ba470" providerId="LiveId" clId="{6E0DF613-A47E-4F36-92CF-BC7443AA350C}" dt="2023-06-19T04:30:55.298" v="2043" actId="478"/>
          <ac:picMkLst>
            <pc:docMk/>
            <pc:sldMk cId="1614913539" sldId="379"/>
            <ac:picMk id="16" creationId="{6DA9DEBC-356C-F97C-644A-8BA32EDF27BA}"/>
          </ac:picMkLst>
        </pc:picChg>
        <pc:picChg chg="add mod modCrop">
          <ac:chgData name="Oh Hyungnam" userId="eeb7aa98594ba470" providerId="LiveId" clId="{6E0DF613-A47E-4F36-92CF-BC7443AA350C}" dt="2023-06-19T04:36:33.302" v="2232" actId="1037"/>
          <ac:picMkLst>
            <pc:docMk/>
            <pc:sldMk cId="1614913539" sldId="379"/>
            <ac:picMk id="23" creationId="{CF95B596-8661-0457-EF80-19CF5DC65B27}"/>
          </ac:picMkLst>
        </pc:picChg>
        <pc:picChg chg="add mod modCrop">
          <ac:chgData name="Oh Hyungnam" userId="eeb7aa98594ba470" providerId="LiveId" clId="{6E0DF613-A47E-4F36-92CF-BC7443AA350C}" dt="2023-06-19T04:36:34.370" v="2233" actId="1038"/>
          <ac:picMkLst>
            <pc:docMk/>
            <pc:sldMk cId="1614913539" sldId="379"/>
            <ac:picMk id="25" creationId="{7363284C-69D9-D9D0-AF9E-A1B8F3189798}"/>
          </ac:picMkLst>
        </pc:picChg>
        <pc:picChg chg="add mod modCrop">
          <ac:chgData name="Oh Hyungnam" userId="eeb7aa98594ba470" providerId="LiveId" clId="{6E0DF613-A47E-4F36-92CF-BC7443AA350C}" dt="2023-06-19T04:36:20.973" v="2201" actId="14100"/>
          <ac:picMkLst>
            <pc:docMk/>
            <pc:sldMk cId="1614913539" sldId="379"/>
            <ac:picMk id="27" creationId="{27FA1318-667A-1C66-BF53-E5B622C4BECC}"/>
          </ac:picMkLst>
        </pc:picChg>
        <pc:picChg chg="add del">
          <ac:chgData name="Oh Hyungnam" userId="eeb7aa98594ba470" providerId="LiveId" clId="{6E0DF613-A47E-4F36-92CF-BC7443AA350C}" dt="2023-06-19T04:35:29.188" v="2181" actId="478"/>
          <ac:picMkLst>
            <pc:docMk/>
            <pc:sldMk cId="1614913539" sldId="379"/>
            <ac:picMk id="29" creationId="{30C6E31B-65F9-D99C-F618-3F91F9CFE261}"/>
          </ac:picMkLst>
        </pc:picChg>
        <pc:picChg chg="add mod">
          <ac:chgData name="Oh Hyungnam" userId="eeb7aa98594ba470" providerId="LiveId" clId="{6E0DF613-A47E-4F36-92CF-BC7443AA350C}" dt="2023-06-19T04:36:27.521" v="2221" actId="1036"/>
          <ac:picMkLst>
            <pc:docMk/>
            <pc:sldMk cId="1614913539" sldId="379"/>
            <ac:picMk id="31" creationId="{A5DF51D5-A709-E9F1-244F-954FA80FB2F2}"/>
          </ac:picMkLst>
        </pc:picChg>
        <pc:picChg chg="add mod">
          <ac:chgData name="Oh Hyungnam" userId="eeb7aa98594ba470" providerId="LiveId" clId="{6E0DF613-A47E-4F36-92CF-BC7443AA350C}" dt="2023-06-19T04:37:03.293" v="2244" actId="1035"/>
          <ac:picMkLst>
            <pc:docMk/>
            <pc:sldMk cId="1614913539" sldId="379"/>
            <ac:picMk id="33" creationId="{E6EFD916-409E-8076-D93E-01C835F88A31}"/>
          </ac:picMkLst>
        </pc:picChg>
        <pc:picChg chg="add mod">
          <ac:chgData name="Oh Hyungnam" userId="eeb7aa98594ba470" providerId="LiveId" clId="{6E0DF613-A47E-4F36-92CF-BC7443AA350C}" dt="2023-06-19T04:38:22.758" v="2260" actId="14100"/>
          <ac:picMkLst>
            <pc:docMk/>
            <pc:sldMk cId="1614913539" sldId="379"/>
            <ac:picMk id="35" creationId="{190AFDCA-E9DF-641D-13FB-B632525CDA33}"/>
          </ac:picMkLst>
        </pc:picChg>
        <pc:picChg chg="add del">
          <ac:chgData name="Oh Hyungnam" userId="eeb7aa98594ba470" providerId="LiveId" clId="{6E0DF613-A47E-4F36-92CF-BC7443AA350C}" dt="2023-06-19T04:38:13.572" v="2258" actId="478"/>
          <ac:picMkLst>
            <pc:docMk/>
            <pc:sldMk cId="1614913539" sldId="379"/>
            <ac:picMk id="51" creationId="{94901146-6AA0-C744-7723-5A965108BDD5}"/>
          </ac:picMkLst>
        </pc:picChg>
        <pc:picChg chg="add mod">
          <ac:chgData name="Oh Hyungnam" userId="eeb7aa98594ba470" providerId="LiveId" clId="{6E0DF613-A47E-4F36-92CF-BC7443AA350C}" dt="2023-06-19T04:37:46.316" v="2252" actId="14100"/>
          <ac:picMkLst>
            <pc:docMk/>
            <pc:sldMk cId="1614913539" sldId="379"/>
            <ac:picMk id="53" creationId="{91AB1CE3-C445-3ADF-887B-B21266B12A20}"/>
          </ac:picMkLst>
        </pc:picChg>
        <pc:picChg chg="add mod">
          <ac:chgData name="Oh Hyungnam" userId="eeb7aa98594ba470" providerId="LiveId" clId="{6E0DF613-A47E-4F36-92CF-BC7443AA350C}" dt="2023-06-19T04:38:18.557" v="2259" actId="14100"/>
          <ac:picMkLst>
            <pc:docMk/>
            <pc:sldMk cId="1614913539" sldId="379"/>
            <ac:picMk id="55" creationId="{413EE179-4E83-D52B-9835-5CC89095AC64}"/>
          </ac:picMkLst>
        </pc:picChg>
      </pc:sldChg>
      <pc:sldChg chg="addSp delSp modSp add mod">
        <pc:chgData name="Oh Hyungnam" userId="eeb7aa98594ba470" providerId="LiveId" clId="{6E0DF613-A47E-4F36-92CF-BC7443AA350C}" dt="2023-06-19T04:50:05.720" v="3186" actId="1076"/>
        <pc:sldMkLst>
          <pc:docMk/>
          <pc:sldMk cId="254491734" sldId="380"/>
        </pc:sldMkLst>
        <pc:spChg chg="add mod">
          <ac:chgData name="Oh Hyungnam" userId="eeb7aa98594ba470" providerId="LiveId" clId="{6E0DF613-A47E-4F36-92CF-BC7443AA350C}" dt="2023-06-19T04:44:39.076" v="2605" actId="1076"/>
          <ac:spMkLst>
            <pc:docMk/>
            <pc:sldMk cId="254491734" sldId="380"/>
            <ac:spMk id="4" creationId="{F11AE0FB-9213-77DD-24AC-C97F4BF8CE1B}"/>
          </ac:spMkLst>
        </pc:spChg>
        <pc:spChg chg="add mod">
          <ac:chgData name="Oh Hyungnam" userId="eeb7aa98594ba470" providerId="LiveId" clId="{6E0DF613-A47E-4F36-92CF-BC7443AA350C}" dt="2023-06-19T04:44:39.076" v="2605" actId="1076"/>
          <ac:spMkLst>
            <pc:docMk/>
            <pc:sldMk cId="254491734" sldId="380"/>
            <ac:spMk id="5" creationId="{850B43A0-225F-4D21-B8C9-591D927C881E}"/>
          </ac:spMkLst>
        </pc:spChg>
        <pc:spChg chg="add del mod">
          <ac:chgData name="Oh Hyungnam" userId="eeb7aa98594ba470" providerId="LiveId" clId="{6E0DF613-A47E-4F36-92CF-BC7443AA350C}" dt="2023-06-19T04:42:37.025" v="2568" actId="478"/>
          <ac:spMkLst>
            <pc:docMk/>
            <pc:sldMk cId="254491734" sldId="380"/>
            <ac:spMk id="6" creationId="{197C96C8-58B5-E77E-F709-039F904E0A4F}"/>
          </ac:spMkLst>
        </pc:spChg>
        <pc:spChg chg="add mod">
          <ac:chgData name="Oh Hyungnam" userId="eeb7aa98594ba470" providerId="LiveId" clId="{6E0DF613-A47E-4F36-92CF-BC7443AA350C}" dt="2023-06-19T04:47:38.570" v="2859" actId="14100"/>
          <ac:spMkLst>
            <pc:docMk/>
            <pc:sldMk cId="254491734" sldId="380"/>
            <ac:spMk id="7" creationId="{91AE2247-1D3F-C367-B516-798AE190A3EA}"/>
          </ac:spMkLst>
        </pc:spChg>
        <pc:spChg chg="add mod">
          <ac:chgData name="Oh Hyungnam" userId="eeb7aa98594ba470" providerId="LiveId" clId="{6E0DF613-A47E-4F36-92CF-BC7443AA350C}" dt="2023-06-19T04:44:39.076" v="2605" actId="1076"/>
          <ac:spMkLst>
            <pc:docMk/>
            <pc:sldMk cId="254491734" sldId="380"/>
            <ac:spMk id="8" creationId="{4A3D9651-BC48-489E-C039-1500405D3A1D}"/>
          </ac:spMkLst>
        </pc:spChg>
        <pc:spChg chg="add mod">
          <ac:chgData name="Oh Hyungnam" userId="eeb7aa98594ba470" providerId="LiveId" clId="{6E0DF613-A47E-4F36-92CF-BC7443AA350C}" dt="2023-06-19T04:44:39.076" v="2605" actId="1076"/>
          <ac:spMkLst>
            <pc:docMk/>
            <pc:sldMk cId="254491734" sldId="380"/>
            <ac:spMk id="9" creationId="{96343C6A-029C-B779-75CA-002F7A2E9484}"/>
          </ac:spMkLst>
        </pc:spChg>
        <pc:spChg chg="mod">
          <ac:chgData name="Oh Hyungnam" userId="eeb7aa98594ba470" providerId="LiveId" clId="{6E0DF613-A47E-4F36-92CF-BC7443AA350C}" dt="2023-06-19T04:39:35.559" v="2444" actId="6549"/>
          <ac:spMkLst>
            <pc:docMk/>
            <pc:sldMk cId="254491734" sldId="380"/>
            <ac:spMk id="10" creationId="{537CC2CB-6C5A-02FD-AF69-8C593321075B}"/>
          </ac:spMkLst>
        </pc:spChg>
        <pc:spChg chg="add mod">
          <ac:chgData name="Oh Hyungnam" userId="eeb7aa98594ba470" providerId="LiveId" clId="{6E0DF613-A47E-4F36-92CF-BC7443AA350C}" dt="2023-06-19T04:44:39.076" v="2605" actId="1076"/>
          <ac:spMkLst>
            <pc:docMk/>
            <pc:sldMk cId="254491734" sldId="380"/>
            <ac:spMk id="11" creationId="{16A30BB8-155E-1AB3-9E09-DEE10B92BF49}"/>
          </ac:spMkLst>
        </pc:spChg>
        <pc:spChg chg="add mod">
          <ac:chgData name="Oh Hyungnam" userId="eeb7aa98594ba470" providerId="LiveId" clId="{6E0DF613-A47E-4F36-92CF-BC7443AA350C}" dt="2023-06-19T04:44:39.076" v="2605" actId="1076"/>
          <ac:spMkLst>
            <pc:docMk/>
            <pc:sldMk cId="254491734" sldId="380"/>
            <ac:spMk id="13" creationId="{82A3A3D4-94BC-1F6A-9A27-7C9B7B44302D}"/>
          </ac:spMkLst>
        </pc:spChg>
        <pc:spChg chg="add mod">
          <ac:chgData name="Oh Hyungnam" userId="eeb7aa98594ba470" providerId="LiveId" clId="{6E0DF613-A47E-4F36-92CF-BC7443AA350C}" dt="2023-06-19T04:48:48.530" v="3045" actId="1037"/>
          <ac:spMkLst>
            <pc:docMk/>
            <pc:sldMk cId="254491734" sldId="380"/>
            <ac:spMk id="14" creationId="{93736D62-1C1A-CE67-7504-361D2002965E}"/>
          </ac:spMkLst>
        </pc:spChg>
        <pc:spChg chg="add mod">
          <ac:chgData name="Oh Hyungnam" userId="eeb7aa98594ba470" providerId="LiveId" clId="{6E0DF613-A47E-4F36-92CF-BC7443AA350C}" dt="2023-06-19T04:48:41.522" v="3035" actId="2710"/>
          <ac:spMkLst>
            <pc:docMk/>
            <pc:sldMk cId="254491734" sldId="380"/>
            <ac:spMk id="19" creationId="{BA75EAB7-21D8-A7AE-76EB-8FF2506E9F8F}"/>
          </ac:spMkLst>
        </pc:spChg>
        <pc:spChg chg="add mod">
          <ac:chgData name="Oh Hyungnam" userId="eeb7aa98594ba470" providerId="LiveId" clId="{6E0DF613-A47E-4F36-92CF-BC7443AA350C}" dt="2023-06-19T04:50:05.720" v="3186" actId="1076"/>
          <ac:spMkLst>
            <pc:docMk/>
            <pc:sldMk cId="254491734" sldId="380"/>
            <ac:spMk id="20" creationId="{62806A8A-11A9-5229-DAF3-1744C80BEF66}"/>
          </ac:spMkLst>
        </pc:spChg>
        <pc:spChg chg="mod">
          <ac:chgData name="Oh Hyungnam" userId="eeb7aa98594ba470" providerId="LiveId" clId="{6E0DF613-A47E-4F36-92CF-BC7443AA350C}" dt="2023-06-19T04:39:10.332" v="2301" actId="20577"/>
          <ac:spMkLst>
            <pc:docMk/>
            <pc:sldMk cId="254491734" sldId="380"/>
            <ac:spMk id="57" creationId="{EDD97892-3284-43B5-7138-DA79A6105DF0}"/>
          </ac:spMkLst>
        </pc:spChg>
        <pc:picChg chg="add mod modCrop">
          <ac:chgData name="Oh Hyungnam" userId="eeb7aa98594ba470" providerId="LiveId" clId="{6E0DF613-A47E-4F36-92CF-BC7443AA350C}" dt="2023-06-19T04:44:39.076" v="2605" actId="1076"/>
          <ac:picMkLst>
            <pc:docMk/>
            <pc:sldMk cId="254491734" sldId="380"/>
            <ac:picMk id="3" creationId="{BD70434A-BAFD-0B61-55D8-40AAF9ED4BF4}"/>
          </ac:picMkLst>
        </pc:picChg>
        <pc:picChg chg="del mod">
          <ac:chgData name="Oh Hyungnam" userId="eeb7aa98594ba470" providerId="LiveId" clId="{6E0DF613-A47E-4F36-92CF-BC7443AA350C}" dt="2023-06-19T04:40:29.100" v="2450" actId="478"/>
          <ac:picMkLst>
            <pc:docMk/>
            <pc:sldMk cId="254491734" sldId="380"/>
            <ac:picMk id="12" creationId="{D3ED4B2B-4B28-F98E-2537-206EBF613BB1}"/>
          </ac:picMkLst>
        </pc:picChg>
        <pc:picChg chg="add mod">
          <ac:chgData name="Oh Hyungnam" userId="eeb7aa98594ba470" providerId="LiveId" clId="{6E0DF613-A47E-4F36-92CF-BC7443AA350C}" dt="2023-06-19T04:48:48.530" v="3045" actId="1037"/>
          <ac:picMkLst>
            <pc:docMk/>
            <pc:sldMk cId="254491734" sldId="380"/>
            <ac:picMk id="16" creationId="{27508F07-81F1-DEA6-850D-5EE8A04D9385}"/>
          </ac:picMkLst>
        </pc:picChg>
        <pc:picChg chg="add mod">
          <ac:chgData name="Oh Hyungnam" userId="eeb7aa98594ba470" providerId="LiveId" clId="{6E0DF613-A47E-4F36-92CF-BC7443AA350C}" dt="2023-06-19T04:48:48.530" v="3045" actId="1037"/>
          <ac:picMkLst>
            <pc:docMk/>
            <pc:sldMk cId="254491734" sldId="380"/>
            <ac:picMk id="18" creationId="{60796EC6-12A1-0314-3578-D34389D8A997}"/>
          </ac:picMkLst>
        </pc:picChg>
        <pc:picChg chg="del">
          <ac:chgData name="Oh Hyungnam" userId="eeb7aa98594ba470" providerId="LiveId" clId="{6E0DF613-A47E-4F36-92CF-BC7443AA350C}" dt="2023-06-19T04:40:24.992" v="2445" actId="478"/>
          <ac:picMkLst>
            <pc:docMk/>
            <pc:sldMk cId="254491734" sldId="380"/>
            <ac:picMk id="23" creationId="{CF95B596-8661-0457-EF80-19CF5DC65B27}"/>
          </ac:picMkLst>
        </pc:picChg>
        <pc:picChg chg="del">
          <ac:chgData name="Oh Hyungnam" userId="eeb7aa98594ba470" providerId="LiveId" clId="{6E0DF613-A47E-4F36-92CF-BC7443AA350C}" dt="2023-06-19T04:40:25.556" v="2446" actId="478"/>
          <ac:picMkLst>
            <pc:docMk/>
            <pc:sldMk cId="254491734" sldId="380"/>
            <ac:picMk id="25" creationId="{7363284C-69D9-D9D0-AF9E-A1B8F3189798}"/>
          </ac:picMkLst>
        </pc:picChg>
        <pc:picChg chg="del">
          <ac:chgData name="Oh Hyungnam" userId="eeb7aa98594ba470" providerId="LiveId" clId="{6E0DF613-A47E-4F36-92CF-BC7443AA350C}" dt="2023-06-19T04:40:26.063" v="2447" actId="478"/>
          <ac:picMkLst>
            <pc:docMk/>
            <pc:sldMk cId="254491734" sldId="380"/>
            <ac:picMk id="27" creationId="{27FA1318-667A-1C66-BF53-E5B622C4BECC}"/>
          </ac:picMkLst>
        </pc:picChg>
        <pc:picChg chg="del">
          <ac:chgData name="Oh Hyungnam" userId="eeb7aa98594ba470" providerId="LiveId" clId="{6E0DF613-A47E-4F36-92CF-BC7443AA350C}" dt="2023-06-19T04:40:26.455" v="2448" actId="478"/>
          <ac:picMkLst>
            <pc:docMk/>
            <pc:sldMk cId="254491734" sldId="380"/>
            <ac:picMk id="31" creationId="{A5DF51D5-A709-E9F1-244F-954FA80FB2F2}"/>
          </ac:picMkLst>
        </pc:picChg>
        <pc:picChg chg="del">
          <ac:chgData name="Oh Hyungnam" userId="eeb7aa98594ba470" providerId="LiveId" clId="{6E0DF613-A47E-4F36-92CF-BC7443AA350C}" dt="2023-06-19T04:40:30.204" v="2451" actId="478"/>
          <ac:picMkLst>
            <pc:docMk/>
            <pc:sldMk cId="254491734" sldId="380"/>
            <ac:picMk id="33" creationId="{E6EFD916-409E-8076-D93E-01C835F88A31}"/>
          </ac:picMkLst>
        </pc:picChg>
        <pc:picChg chg="del">
          <ac:chgData name="Oh Hyungnam" userId="eeb7aa98594ba470" providerId="LiveId" clId="{6E0DF613-A47E-4F36-92CF-BC7443AA350C}" dt="2023-06-19T04:40:30.204" v="2451" actId="478"/>
          <ac:picMkLst>
            <pc:docMk/>
            <pc:sldMk cId="254491734" sldId="380"/>
            <ac:picMk id="35" creationId="{190AFDCA-E9DF-641D-13FB-B632525CDA33}"/>
          </ac:picMkLst>
        </pc:picChg>
        <pc:picChg chg="del">
          <ac:chgData name="Oh Hyungnam" userId="eeb7aa98594ba470" providerId="LiveId" clId="{6E0DF613-A47E-4F36-92CF-BC7443AA350C}" dt="2023-06-19T04:40:30.204" v="2451" actId="478"/>
          <ac:picMkLst>
            <pc:docMk/>
            <pc:sldMk cId="254491734" sldId="380"/>
            <ac:picMk id="53" creationId="{91AB1CE3-C445-3ADF-887B-B21266B12A20}"/>
          </ac:picMkLst>
        </pc:picChg>
        <pc:picChg chg="del">
          <ac:chgData name="Oh Hyungnam" userId="eeb7aa98594ba470" providerId="LiveId" clId="{6E0DF613-A47E-4F36-92CF-BC7443AA350C}" dt="2023-06-19T04:40:30.204" v="2451" actId="478"/>
          <ac:picMkLst>
            <pc:docMk/>
            <pc:sldMk cId="254491734" sldId="380"/>
            <ac:picMk id="55" creationId="{413EE179-4E83-D52B-9835-5CC89095AC64}"/>
          </ac:picMkLst>
        </pc:picChg>
      </pc:sldChg>
      <pc:sldChg chg="addSp delSp modSp add mod">
        <pc:chgData name="Oh Hyungnam" userId="eeb7aa98594ba470" providerId="LiveId" clId="{6E0DF613-A47E-4F36-92CF-BC7443AA350C}" dt="2023-06-19T07:12:32.982" v="5937" actId="20577"/>
        <pc:sldMkLst>
          <pc:docMk/>
          <pc:sldMk cId="599690580" sldId="381"/>
        </pc:sldMkLst>
        <pc:spChg chg="mod">
          <ac:chgData name="Oh Hyungnam" userId="eeb7aa98594ba470" providerId="LiveId" clId="{6E0DF613-A47E-4F36-92CF-BC7443AA350C}" dt="2023-06-19T05:54:01.273" v="3601" actId="404"/>
          <ac:spMkLst>
            <pc:docMk/>
            <pc:sldMk cId="599690580" sldId="381"/>
            <ac:spMk id="5" creationId="{6C50273C-DF4D-CEF6-35B2-B75E611F04C5}"/>
          </ac:spMkLst>
        </pc:spChg>
        <pc:spChg chg="mod">
          <ac:chgData name="Oh Hyungnam" userId="eeb7aa98594ba470" providerId="LiveId" clId="{6E0DF613-A47E-4F36-92CF-BC7443AA350C}" dt="2023-06-19T05:54:01.273" v="3601" actId="404"/>
          <ac:spMkLst>
            <pc:docMk/>
            <pc:sldMk cId="599690580" sldId="381"/>
            <ac:spMk id="7" creationId="{95ACC54D-3E06-2FC1-AB45-40AC9E1E2E23}"/>
          </ac:spMkLst>
        </pc:spChg>
        <pc:spChg chg="mod">
          <ac:chgData name="Oh Hyungnam" userId="eeb7aa98594ba470" providerId="LiveId" clId="{6E0DF613-A47E-4F36-92CF-BC7443AA350C}" dt="2023-06-19T05:54:01.273" v="3601" actId="404"/>
          <ac:spMkLst>
            <pc:docMk/>
            <pc:sldMk cId="599690580" sldId="381"/>
            <ac:spMk id="9" creationId="{85BBD456-CEC9-528B-D31D-FD4DC2AE44AF}"/>
          </ac:spMkLst>
        </pc:spChg>
        <pc:spChg chg="mod">
          <ac:chgData name="Oh Hyungnam" userId="eeb7aa98594ba470" providerId="LiveId" clId="{6E0DF613-A47E-4F36-92CF-BC7443AA350C}" dt="2023-06-19T05:54:07.959" v="3602" actId="1076"/>
          <ac:spMkLst>
            <pc:docMk/>
            <pc:sldMk cId="599690580" sldId="381"/>
            <ac:spMk id="11" creationId="{CF51159C-FAB7-B361-4713-A3808EE639E8}"/>
          </ac:spMkLst>
        </pc:spChg>
        <pc:spChg chg="mod">
          <ac:chgData name="Oh Hyungnam" userId="eeb7aa98594ba470" providerId="LiveId" clId="{6E0DF613-A47E-4F36-92CF-BC7443AA350C}" dt="2023-06-19T05:54:07.959" v="3602" actId="1076"/>
          <ac:spMkLst>
            <pc:docMk/>
            <pc:sldMk cId="599690580" sldId="381"/>
            <ac:spMk id="13" creationId="{61DE02A7-4E05-D8BF-EEF6-C034B4A3BC4A}"/>
          </ac:spMkLst>
        </pc:spChg>
        <pc:spChg chg="mod">
          <ac:chgData name="Oh Hyungnam" userId="eeb7aa98594ba470" providerId="LiveId" clId="{6E0DF613-A47E-4F36-92CF-BC7443AA350C}" dt="2023-06-19T05:54:07.959" v="3602" actId="1076"/>
          <ac:spMkLst>
            <pc:docMk/>
            <pc:sldMk cId="599690580" sldId="381"/>
            <ac:spMk id="14" creationId="{55E4FFA8-F6D5-F7B0-DFC3-679C9CE8141F}"/>
          </ac:spMkLst>
        </pc:spChg>
        <pc:spChg chg="add mod">
          <ac:chgData name="Oh Hyungnam" userId="eeb7aa98594ba470" providerId="LiveId" clId="{6E0DF613-A47E-4F36-92CF-BC7443AA350C}" dt="2023-06-19T06:57:42.703" v="5129" actId="207"/>
          <ac:spMkLst>
            <pc:docMk/>
            <pc:sldMk cId="599690580" sldId="381"/>
            <ac:spMk id="20" creationId="{81037270-F613-9A00-2892-46231D15CAC4}"/>
          </ac:spMkLst>
        </pc:spChg>
        <pc:spChg chg="mod">
          <ac:chgData name="Oh Hyungnam" userId="eeb7aa98594ba470" providerId="LiveId" clId="{6E0DF613-A47E-4F36-92CF-BC7443AA350C}" dt="2023-06-19T07:12:32.982" v="5937" actId="20577"/>
          <ac:spMkLst>
            <pc:docMk/>
            <pc:sldMk cId="599690580" sldId="381"/>
            <ac:spMk id="22" creationId="{1A1FC1F0-7E32-787D-4A67-3AA4DD315DD0}"/>
          </ac:spMkLst>
        </pc:spChg>
        <pc:spChg chg="mod">
          <ac:chgData name="Oh Hyungnam" userId="eeb7aa98594ba470" providerId="LiveId" clId="{6E0DF613-A47E-4F36-92CF-BC7443AA350C}" dt="2023-06-19T05:54:13.817" v="3604" actId="1076"/>
          <ac:spMkLst>
            <pc:docMk/>
            <pc:sldMk cId="599690580" sldId="381"/>
            <ac:spMk id="24" creationId="{F07876C9-B733-9BE7-D3CA-077ECFD2A293}"/>
          </ac:spMkLst>
        </pc:spChg>
        <pc:spChg chg="mod">
          <ac:chgData name="Oh Hyungnam" userId="eeb7aa98594ba470" providerId="LiveId" clId="{6E0DF613-A47E-4F36-92CF-BC7443AA350C}" dt="2023-06-19T05:54:13.817" v="3604" actId="1076"/>
          <ac:spMkLst>
            <pc:docMk/>
            <pc:sldMk cId="599690580" sldId="381"/>
            <ac:spMk id="25" creationId="{B9DF97A9-6D2B-244D-8C3B-649A3C605474}"/>
          </ac:spMkLst>
        </pc:spChg>
        <pc:grpChg chg="mod">
          <ac:chgData name="Oh Hyungnam" userId="eeb7aa98594ba470" providerId="LiveId" clId="{6E0DF613-A47E-4F36-92CF-BC7443AA350C}" dt="2023-06-19T05:54:01.273" v="3601" actId="404"/>
          <ac:grpSpMkLst>
            <pc:docMk/>
            <pc:sldMk cId="599690580" sldId="381"/>
            <ac:grpSpMk id="3" creationId="{C33FCAE2-7684-776A-738B-FD94C1C180EF}"/>
          </ac:grpSpMkLst>
        </pc:grpChg>
        <pc:grpChg chg="mod">
          <ac:chgData name="Oh Hyungnam" userId="eeb7aa98594ba470" providerId="LiveId" clId="{6E0DF613-A47E-4F36-92CF-BC7443AA350C}" dt="2023-06-19T05:54:01.273" v="3601" actId="404"/>
          <ac:grpSpMkLst>
            <pc:docMk/>
            <pc:sldMk cId="599690580" sldId="381"/>
            <ac:grpSpMk id="6" creationId="{32EB146E-6C7B-B237-ADD5-F462AE404932}"/>
          </ac:grpSpMkLst>
        </pc:grpChg>
        <pc:grpChg chg="mod">
          <ac:chgData name="Oh Hyungnam" userId="eeb7aa98594ba470" providerId="LiveId" clId="{6E0DF613-A47E-4F36-92CF-BC7443AA350C}" dt="2023-06-19T05:54:07.959" v="3602" actId="1076"/>
          <ac:grpSpMkLst>
            <pc:docMk/>
            <pc:sldMk cId="599690580" sldId="381"/>
            <ac:grpSpMk id="10" creationId="{8A55A700-D958-9234-D013-71B97DB8EDED}"/>
          </ac:grpSpMkLst>
        </pc:grpChg>
        <pc:grpChg chg="mod">
          <ac:chgData name="Oh Hyungnam" userId="eeb7aa98594ba470" providerId="LiveId" clId="{6E0DF613-A47E-4F36-92CF-BC7443AA350C}" dt="2023-06-19T05:54:07.959" v="3602" actId="1076"/>
          <ac:grpSpMkLst>
            <pc:docMk/>
            <pc:sldMk cId="599690580" sldId="381"/>
            <ac:grpSpMk id="12" creationId="{F5D6B506-DFA3-1FC1-4BB3-742AA4928DAD}"/>
          </ac:grpSpMkLst>
        </pc:grpChg>
        <pc:grpChg chg="add mod">
          <ac:chgData name="Oh Hyungnam" userId="eeb7aa98594ba470" providerId="LiveId" clId="{6E0DF613-A47E-4F36-92CF-BC7443AA350C}" dt="2023-06-19T05:54:13.817" v="3604" actId="1076"/>
          <ac:grpSpMkLst>
            <pc:docMk/>
            <pc:sldMk cId="599690580" sldId="381"/>
            <ac:grpSpMk id="21" creationId="{1097D7F1-1798-F6FE-6BDD-D1E67936788E}"/>
          </ac:grpSpMkLst>
        </pc:grpChg>
        <pc:grpChg chg="mod">
          <ac:chgData name="Oh Hyungnam" userId="eeb7aa98594ba470" providerId="LiveId" clId="{6E0DF613-A47E-4F36-92CF-BC7443AA350C}" dt="2023-06-19T05:54:13.817" v="3604" actId="1076"/>
          <ac:grpSpMkLst>
            <pc:docMk/>
            <pc:sldMk cId="599690580" sldId="381"/>
            <ac:grpSpMk id="23" creationId="{A25FE03E-11E9-6B9F-C210-089C709D1613}"/>
          </ac:grpSpMkLst>
        </pc:grpChg>
        <pc:picChg chg="add mod modCrop">
          <ac:chgData name="Oh Hyungnam" userId="eeb7aa98594ba470" providerId="LiveId" clId="{6E0DF613-A47E-4F36-92CF-BC7443AA350C}" dt="2023-06-19T05:43:43.265" v="3590" actId="1076"/>
          <ac:picMkLst>
            <pc:docMk/>
            <pc:sldMk cId="599690580" sldId="381"/>
            <ac:picMk id="15" creationId="{4ED6AB03-5D43-DFC3-13B0-031751DA43EF}"/>
          </ac:picMkLst>
        </pc:picChg>
        <pc:picChg chg="add del mod modCrop">
          <ac:chgData name="Oh Hyungnam" userId="eeb7aa98594ba470" providerId="LiveId" clId="{6E0DF613-A47E-4F36-92CF-BC7443AA350C}" dt="2023-06-19T05:42:43.308" v="3577" actId="478"/>
          <ac:picMkLst>
            <pc:docMk/>
            <pc:sldMk cId="599690580" sldId="381"/>
            <ac:picMk id="17" creationId="{47D27CED-0098-FAA5-37FE-984CF4751772}"/>
          </ac:picMkLst>
        </pc:picChg>
        <pc:picChg chg="add mod modCrop">
          <ac:chgData name="Oh Hyungnam" userId="eeb7aa98594ba470" providerId="LiveId" clId="{6E0DF613-A47E-4F36-92CF-BC7443AA350C}" dt="2023-06-19T05:43:02.138" v="3584" actId="1076"/>
          <ac:picMkLst>
            <pc:docMk/>
            <pc:sldMk cId="599690580" sldId="381"/>
            <ac:picMk id="19" creationId="{8A14D7D9-3F21-B19A-3B03-894689D31872}"/>
          </ac:picMkLst>
        </pc:picChg>
      </pc:sldChg>
      <pc:sldChg chg="addSp delSp modSp add mod">
        <pc:chgData name="Oh Hyungnam" userId="eeb7aa98594ba470" providerId="LiveId" clId="{6E0DF613-A47E-4F36-92CF-BC7443AA350C}" dt="2023-06-19T05:59:06.973" v="4184" actId="20577"/>
        <pc:sldMkLst>
          <pc:docMk/>
          <pc:sldMk cId="2252124687" sldId="382"/>
        </pc:sldMkLst>
        <pc:spChg chg="del">
          <ac:chgData name="Oh Hyungnam" userId="eeb7aa98594ba470" providerId="LiveId" clId="{6E0DF613-A47E-4F36-92CF-BC7443AA350C}" dt="2023-06-19T05:54:56.171" v="3730" actId="478"/>
          <ac:spMkLst>
            <pc:docMk/>
            <pc:sldMk cId="2252124687" sldId="382"/>
            <ac:spMk id="2" creationId="{67576B05-D634-90DD-6462-76EDFDD5B6DF}"/>
          </ac:spMkLst>
        </pc:spChg>
        <pc:spChg chg="add mod">
          <ac:chgData name="Oh Hyungnam" userId="eeb7aa98594ba470" providerId="LiveId" clId="{6E0DF613-A47E-4F36-92CF-BC7443AA350C}" dt="2023-06-19T05:54:57.002" v="3731"/>
          <ac:spMkLst>
            <pc:docMk/>
            <pc:sldMk cId="2252124687" sldId="382"/>
            <ac:spMk id="4" creationId="{4A5AC750-881F-C9A7-554B-2AD0D5C77755}"/>
          </ac:spMkLst>
        </pc:spChg>
        <pc:spChg chg="mod">
          <ac:chgData name="Oh Hyungnam" userId="eeb7aa98594ba470" providerId="LiveId" clId="{6E0DF613-A47E-4F36-92CF-BC7443AA350C}" dt="2023-06-19T05:49:59.981" v="3599"/>
          <ac:spMkLst>
            <pc:docMk/>
            <pc:sldMk cId="2252124687" sldId="382"/>
            <ac:spMk id="8" creationId="{9708BABB-9A7C-4935-B03C-44CAA44E5F0A}"/>
          </ac:spMkLst>
        </pc:spChg>
        <pc:spChg chg="mod">
          <ac:chgData name="Oh Hyungnam" userId="eeb7aa98594ba470" providerId="LiveId" clId="{6E0DF613-A47E-4F36-92CF-BC7443AA350C}" dt="2023-06-19T05:55:21.860" v="3906" actId="6549"/>
          <ac:spMkLst>
            <pc:docMk/>
            <pc:sldMk cId="2252124687" sldId="382"/>
            <ac:spMk id="17" creationId="{CFA8165C-63CB-86E5-D809-4C7B339BCCD2}"/>
          </ac:spMkLst>
        </pc:spChg>
        <pc:spChg chg="del">
          <ac:chgData name="Oh Hyungnam" userId="eeb7aa98594ba470" providerId="LiveId" clId="{6E0DF613-A47E-4F36-92CF-BC7443AA350C}" dt="2023-06-19T05:56:36.646" v="3987" actId="478"/>
          <ac:spMkLst>
            <pc:docMk/>
            <pc:sldMk cId="2252124687" sldId="382"/>
            <ac:spMk id="20" creationId="{81037270-F613-9A00-2892-46231D15CAC4}"/>
          </ac:spMkLst>
        </pc:spChg>
        <pc:spChg chg="mod">
          <ac:chgData name="Oh Hyungnam" userId="eeb7aa98594ba470" providerId="LiveId" clId="{6E0DF613-A47E-4F36-92CF-BC7443AA350C}" dt="2023-06-19T05:54:57.002" v="3731"/>
          <ac:spMkLst>
            <pc:docMk/>
            <pc:sldMk cId="2252124687" sldId="382"/>
            <ac:spMk id="21" creationId="{E0CFB964-910F-CBF6-07B4-3659302D62CF}"/>
          </ac:spMkLst>
        </pc:spChg>
        <pc:spChg chg="mod">
          <ac:chgData name="Oh Hyungnam" userId="eeb7aa98594ba470" providerId="LiveId" clId="{6E0DF613-A47E-4F36-92CF-BC7443AA350C}" dt="2023-06-19T05:54:57.002" v="3731"/>
          <ac:spMkLst>
            <pc:docMk/>
            <pc:sldMk cId="2252124687" sldId="382"/>
            <ac:spMk id="22" creationId="{CB8A9262-0073-38F8-D2D0-A7B69BC7765A}"/>
          </ac:spMkLst>
        </pc:spChg>
        <pc:spChg chg="mod">
          <ac:chgData name="Oh Hyungnam" userId="eeb7aa98594ba470" providerId="LiveId" clId="{6E0DF613-A47E-4F36-92CF-BC7443AA350C}" dt="2023-06-19T05:58:24.165" v="4073" actId="6549"/>
          <ac:spMkLst>
            <pc:docMk/>
            <pc:sldMk cId="2252124687" sldId="382"/>
            <ac:spMk id="24" creationId="{8E26AAE9-EDB2-4802-1D57-009236B736CD}"/>
          </ac:spMkLst>
        </pc:spChg>
        <pc:spChg chg="mod">
          <ac:chgData name="Oh Hyungnam" userId="eeb7aa98594ba470" providerId="LiveId" clId="{6E0DF613-A47E-4F36-92CF-BC7443AA350C}" dt="2023-06-19T05:55:30.102" v="3910" actId="1035"/>
          <ac:spMkLst>
            <pc:docMk/>
            <pc:sldMk cId="2252124687" sldId="382"/>
            <ac:spMk id="26" creationId="{A745E44C-00D9-5A98-F105-3731EE6D9CF7}"/>
          </ac:spMkLst>
        </pc:spChg>
        <pc:spChg chg="mod">
          <ac:chgData name="Oh Hyungnam" userId="eeb7aa98594ba470" providerId="LiveId" clId="{6E0DF613-A47E-4F36-92CF-BC7443AA350C}" dt="2023-06-19T05:55:30.102" v="3910" actId="1035"/>
          <ac:spMkLst>
            <pc:docMk/>
            <pc:sldMk cId="2252124687" sldId="382"/>
            <ac:spMk id="27" creationId="{7E5B1335-6184-FBC5-CF52-2FB9CBCE58E8}"/>
          </ac:spMkLst>
        </pc:spChg>
        <pc:spChg chg="mod">
          <ac:chgData name="Oh Hyungnam" userId="eeb7aa98594ba470" providerId="LiveId" clId="{6E0DF613-A47E-4F36-92CF-BC7443AA350C}" dt="2023-06-19T05:59:06.973" v="4184" actId="20577"/>
          <ac:spMkLst>
            <pc:docMk/>
            <pc:sldMk cId="2252124687" sldId="382"/>
            <ac:spMk id="29" creationId="{2101C9D1-3009-A308-6E2B-DE56DC3A0554}"/>
          </ac:spMkLst>
        </pc:spChg>
        <pc:spChg chg="mod">
          <ac:chgData name="Oh Hyungnam" userId="eeb7aa98594ba470" providerId="LiveId" clId="{6E0DF613-A47E-4F36-92CF-BC7443AA350C}" dt="2023-06-19T05:55:34.567" v="3914" actId="1036"/>
          <ac:spMkLst>
            <pc:docMk/>
            <pc:sldMk cId="2252124687" sldId="382"/>
            <ac:spMk id="31" creationId="{C1F3C526-B974-16BC-5AFA-8A1AD32FF6A4}"/>
          </ac:spMkLst>
        </pc:spChg>
        <pc:spChg chg="mod">
          <ac:chgData name="Oh Hyungnam" userId="eeb7aa98594ba470" providerId="LiveId" clId="{6E0DF613-A47E-4F36-92CF-BC7443AA350C}" dt="2023-06-19T05:55:34.567" v="3914" actId="1036"/>
          <ac:spMkLst>
            <pc:docMk/>
            <pc:sldMk cId="2252124687" sldId="382"/>
            <ac:spMk id="32" creationId="{3CDD0670-647E-AF9D-5192-C9C564E8DFCF}"/>
          </ac:spMkLst>
        </pc:spChg>
        <pc:spChg chg="add mod">
          <ac:chgData name="Oh Hyungnam" userId="eeb7aa98594ba470" providerId="LiveId" clId="{6E0DF613-A47E-4F36-92CF-BC7443AA350C}" dt="2023-06-19T05:57:38.880" v="4004" actId="14100"/>
          <ac:spMkLst>
            <pc:docMk/>
            <pc:sldMk cId="2252124687" sldId="382"/>
            <ac:spMk id="35" creationId="{11B6DB02-BD83-CCBA-7FD7-DBF9F0588385}"/>
          </ac:spMkLst>
        </pc:spChg>
        <pc:spChg chg="add mod">
          <ac:chgData name="Oh Hyungnam" userId="eeb7aa98594ba470" providerId="LiveId" clId="{6E0DF613-A47E-4F36-92CF-BC7443AA350C}" dt="2023-06-19T05:58:13.374" v="4063" actId="1076"/>
          <ac:spMkLst>
            <pc:docMk/>
            <pc:sldMk cId="2252124687" sldId="382"/>
            <ac:spMk id="36" creationId="{08A1F89E-66C5-447D-0F10-F370F91BA33A}"/>
          </ac:spMkLst>
        </pc:spChg>
        <pc:grpChg chg="del">
          <ac:chgData name="Oh Hyungnam" userId="eeb7aa98594ba470" providerId="LiveId" clId="{6E0DF613-A47E-4F36-92CF-BC7443AA350C}" dt="2023-06-19T05:54:56.171" v="3730" actId="478"/>
          <ac:grpSpMkLst>
            <pc:docMk/>
            <pc:sldMk cId="2252124687" sldId="382"/>
            <ac:grpSpMk id="3" creationId="{C33FCAE2-7684-776A-738B-FD94C1C180EF}"/>
          </ac:grpSpMkLst>
        </pc:grpChg>
        <pc:grpChg chg="del">
          <ac:chgData name="Oh Hyungnam" userId="eeb7aa98594ba470" providerId="LiveId" clId="{6E0DF613-A47E-4F36-92CF-BC7443AA350C}" dt="2023-06-19T05:54:56.171" v="3730" actId="478"/>
          <ac:grpSpMkLst>
            <pc:docMk/>
            <pc:sldMk cId="2252124687" sldId="382"/>
            <ac:grpSpMk id="10" creationId="{8A55A700-D958-9234-D013-71B97DB8EDED}"/>
          </ac:grpSpMkLst>
        </pc:grpChg>
        <pc:grpChg chg="add mod">
          <ac:chgData name="Oh Hyungnam" userId="eeb7aa98594ba470" providerId="LiveId" clId="{6E0DF613-A47E-4F36-92CF-BC7443AA350C}" dt="2023-06-19T05:54:57.002" v="3731"/>
          <ac:grpSpMkLst>
            <pc:docMk/>
            <pc:sldMk cId="2252124687" sldId="382"/>
            <ac:grpSpMk id="16" creationId="{19BA3ED9-EFAD-5355-FDC7-BF5D52F54E71}"/>
          </ac:grpSpMkLst>
        </pc:grpChg>
        <pc:grpChg chg="mod">
          <ac:chgData name="Oh Hyungnam" userId="eeb7aa98594ba470" providerId="LiveId" clId="{6E0DF613-A47E-4F36-92CF-BC7443AA350C}" dt="2023-06-19T05:54:57.002" v="3731"/>
          <ac:grpSpMkLst>
            <pc:docMk/>
            <pc:sldMk cId="2252124687" sldId="382"/>
            <ac:grpSpMk id="18" creationId="{127E09E0-073A-543B-1680-2721E673A674}"/>
          </ac:grpSpMkLst>
        </pc:grpChg>
        <pc:grpChg chg="add mod">
          <ac:chgData name="Oh Hyungnam" userId="eeb7aa98594ba470" providerId="LiveId" clId="{6E0DF613-A47E-4F36-92CF-BC7443AA350C}" dt="2023-06-19T05:55:30.102" v="3910" actId="1035"/>
          <ac:grpSpMkLst>
            <pc:docMk/>
            <pc:sldMk cId="2252124687" sldId="382"/>
            <ac:grpSpMk id="23" creationId="{63E5CDF8-6D2E-5FC7-DFE9-E4E7FC3D4E6F}"/>
          </ac:grpSpMkLst>
        </pc:grpChg>
        <pc:grpChg chg="mod">
          <ac:chgData name="Oh Hyungnam" userId="eeb7aa98594ba470" providerId="LiveId" clId="{6E0DF613-A47E-4F36-92CF-BC7443AA350C}" dt="2023-06-19T05:55:30.102" v="3910" actId="1035"/>
          <ac:grpSpMkLst>
            <pc:docMk/>
            <pc:sldMk cId="2252124687" sldId="382"/>
            <ac:grpSpMk id="25" creationId="{90FE5971-4093-1FBD-4D9B-7B1F7CF934CD}"/>
          </ac:grpSpMkLst>
        </pc:grpChg>
        <pc:grpChg chg="add mod">
          <ac:chgData name="Oh Hyungnam" userId="eeb7aa98594ba470" providerId="LiveId" clId="{6E0DF613-A47E-4F36-92CF-BC7443AA350C}" dt="2023-06-19T05:55:34.567" v="3914" actId="1036"/>
          <ac:grpSpMkLst>
            <pc:docMk/>
            <pc:sldMk cId="2252124687" sldId="382"/>
            <ac:grpSpMk id="28" creationId="{0D68CADD-5508-76A5-D663-74ED8371C915}"/>
          </ac:grpSpMkLst>
        </pc:grpChg>
        <pc:grpChg chg="mod">
          <ac:chgData name="Oh Hyungnam" userId="eeb7aa98594ba470" providerId="LiveId" clId="{6E0DF613-A47E-4F36-92CF-BC7443AA350C}" dt="2023-06-19T05:55:34.567" v="3914" actId="1036"/>
          <ac:grpSpMkLst>
            <pc:docMk/>
            <pc:sldMk cId="2252124687" sldId="382"/>
            <ac:grpSpMk id="30" creationId="{974817A8-18BC-1C28-3DB6-2D8FF35FFDC0}"/>
          </ac:grpSpMkLst>
        </pc:grpChg>
        <pc:picChg chg="del">
          <ac:chgData name="Oh Hyungnam" userId="eeb7aa98594ba470" providerId="LiveId" clId="{6E0DF613-A47E-4F36-92CF-BC7443AA350C}" dt="2023-06-19T05:56:33.124" v="3985" actId="478"/>
          <ac:picMkLst>
            <pc:docMk/>
            <pc:sldMk cId="2252124687" sldId="382"/>
            <ac:picMk id="15" creationId="{4ED6AB03-5D43-DFC3-13B0-031751DA43EF}"/>
          </ac:picMkLst>
        </pc:picChg>
        <pc:picChg chg="del">
          <ac:chgData name="Oh Hyungnam" userId="eeb7aa98594ba470" providerId="LiveId" clId="{6E0DF613-A47E-4F36-92CF-BC7443AA350C}" dt="2023-06-19T05:56:35.530" v="3986" actId="478"/>
          <ac:picMkLst>
            <pc:docMk/>
            <pc:sldMk cId="2252124687" sldId="382"/>
            <ac:picMk id="19" creationId="{8A14D7D9-3F21-B19A-3B03-894689D31872}"/>
          </ac:picMkLst>
        </pc:picChg>
        <pc:picChg chg="add mod modCrop">
          <ac:chgData name="Oh Hyungnam" userId="eeb7aa98594ba470" providerId="LiveId" clId="{6E0DF613-A47E-4F36-92CF-BC7443AA350C}" dt="2023-06-19T05:57:22.824" v="4001" actId="1076"/>
          <ac:picMkLst>
            <pc:docMk/>
            <pc:sldMk cId="2252124687" sldId="382"/>
            <ac:picMk id="34" creationId="{E3EF85BE-1B9D-293E-01DF-E0386A2F0355}"/>
          </ac:picMkLst>
        </pc:picChg>
      </pc:sldChg>
      <pc:sldChg chg="addSp delSp modSp add mod">
        <pc:chgData name="Oh Hyungnam" userId="eeb7aa98594ba470" providerId="LiveId" clId="{6E0DF613-A47E-4F36-92CF-BC7443AA350C}" dt="2023-06-19T07:13:22.421" v="5990" actId="6549"/>
        <pc:sldMkLst>
          <pc:docMk/>
          <pc:sldMk cId="3429693296" sldId="383"/>
        </pc:sldMkLst>
        <pc:spChg chg="mod">
          <ac:chgData name="Oh Hyungnam" userId="eeb7aa98594ba470" providerId="LiveId" clId="{6E0DF613-A47E-4F36-92CF-BC7443AA350C}" dt="2023-06-19T06:52:19.378" v="4635" actId="14100"/>
          <ac:spMkLst>
            <pc:docMk/>
            <pc:sldMk cId="3429693296" sldId="383"/>
            <ac:spMk id="4" creationId="{4A5AC750-881F-C9A7-554B-2AD0D5C77755}"/>
          </ac:spMkLst>
        </pc:spChg>
        <pc:spChg chg="mod">
          <ac:chgData name="Oh Hyungnam" userId="eeb7aa98594ba470" providerId="LiveId" clId="{6E0DF613-A47E-4F36-92CF-BC7443AA350C}" dt="2023-06-19T06:08:27.458" v="4188"/>
          <ac:spMkLst>
            <pc:docMk/>
            <pc:sldMk cId="3429693296" sldId="383"/>
            <ac:spMk id="8" creationId="{9708BABB-9A7C-4935-B03C-44CAA44E5F0A}"/>
          </ac:spMkLst>
        </pc:spChg>
        <pc:spChg chg="mod">
          <ac:chgData name="Oh Hyungnam" userId="eeb7aa98594ba470" providerId="LiveId" clId="{6E0DF613-A47E-4F36-92CF-BC7443AA350C}" dt="2023-06-19T06:10:36.054" v="4365" actId="20577"/>
          <ac:spMkLst>
            <pc:docMk/>
            <pc:sldMk cId="3429693296" sldId="383"/>
            <ac:spMk id="17" creationId="{CFA8165C-63CB-86E5-D809-4C7B339BCCD2}"/>
          </ac:spMkLst>
        </pc:spChg>
        <pc:spChg chg="mod">
          <ac:chgData name="Oh Hyungnam" userId="eeb7aa98594ba470" providerId="LiveId" clId="{6E0DF613-A47E-4F36-92CF-BC7443AA350C}" dt="2023-06-19T07:13:22.421" v="5990" actId="6549"/>
          <ac:spMkLst>
            <pc:docMk/>
            <pc:sldMk cId="3429693296" sldId="383"/>
            <ac:spMk id="24" creationId="{8E26AAE9-EDB2-4802-1D57-009236B736CD}"/>
          </ac:spMkLst>
        </pc:spChg>
        <pc:spChg chg="mod">
          <ac:chgData name="Oh Hyungnam" userId="eeb7aa98594ba470" providerId="LiveId" clId="{6E0DF613-A47E-4F36-92CF-BC7443AA350C}" dt="2023-06-19T07:12:54.265" v="5940" actId="1035"/>
          <ac:spMkLst>
            <pc:docMk/>
            <pc:sldMk cId="3429693296" sldId="383"/>
            <ac:spMk id="26" creationId="{A745E44C-00D9-5A98-F105-3731EE6D9CF7}"/>
          </ac:spMkLst>
        </pc:spChg>
        <pc:spChg chg="mod">
          <ac:chgData name="Oh Hyungnam" userId="eeb7aa98594ba470" providerId="LiveId" clId="{6E0DF613-A47E-4F36-92CF-BC7443AA350C}" dt="2023-06-19T07:12:54.265" v="5940" actId="1035"/>
          <ac:spMkLst>
            <pc:docMk/>
            <pc:sldMk cId="3429693296" sldId="383"/>
            <ac:spMk id="27" creationId="{7E5B1335-6184-FBC5-CF52-2FB9CBCE58E8}"/>
          </ac:spMkLst>
        </pc:spChg>
        <pc:spChg chg="del">
          <ac:chgData name="Oh Hyungnam" userId="eeb7aa98594ba470" providerId="LiveId" clId="{6E0DF613-A47E-4F36-92CF-BC7443AA350C}" dt="2023-06-19T06:13:06.548" v="4511" actId="478"/>
          <ac:spMkLst>
            <pc:docMk/>
            <pc:sldMk cId="3429693296" sldId="383"/>
            <ac:spMk id="35" creationId="{11B6DB02-BD83-CCBA-7FD7-DBF9F0588385}"/>
          </ac:spMkLst>
        </pc:spChg>
        <pc:spChg chg="del">
          <ac:chgData name="Oh Hyungnam" userId="eeb7aa98594ba470" providerId="LiveId" clId="{6E0DF613-A47E-4F36-92CF-BC7443AA350C}" dt="2023-06-19T06:13:06.548" v="4511" actId="478"/>
          <ac:spMkLst>
            <pc:docMk/>
            <pc:sldMk cId="3429693296" sldId="383"/>
            <ac:spMk id="36" creationId="{08A1F89E-66C5-447D-0F10-F370F91BA33A}"/>
          </ac:spMkLst>
        </pc:spChg>
        <pc:grpChg chg="mod">
          <ac:chgData name="Oh Hyungnam" userId="eeb7aa98594ba470" providerId="LiveId" clId="{6E0DF613-A47E-4F36-92CF-BC7443AA350C}" dt="2023-06-19T07:12:54.265" v="5940" actId="1035"/>
          <ac:grpSpMkLst>
            <pc:docMk/>
            <pc:sldMk cId="3429693296" sldId="383"/>
            <ac:grpSpMk id="23" creationId="{63E5CDF8-6D2E-5FC7-DFE9-E4E7FC3D4E6F}"/>
          </ac:grpSpMkLst>
        </pc:grpChg>
        <pc:grpChg chg="mod">
          <ac:chgData name="Oh Hyungnam" userId="eeb7aa98594ba470" providerId="LiveId" clId="{6E0DF613-A47E-4F36-92CF-BC7443AA350C}" dt="2023-06-19T07:12:54.265" v="5940" actId="1035"/>
          <ac:grpSpMkLst>
            <pc:docMk/>
            <pc:sldMk cId="3429693296" sldId="383"/>
            <ac:grpSpMk id="25" creationId="{90FE5971-4093-1FBD-4D9B-7B1F7CF934CD}"/>
          </ac:grpSpMkLst>
        </pc:grpChg>
        <pc:grpChg chg="del">
          <ac:chgData name="Oh Hyungnam" userId="eeb7aa98594ba470" providerId="LiveId" clId="{6E0DF613-A47E-4F36-92CF-BC7443AA350C}" dt="2023-06-19T06:11:48.543" v="4508" actId="478"/>
          <ac:grpSpMkLst>
            <pc:docMk/>
            <pc:sldMk cId="3429693296" sldId="383"/>
            <ac:grpSpMk id="28" creationId="{0D68CADD-5508-76A5-D663-74ED8371C915}"/>
          </ac:grpSpMkLst>
        </pc:grpChg>
        <pc:picChg chg="add mod modCrop">
          <ac:chgData name="Oh Hyungnam" userId="eeb7aa98594ba470" providerId="LiveId" clId="{6E0DF613-A47E-4F36-92CF-BC7443AA350C}" dt="2023-06-19T06:52:53.188" v="4656" actId="1036"/>
          <ac:picMkLst>
            <pc:docMk/>
            <pc:sldMk cId="3429693296" sldId="383"/>
            <ac:picMk id="3" creationId="{CF9325ED-BEA2-F38C-604B-02B83C90CC7F}"/>
          </ac:picMkLst>
        </pc:picChg>
        <pc:picChg chg="add del mod">
          <ac:chgData name="Oh Hyungnam" userId="eeb7aa98594ba470" providerId="LiveId" clId="{6E0DF613-A47E-4F36-92CF-BC7443AA350C}" dt="2023-06-19T06:52:47.105" v="4652"/>
          <ac:picMkLst>
            <pc:docMk/>
            <pc:sldMk cId="3429693296" sldId="383"/>
            <ac:picMk id="5" creationId="{18CB7357-6BF0-B706-A7BB-C58B42C46B95}"/>
          </ac:picMkLst>
        </pc:picChg>
        <pc:picChg chg="del">
          <ac:chgData name="Oh Hyungnam" userId="eeb7aa98594ba470" providerId="LiveId" clId="{6E0DF613-A47E-4F36-92CF-BC7443AA350C}" dt="2023-06-19T06:13:03.832" v="4510" actId="478"/>
          <ac:picMkLst>
            <pc:docMk/>
            <pc:sldMk cId="3429693296" sldId="383"/>
            <ac:picMk id="34" creationId="{E3EF85BE-1B9D-293E-01DF-E0386A2F0355}"/>
          </ac:picMkLst>
        </pc:picChg>
      </pc:sldChg>
      <pc:sldChg chg="add del">
        <pc:chgData name="Oh Hyungnam" userId="eeb7aa98594ba470" providerId="LiveId" clId="{6E0DF613-A47E-4F36-92CF-BC7443AA350C}" dt="2023-06-19T05:49:47.164" v="3596"/>
        <pc:sldMkLst>
          <pc:docMk/>
          <pc:sldMk cId="3864681152" sldId="383"/>
        </pc:sldMkLst>
      </pc:sldChg>
      <pc:sldChg chg="addSp delSp modSp add mod">
        <pc:chgData name="Oh Hyungnam" userId="eeb7aa98594ba470" providerId="LiveId" clId="{6E0DF613-A47E-4F36-92CF-BC7443AA350C}" dt="2023-06-19T07:13:52.067" v="5998" actId="6549"/>
        <pc:sldMkLst>
          <pc:docMk/>
          <pc:sldMk cId="1216502618" sldId="384"/>
        </pc:sldMkLst>
        <pc:spChg chg="mod">
          <ac:chgData name="Oh Hyungnam" userId="eeb7aa98594ba470" providerId="LiveId" clId="{6E0DF613-A47E-4F36-92CF-BC7443AA350C}" dt="2023-06-19T06:53:14.349" v="4662"/>
          <ac:spMkLst>
            <pc:docMk/>
            <pc:sldMk cId="1216502618" sldId="384"/>
            <ac:spMk id="8" creationId="{9708BABB-9A7C-4935-B03C-44CAA44E5F0A}"/>
          </ac:spMkLst>
        </pc:spChg>
        <pc:spChg chg="add mod">
          <ac:chgData name="Oh Hyungnam" userId="eeb7aa98594ba470" providerId="LiveId" clId="{6E0DF613-A47E-4F36-92CF-BC7443AA350C}" dt="2023-06-19T06:57:37.683" v="5127" actId="207"/>
          <ac:spMkLst>
            <pc:docMk/>
            <pc:sldMk cId="1216502618" sldId="384"/>
            <ac:spMk id="9" creationId="{BB739549-338A-0203-DF3F-FE3315FAFF92}"/>
          </ac:spMkLst>
        </pc:spChg>
        <pc:spChg chg="mod">
          <ac:chgData name="Oh Hyungnam" userId="eeb7aa98594ba470" providerId="LiveId" clId="{6E0DF613-A47E-4F36-92CF-BC7443AA350C}" dt="2023-06-19T07:13:43.299" v="5991"/>
          <ac:spMkLst>
            <pc:docMk/>
            <pc:sldMk cId="1216502618" sldId="384"/>
            <ac:spMk id="11" creationId="{11394A45-77F9-E235-1B5A-BBCC7D2BCFC5}"/>
          </ac:spMkLst>
        </pc:spChg>
        <pc:spChg chg="mod">
          <ac:chgData name="Oh Hyungnam" userId="eeb7aa98594ba470" providerId="LiveId" clId="{6E0DF613-A47E-4F36-92CF-BC7443AA350C}" dt="2023-06-19T07:13:43.299" v="5991"/>
          <ac:spMkLst>
            <pc:docMk/>
            <pc:sldMk cId="1216502618" sldId="384"/>
            <ac:spMk id="13" creationId="{9354EBFD-00CA-4CA8-A1CD-53B8048FBAFE}"/>
          </ac:spMkLst>
        </pc:spChg>
        <pc:spChg chg="mod">
          <ac:chgData name="Oh Hyungnam" userId="eeb7aa98594ba470" providerId="LiveId" clId="{6E0DF613-A47E-4F36-92CF-BC7443AA350C}" dt="2023-06-19T07:13:43.299" v="5991"/>
          <ac:spMkLst>
            <pc:docMk/>
            <pc:sldMk cId="1216502618" sldId="384"/>
            <ac:spMk id="14" creationId="{E20E6CD3-E01D-44C2-F842-CEA96F352C2F}"/>
          </ac:spMkLst>
        </pc:spChg>
        <pc:spChg chg="mod">
          <ac:chgData name="Oh Hyungnam" userId="eeb7aa98594ba470" providerId="LiveId" clId="{6E0DF613-A47E-4F36-92CF-BC7443AA350C}" dt="2023-06-19T06:53:38.596" v="4760" actId="20577"/>
          <ac:spMkLst>
            <pc:docMk/>
            <pc:sldMk cId="1216502618" sldId="384"/>
            <ac:spMk id="17" creationId="{CFA8165C-63CB-86E5-D809-4C7B339BCCD2}"/>
          </ac:spMkLst>
        </pc:spChg>
        <pc:spChg chg="mod">
          <ac:chgData name="Oh Hyungnam" userId="eeb7aa98594ba470" providerId="LiveId" clId="{6E0DF613-A47E-4F36-92CF-BC7443AA350C}" dt="2023-06-19T07:13:47.598" v="5994"/>
          <ac:spMkLst>
            <pc:docMk/>
            <pc:sldMk cId="1216502618" sldId="384"/>
            <ac:spMk id="19" creationId="{01062203-8347-F5AF-5059-EE9E40215461}"/>
          </ac:spMkLst>
        </pc:spChg>
        <pc:spChg chg="mod">
          <ac:chgData name="Oh Hyungnam" userId="eeb7aa98594ba470" providerId="LiveId" clId="{6E0DF613-A47E-4F36-92CF-BC7443AA350C}" dt="2023-06-19T07:13:52.067" v="5998" actId="6549"/>
          <ac:spMkLst>
            <pc:docMk/>
            <pc:sldMk cId="1216502618" sldId="384"/>
            <ac:spMk id="24" creationId="{8E26AAE9-EDB2-4802-1D57-009236B736CD}"/>
          </ac:spMkLst>
        </pc:spChg>
        <pc:spChg chg="mod">
          <ac:chgData name="Oh Hyungnam" userId="eeb7aa98594ba470" providerId="LiveId" clId="{6E0DF613-A47E-4F36-92CF-BC7443AA350C}" dt="2023-06-19T06:58:24.667" v="5169" actId="1035"/>
          <ac:spMkLst>
            <pc:docMk/>
            <pc:sldMk cId="1216502618" sldId="384"/>
            <ac:spMk id="26" creationId="{A745E44C-00D9-5A98-F105-3731EE6D9CF7}"/>
          </ac:spMkLst>
        </pc:spChg>
        <pc:spChg chg="mod">
          <ac:chgData name="Oh Hyungnam" userId="eeb7aa98594ba470" providerId="LiveId" clId="{6E0DF613-A47E-4F36-92CF-BC7443AA350C}" dt="2023-06-19T06:58:24.667" v="5169" actId="1035"/>
          <ac:spMkLst>
            <pc:docMk/>
            <pc:sldMk cId="1216502618" sldId="384"/>
            <ac:spMk id="27" creationId="{7E5B1335-6184-FBC5-CF52-2FB9CBCE58E8}"/>
          </ac:spMkLst>
        </pc:spChg>
        <pc:spChg chg="mod">
          <ac:chgData name="Oh Hyungnam" userId="eeb7aa98594ba470" providerId="LiveId" clId="{6E0DF613-A47E-4F36-92CF-BC7443AA350C}" dt="2023-06-19T07:13:47.598" v="5994"/>
          <ac:spMkLst>
            <pc:docMk/>
            <pc:sldMk cId="1216502618" sldId="384"/>
            <ac:spMk id="28" creationId="{22431B47-1C67-AFF6-53A5-50A04860F9A5}"/>
          </ac:spMkLst>
        </pc:spChg>
        <pc:spChg chg="mod">
          <ac:chgData name="Oh Hyungnam" userId="eeb7aa98594ba470" providerId="LiveId" clId="{6E0DF613-A47E-4F36-92CF-BC7443AA350C}" dt="2023-06-19T07:13:47.598" v="5994"/>
          <ac:spMkLst>
            <pc:docMk/>
            <pc:sldMk cId="1216502618" sldId="384"/>
            <ac:spMk id="29" creationId="{30CC1EEA-EA2E-0871-02A7-0668D7E255B7}"/>
          </ac:spMkLst>
        </pc:spChg>
        <pc:grpChg chg="add del mod">
          <ac:chgData name="Oh Hyungnam" userId="eeb7aa98594ba470" providerId="LiveId" clId="{6E0DF613-A47E-4F36-92CF-BC7443AA350C}" dt="2023-06-19T07:13:45.500" v="5992"/>
          <ac:grpSpMkLst>
            <pc:docMk/>
            <pc:sldMk cId="1216502618" sldId="384"/>
            <ac:grpSpMk id="10" creationId="{70F8B78B-DA6E-3020-C101-7F64F21C5934}"/>
          </ac:grpSpMkLst>
        </pc:grpChg>
        <pc:grpChg chg="mod">
          <ac:chgData name="Oh Hyungnam" userId="eeb7aa98594ba470" providerId="LiveId" clId="{6E0DF613-A47E-4F36-92CF-BC7443AA350C}" dt="2023-06-19T07:13:43.299" v="5991"/>
          <ac:grpSpMkLst>
            <pc:docMk/>
            <pc:sldMk cId="1216502618" sldId="384"/>
            <ac:grpSpMk id="12" creationId="{F7277DCF-3A5A-2125-9CD8-9A53AE5779BD}"/>
          </ac:grpSpMkLst>
        </pc:grpChg>
        <pc:grpChg chg="add mod">
          <ac:chgData name="Oh Hyungnam" userId="eeb7aa98594ba470" providerId="LiveId" clId="{6E0DF613-A47E-4F36-92CF-BC7443AA350C}" dt="2023-06-19T07:13:47.598" v="5994"/>
          <ac:grpSpMkLst>
            <pc:docMk/>
            <pc:sldMk cId="1216502618" sldId="384"/>
            <ac:grpSpMk id="15" creationId="{BBC0830B-75E5-D005-7E02-8340B531B311}"/>
          </ac:grpSpMkLst>
        </pc:grpChg>
        <pc:grpChg chg="mod">
          <ac:chgData name="Oh Hyungnam" userId="eeb7aa98594ba470" providerId="LiveId" clId="{6E0DF613-A47E-4F36-92CF-BC7443AA350C}" dt="2023-06-19T07:13:47.598" v="5994"/>
          <ac:grpSpMkLst>
            <pc:docMk/>
            <pc:sldMk cId="1216502618" sldId="384"/>
            <ac:grpSpMk id="20" creationId="{82D31A76-DF6C-3437-8856-BD47FF432F50}"/>
          </ac:grpSpMkLst>
        </pc:grpChg>
        <pc:grpChg chg="mod">
          <ac:chgData name="Oh Hyungnam" userId="eeb7aa98594ba470" providerId="LiveId" clId="{6E0DF613-A47E-4F36-92CF-BC7443AA350C}" dt="2023-06-19T06:58:24.667" v="5169" actId="1035"/>
          <ac:grpSpMkLst>
            <pc:docMk/>
            <pc:sldMk cId="1216502618" sldId="384"/>
            <ac:grpSpMk id="23" creationId="{63E5CDF8-6D2E-5FC7-DFE9-E4E7FC3D4E6F}"/>
          </ac:grpSpMkLst>
        </pc:grpChg>
        <pc:grpChg chg="mod">
          <ac:chgData name="Oh Hyungnam" userId="eeb7aa98594ba470" providerId="LiveId" clId="{6E0DF613-A47E-4F36-92CF-BC7443AA350C}" dt="2023-06-19T06:58:24.667" v="5169" actId="1035"/>
          <ac:grpSpMkLst>
            <pc:docMk/>
            <pc:sldMk cId="1216502618" sldId="384"/>
            <ac:grpSpMk id="25" creationId="{90FE5971-4093-1FBD-4D9B-7B1F7CF934CD}"/>
          </ac:grpSpMkLst>
        </pc:grpChg>
        <pc:picChg chg="del">
          <ac:chgData name="Oh Hyungnam" userId="eeb7aa98594ba470" providerId="LiveId" clId="{6E0DF613-A47E-4F36-92CF-BC7443AA350C}" dt="2023-06-19T06:53:16.442" v="4663" actId="478"/>
          <ac:picMkLst>
            <pc:docMk/>
            <pc:sldMk cId="1216502618" sldId="384"/>
            <ac:picMk id="3" creationId="{CF9325ED-BEA2-F38C-604B-02B83C90CC7F}"/>
          </ac:picMkLst>
        </pc:picChg>
        <pc:picChg chg="add mod modCrop">
          <ac:chgData name="Oh Hyungnam" userId="eeb7aa98594ba470" providerId="LiveId" clId="{6E0DF613-A47E-4F36-92CF-BC7443AA350C}" dt="2023-06-19T06:56:32.937" v="5115" actId="1076"/>
          <ac:picMkLst>
            <pc:docMk/>
            <pc:sldMk cId="1216502618" sldId="384"/>
            <ac:picMk id="5" creationId="{A945FBE3-6295-EA69-2B33-13424FB83043}"/>
          </ac:picMkLst>
        </pc:picChg>
        <pc:picChg chg="add mod modCrop">
          <ac:chgData name="Oh Hyungnam" userId="eeb7aa98594ba470" providerId="LiveId" clId="{6E0DF613-A47E-4F36-92CF-BC7443AA350C}" dt="2023-06-19T06:57:19.527" v="5123" actId="1076"/>
          <ac:picMkLst>
            <pc:docMk/>
            <pc:sldMk cId="1216502618" sldId="384"/>
            <ac:picMk id="7" creationId="{9420148C-E657-9D1E-F337-5F7CC9B90CA4}"/>
          </ac:picMkLst>
        </pc:picChg>
      </pc:sldChg>
      <pc:sldChg chg="addSp delSp modSp add mod">
        <pc:chgData name="Oh Hyungnam" userId="eeb7aa98594ba470" providerId="LiveId" clId="{6E0DF613-A47E-4F36-92CF-BC7443AA350C}" dt="2023-06-19T07:15:08.915" v="6053" actId="1076"/>
        <pc:sldMkLst>
          <pc:docMk/>
          <pc:sldMk cId="2886289641" sldId="385"/>
        </pc:sldMkLst>
        <pc:spChg chg="mod">
          <ac:chgData name="Oh Hyungnam" userId="eeb7aa98594ba470" providerId="LiveId" clId="{6E0DF613-A47E-4F36-92CF-BC7443AA350C}" dt="2023-06-19T07:14:16.166" v="6013"/>
          <ac:spMkLst>
            <pc:docMk/>
            <pc:sldMk cId="2886289641" sldId="385"/>
            <ac:spMk id="3" creationId="{886CABBE-5A05-62BD-52C1-C4A4924255B5}"/>
          </ac:spMkLst>
        </pc:spChg>
        <pc:spChg chg="mod">
          <ac:chgData name="Oh Hyungnam" userId="eeb7aa98594ba470" providerId="LiveId" clId="{6E0DF613-A47E-4F36-92CF-BC7443AA350C}" dt="2023-06-19T07:14:35.945" v="6045" actId="14100"/>
          <ac:spMkLst>
            <pc:docMk/>
            <pc:sldMk cId="2886289641" sldId="385"/>
            <ac:spMk id="4" creationId="{4A5AC750-881F-C9A7-554B-2AD0D5C77755}"/>
          </ac:spMkLst>
        </pc:spChg>
        <pc:spChg chg="mod">
          <ac:chgData name="Oh Hyungnam" userId="eeb7aa98594ba470" providerId="LiveId" clId="{6E0DF613-A47E-4F36-92CF-BC7443AA350C}" dt="2023-06-19T07:06:52.203" v="5173"/>
          <ac:spMkLst>
            <pc:docMk/>
            <pc:sldMk cId="2886289641" sldId="385"/>
            <ac:spMk id="8" creationId="{9708BABB-9A7C-4935-B03C-44CAA44E5F0A}"/>
          </ac:spMkLst>
        </pc:spChg>
        <pc:spChg chg="mod ord">
          <ac:chgData name="Oh Hyungnam" userId="eeb7aa98594ba470" providerId="LiveId" clId="{6E0DF613-A47E-4F36-92CF-BC7443AA350C}" dt="2023-06-19T07:15:08.915" v="6053" actId="1076"/>
          <ac:spMkLst>
            <pc:docMk/>
            <pc:sldMk cId="2886289641" sldId="385"/>
            <ac:spMk id="9" creationId="{BB739549-338A-0203-DF3F-FE3315FAFF92}"/>
          </ac:spMkLst>
        </pc:spChg>
        <pc:spChg chg="mod">
          <ac:chgData name="Oh Hyungnam" userId="eeb7aa98594ba470" providerId="LiveId" clId="{6E0DF613-A47E-4F36-92CF-BC7443AA350C}" dt="2023-06-19T07:08:05.671" v="5445" actId="1076"/>
          <ac:spMkLst>
            <pc:docMk/>
            <pc:sldMk cId="2886289641" sldId="385"/>
            <ac:spMk id="10" creationId="{EDD139BB-B5C4-F1E1-4DAF-CB0A7E6360F5}"/>
          </ac:spMkLst>
        </pc:spChg>
        <pc:spChg chg="mod">
          <ac:chgData name="Oh Hyungnam" userId="eeb7aa98594ba470" providerId="LiveId" clId="{6E0DF613-A47E-4F36-92CF-BC7443AA350C}" dt="2023-06-19T07:08:05.671" v="5445" actId="1076"/>
          <ac:spMkLst>
            <pc:docMk/>
            <pc:sldMk cId="2886289641" sldId="385"/>
            <ac:spMk id="11" creationId="{37C19B8C-CD05-8213-6D8A-9EECD5A7A6F8}"/>
          </ac:spMkLst>
        </pc:spChg>
        <pc:spChg chg="mod">
          <ac:chgData name="Oh Hyungnam" userId="eeb7aa98594ba470" providerId="LiveId" clId="{6E0DF613-A47E-4F36-92CF-BC7443AA350C}" dt="2023-06-19T07:07:25.512" v="5310" actId="20577"/>
          <ac:spMkLst>
            <pc:docMk/>
            <pc:sldMk cId="2886289641" sldId="385"/>
            <ac:spMk id="17" creationId="{CFA8165C-63CB-86E5-D809-4C7B339BCCD2}"/>
          </ac:spMkLst>
        </pc:spChg>
        <pc:spChg chg="mod">
          <ac:chgData name="Oh Hyungnam" userId="eeb7aa98594ba470" providerId="LiveId" clId="{6E0DF613-A47E-4F36-92CF-BC7443AA350C}" dt="2023-06-19T07:14:29.406" v="6044" actId="1037"/>
          <ac:spMkLst>
            <pc:docMk/>
            <pc:sldMk cId="2886289641" sldId="385"/>
            <ac:spMk id="20" creationId="{5959D1C8-EB12-3AD4-4910-E65D8B1844ED}"/>
          </ac:spMkLst>
        </pc:spChg>
        <pc:spChg chg="mod">
          <ac:chgData name="Oh Hyungnam" userId="eeb7aa98594ba470" providerId="LiveId" clId="{6E0DF613-A47E-4F36-92CF-BC7443AA350C}" dt="2023-06-19T07:07:49.933" v="5443" actId="6549"/>
          <ac:spMkLst>
            <pc:docMk/>
            <pc:sldMk cId="2886289641" sldId="385"/>
            <ac:spMk id="24" creationId="{8E26AAE9-EDB2-4802-1D57-009236B736CD}"/>
          </ac:spMkLst>
        </pc:spChg>
        <pc:spChg chg="mod">
          <ac:chgData name="Oh Hyungnam" userId="eeb7aa98594ba470" providerId="LiveId" clId="{6E0DF613-A47E-4F36-92CF-BC7443AA350C}" dt="2023-06-19T07:14:29.406" v="6044" actId="1037"/>
          <ac:spMkLst>
            <pc:docMk/>
            <pc:sldMk cId="2886289641" sldId="385"/>
            <ac:spMk id="29" creationId="{A5C1DE01-221E-7FB1-D60E-9EA5AEA0549F}"/>
          </ac:spMkLst>
        </pc:spChg>
        <pc:spChg chg="mod">
          <ac:chgData name="Oh Hyungnam" userId="eeb7aa98594ba470" providerId="LiveId" clId="{6E0DF613-A47E-4F36-92CF-BC7443AA350C}" dt="2023-06-19T07:14:29.406" v="6044" actId="1037"/>
          <ac:spMkLst>
            <pc:docMk/>
            <pc:sldMk cId="2886289641" sldId="385"/>
            <ac:spMk id="30" creationId="{D3FC49F3-B52B-1FD4-BFA9-1F146539B9AE}"/>
          </ac:spMkLst>
        </pc:spChg>
        <pc:grpChg chg="add mod">
          <ac:chgData name="Oh Hyungnam" userId="eeb7aa98594ba470" providerId="LiveId" clId="{6E0DF613-A47E-4F36-92CF-BC7443AA350C}" dt="2023-06-19T07:08:05.671" v="5445" actId="1076"/>
          <ac:grpSpMkLst>
            <pc:docMk/>
            <pc:sldMk cId="2886289641" sldId="385"/>
            <ac:grpSpMk id="2" creationId="{D50711E3-45B9-305A-984E-8FEC552086FD}"/>
          </ac:grpSpMkLst>
        </pc:grpChg>
        <pc:grpChg chg="mod">
          <ac:chgData name="Oh Hyungnam" userId="eeb7aa98594ba470" providerId="LiveId" clId="{6E0DF613-A47E-4F36-92CF-BC7443AA350C}" dt="2023-06-19T07:08:05.671" v="5445" actId="1076"/>
          <ac:grpSpMkLst>
            <pc:docMk/>
            <pc:sldMk cId="2886289641" sldId="385"/>
            <ac:grpSpMk id="6" creationId="{F907EEE4-C325-40C4-79BC-F17C2FC3560C}"/>
          </ac:grpSpMkLst>
        </pc:grpChg>
        <pc:grpChg chg="add mod">
          <ac:chgData name="Oh Hyungnam" userId="eeb7aa98594ba470" providerId="LiveId" clId="{6E0DF613-A47E-4F36-92CF-BC7443AA350C}" dt="2023-06-19T07:14:29.406" v="6044" actId="1037"/>
          <ac:grpSpMkLst>
            <pc:docMk/>
            <pc:sldMk cId="2886289641" sldId="385"/>
            <ac:grpSpMk id="19" creationId="{2F165BC1-B4C6-5FB4-6961-511B5B638DF7}"/>
          </ac:grpSpMkLst>
        </pc:grpChg>
        <pc:grpChg chg="mod">
          <ac:chgData name="Oh Hyungnam" userId="eeb7aa98594ba470" providerId="LiveId" clId="{6E0DF613-A47E-4F36-92CF-BC7443AA350C}" dt="2023-06-19T07:14:29.406" v="6044" actId="1037"/>
          <ac:grpSpMkLst>
            <pc:docMk/>
            <pc:sldMk cId="2886289641" sldId="385"/>
            <ac:grpSpMk id="28" creationId="{65B5E1EA-EA5C-2B1F-654B-508723A225D4}"/>
          </ac:grpSpMkLst>
        </pc:grpChg>
        <pc:picChg chg="mod">
          <ac:chgData name="Oh Hyungnam" userId="eeb7aa98594ba470" providerId="LiveId" clId="{6E0DF613-A47E-4F36-92CF-BC7443AA350C}" dt="2023-06-19T07:14:43.604" v="6047" actId="1076"/>
          <ac:picMkLst>
            <pc:docMk/>
            <pc:sldMk cId="2886289641" sldId="385"/>
            <ac:picMk id="5" creationId="{A945FBE3-6295-EA69-2B33-13424FB83043}"/>
          </ac:picMkLst>
        </pc:picChg>
        <pc:picChg chg="del">
          <ac:chgData name="Oh Hyungnam" userId="eeb7aa98594ba470" providerId="LiveId" clId="{6E0DF613-A47E-4F36-92CF-BC7443AA350C}" dt="2023-06-19T07:10:12.874" v="5685" actId="478"/>
          <ac:picMkLst>
            <pc:docMk/>
            <pc:sldMk cId="2886289641" sldId="385"/>
            <ac:picMk id="7" creationId="{9420148C-E657-9D1E-F337-5F7CC9B90CA4}"/>
          </ac:picMkLst>
        </pc:picChg>
        <pc:picChg chg="add del">
          <ac:chgData name="Oh Hyungnam" userId="eeb7aa98594ba470" providerId="LiveId" clId="{6E0DF613-A47E-4F36-92CF-BC7443AA350C}" dt="2023-06-19T07:10:15.901" v="5687" actId="478"/>
          <ac:picMkLst>
            <pc:docMk/>
            <pc:sldMk cId="2886289641" sldId="385"/>
            <ac:picMk id="13" creationId="{FB4DAABC-28B6-B5DE-50C8-B84467CEE1FC}"/>
          </ac:picMkLst>
        </pc:picChg>
        <pc:picChg chg="add mod modCrop">
          <ac:chgData name="Oh Hyungnam" userId="eeb7aa98594ba470" providerId="LiveId" clId="{6E0DF613-A47E-4F36-92CF-BC7443AA350C}" dt="2023-06-19T07:10:47.670" v="5696" actId="14100"/>
          <ac:picMkLst>
            <pc:docMk/>
            <pc:sldMk cId="2886289641" sldId="385"/>
            <ac:picMk id="15" creationId="{E4C008FB-5FF2-7D1F-2AA5-3B8496A9591C}"/>
          </ac:picMkLst>
        </pc:picChg>
      </pc:sldChg>
    </pc:docChg>
  </pc:docChgLst>
  <pc:docChgLst>
    <pc:chgData name="Hyungnam Oh" userId="eeb7aa98594ba470" providerId="LiveId" clId="{B740C35A-AFF3-4D5F-B0A0-341A3083E02E}"/>
    <pc:docChg chg="undo redo custSel addSld delSld modSld">
      <pc:chgData name="Hyungnam Oh" userId="eeb7aa98594ba470" providerId="LiveId" clId="{B740C35A-AFF3-4D5F-B0A0-341A3083E02E}" dt="2023-12-20T06:18:04.709" v="3041" actId="6549"/>
      <pc:docMkLst>
        <pc:docMk/>
      </pc:docMkLst>
      <pc:sldChg chg="modSp mod">
        <pc:chgData name="Hyungnam Oh" userId="eeb7aa98594ba470" providerId="LiveId" clId="{B740C35A-AFF3-4D5F-B0A0-341A3083E02E}" dt="2023-12-18T07:23:57.977" v="46" actId="6549"/>
        <pc:sldMkLst>
          <pc:docMk/>
          <pc:sldMk cId="2940372627" sldId="256"/>
        </pc:sldMkLst>
        <pc:spChg chg="mod">
          <ac:chgData name="Hyungnam Oh" userId="eeb7aa98594ba470" providerId="LiveId" clId="{B740C35A-AFF3-4D5F-B0A0-341A3083E02E}" dt="2023-12-18T07:23:57.977" v="46" actId="6549"/>
          <ac:spMkLst>
            <pc:docMk/>
            <pc:sldMk cId="2940372627" sldId="256"/>
            <ac:spMk id="2" creationId="{B9ADA291-DB08-0B96-80C4-FE2ED8A501BC}"/>
          </ac:spMkLst>
        </pc:spChg>
      </pc:sldChg>
      <pc:sldChg chg="addSp delSp modSp mod">
        <pc:chgData name="Hyungnam Oh" userId="eeb7aa98594ba470" providerId="LiveId" clId="{B740C35A-AFF3-4D5F-B0A0-341A3083E02E}" dt="2023-12-18T07:54:37.811" v="674" actId="1076"/>
        <pc:sldMkLst>
          <pc:docMk/>
          <pc:sldMk cId="3080017226" sldId="359"/>
        </pc:sldMkLst>
        <pc:spChg chg="del">
          <ac:chgData name="Hyungnam Oh" userId="eeb7aa98594ba470" providerId="LiveId" clId="{B740C35A-AFF3-4D5F-B0A0-341A3083E02E}" dt="2023-12-18T07:29:33.802" v="217" actId="478"/>
          <ac:spMkLst>
            <pc:docMk/>
            <pc:sldMk cId="3080017226" sldId="359"/>
            <ac:spMk id="2" creationId="{67576B05-D634-90DD-6462-76EDFDD5B6DF}"/>
          </ac:spMkLst>
        </pc:spChg>
        <pc:spChg chg="add del mod">
          <ac:chgData name="Hyungnam Oh" userId="eeb7aa98594ba470" providerId="LiveId" clId="{B740C35A-AFF3-4D5F-B0A0-341A3083E02E}" dt="2023-12-18T07:40:27.044" v="388" actId="478"/>
          <ac:spMkLst>
            <pc:docMk/>
            <pc:sldMk cId="3080017226" sldId="359"/>
            <ac:spMk id="4" creationId="{A7CC3DEB-BC47-E6E2-0AF8-3EAAF8132E39}"/>
          </ac:spMkLst>
        </pc:spChg>
        <pc:spChg chg="mod">
          <ac:chgData name="Hyungnam Oh" userId="eeb7aa98594ba470" providerId="LiveId" clId="{B740C35A-AFF3-4D5F-B0A0-341A3083E02E}" dt="2023-12-18T07:29:29.037" v="216" actId="6549"/>
          <ac:spMkLst>
            <pc:docMk/>
            <pc:sldMk cId="3080017226" sldId="359"/>
            <ac:spMk id="8" creationId="{9708BABB-9A7C-4935-B03C-44CAA44E5F0A}"/>
          </ac:spMkLst>
        </pc:spChg>
        <pc:spChg chg="del">
          <ac:chgData name="Hyungnam Oh" userId="eeb7aa98594ba470" providerId="LiveId" clId="{B740C35A-AFF3-4D5F-B0A0-341A3083E02E}" dt="2023-12-18T07:29:38.142" v="220" actId="478"/>
          <ac:spMkLst>
            <pc:docMk/>
            <pc:sldMk cId="3080017226" sldId="359"/>
            <ac:spMk id="15" creationId="{DB139E1B-C375-468B-4475-17F9C89AC8B9}"/>
          </ac:spMkLst>
        </pc:spChg>
        <pc:spChg chg="del">
          <ac:chgData name="Hyungnam Oh" userId="eeb7aa98594ba470" providerId="LiveId" clId="{B740C35A-AFF3-4D5F-B0A0-341A3083E02E}" dt="2023-12-18T07:29:34.329" v="218" actId="478"/>
          <ac:spMkLst>
            <pc:docMk/>
            <pc:sldMk cId="3080017226" sldId="359"/>
            <ac:spMk id="17" creationId="{AFED14F2-9EA9-35F4-E9C3-1388CF6566C3}"/>
          </ac:spMkLst>
        </pc:spChg>
        <pc:spChg chg="add del mod">
          <ac:chgData name="Hyungnam Oh" userId="eeb7aa98594ba470" providerId="LiveId" clId="{B740C35A-AFF3-4D5F-B0A0-341A3083E02E}" dt="2023-12-18T07:40:30.377" v="389" actId="478"/>
          <ac:spMkLst>
            <pc:docMk/>
            <pc:sldMk cId="3080017226" sldId="359"/>
            <ac:spMk id="18" creationId="{6123077F-BF6D-B415-CFF8-18156C4B5493}"/>
          </ac:spMkLst>
        </pc:spChg>
        <pc:spChg chg="add del mod">
          <ac:chgData name="Hyungnam Oh" userId="eeb7aa98594ba470" providerId="LiveId" clId="{B740C35A-AFF3-4D5F-B0A0-341A3083E02E}" dt="2023-12-18T07:31:40.375" v="363"/>
          <ac:spMkLst>
            <pc:docMk/>
            <pc:sldMk cId="3080017226" sldId="359"/>
            <ac:spMk id="19" creationId="{C5BB2049-BDA1-46AC-0FC5-736197334F23}"/>
          </ac:spMkLst>
        </pc:spChg>
        <pc:spChg chg="mod">
          <ac:chgData name="Hyungnam Oh" userId="eeb7aa98594ba470" providerId="LiveId" clId="{B740C35A-AFF3-4D5F-B0A0-341A3083E02E}" dt="2023-12-18T07:31:37.962" v="362"/>
          <ac:spMkLst>
            <pc:docMk/>
            <pc:sldMk cId="3080017226" sldId="359"/>
            <ac:spMk id="21" creationId="{A0412C07-7796-2DCD-DF73-60EE74069102}"/>
          </ac:spMkLst>
        </pc:spChg>
        <pc:spChg chg="mod">
          <ac:chgData name="Hyungnam Oh" userId="eeb7aa98594ba470" providerId="LiveId" clId="{B740C35A-AFF3-4D5F-B0A0-341A3083E02E}" dt="2023-12-18T07:31:37.962" v="362"/>
          <ac:spMkLst>
            <pc:docMk/>
            <pc:sldMk cId="3080017226" sldId="359"/>
            <ac:spMk id="23" creationId="{1DF9E29E-9EF1-A1FA-76A6-61D4E5C346B1}"/>
          </ac:spMkLst>
        </pc:spChg>
        <pc:spChg chg="mod">
          <ac:chgData name="Hyungnam Oh" userId="eeb7aa98594ba470" providerId="LiveId" clId="{B740C35A-AFF3-4D5F-B0A0-341A3083E02E}" dt="2023-12-18T07:31:37.962" v="362"/>
          <ac:spMkLst>
            <pc:docMk/>
            <pc:sldMk cId="3080017226" sldId="359"/>
            <ac:spMk id="24" creationId="{8410287E-C91E-556E-AE62-0BC2BE79D860}"/>
          </ac:spMkLst>
        </pc:spChg>
        <pc:spChg chg="mod">
          <ac:chgData name="Hyungnam Oh" userId="eeb7aa98594ba470" providerId="LiveId" clId="{B740C35A-AFF3-4D5F-B0A0-341A3083E02E}" dt="2023-12-18T07:31:37.962" v="362"/>
          <ac:spMkLst>
            <pc:docMk/>
            <pc:sldMk cId="3080017226" sldId="359"/>
            <ac:spMk id="26" creationId="{9EACEC8C-A925-D595-88E8-76E6ABD411FE}"/>
          </ac:spMkLst>
        </pc:spChg>
        <pc:spChg chg="mod">
          <ac:chgData name="Hyungnam Oh" userId="eeb7aa98594ba470" providerId="LiveId" clId="{B740C35A-AFF3-4D5F-B0A0-341A3083E02E}" dt="2023-12-18T07:31:37.962" v="362"/>
          <ac:spMkLst>
            <pc:docMk/>
            <pc:sldMk cId="3080017226" sldId="359"/>
            <ac:spMk id="28" creationId="{96011B54-584D-75E2-773D-E9E9E3A7B9E9}"/>
          </ac:spMkLst>
        </pc:spChg>
        <pc:spChg chg="mod">
          <ac:chgData name="Hyungnam Oh" userId="eeb7aa98594ba470" providerId="LiveId" clId="{B740C35A-AFF3-4D5F-B0A0-341A3083E02E}" dt="2023-12-18T07:31:37.962" v="362"/>
          <ac:spMkLst>
            <pc:docMk/>
            <pc:sldMk cId="3080017226" sldId="359"/>
            <ac:spMk id="29" creationId="{06C558D0-CC12-177D-62F3-AD82C7646F67}"/>
          </ac:spMkLst>
        </pc:spChg>
        <pc:spChg chg="add mod">
          <ac:chgData name="Hyungnam Oh" userId="eeb7aa98594ba470" providerId="LiveId" clId="{B740C35A-AFF3-4D5F-B0A0-341A3083E02E}" dt="2023-12-18T07:54:31.370" v="672" actId="14100"/>
          <ac:spMkLst>
            <pc:docMk/>
            <pc:sldMk cId="3080017226" sldId="359"/>
            <ac:spMk id="30" creationId="{43A63788-5E58-A566-274E-8550C1F342D3}"/>
          </ac:spMkLst>
        </pc:spChg>
        <pc:spChg chg="mod topLvl">
          <ac:chgData name="Hyungnam Oh" userId="eeb7aa98594ba470" providerId="LiveId" clId="{B740C35A-AFF3-4D5F-B0A0-341A3083E02E}" dt="2023-12-18T07:54:23.037" v="668" actId="1076"/>
          <ac:spMkLst>
            <pc:docMk/>
            <pc:sldMk cId="3080017226" sldId="359"/>
            <ac:spMk id="32" creationId="{1A988219-C76A-C1BB-6D72-B48F516D5314}"/>
          </ac:spMkLst>
        </pc:spChg>
        <pc:spChg chg="del mod topLvl">
          <ac:chgData name="Hyungnam Oh" userId="eeb7aa98594ba470" providerId="LiveId" clId="{B740C35A-AFF3-4D5F-B0A0-341A3083E02E}" dt="2023-12-18T07:53:17.291" v="496" actId="478"/>
          <ac:spMkLst>
            <pc:docMk/>
            <pc:sldMk cId="3080017226" sldId="359"/>
            <ac:spMk id="34" creationId="{DB88AB14-0889-2F8B-61FB-8A45DC0807D3}"/>
          </ac:spMkLst>
        </pc:spChg>
        <pc:spChg chg="del mod">
          <ac:chgData name="Hyungnam Oh" userId="eeb7aa98594ba470" providerId="LiveId" clId="{B740C35A-AFF3-4D5F-B0A0-341A3083E02E}" dt="2023-12-18T07:53:11.303" v="495" actId="478"/>
          <ac:spMkLst>
            <pc:docMk/>
            <pc:sldMk cId="3080017226" sldId="359"/>
            <ac:spMk id="35" creationId="{A5E9BD7A-8B9C-1294-C32D-D28CF051D336}"/>
          </ac:spMkLst>
        </pc:spChg>
        <pc:spChg chg="mod topLvl">
          <ac:chgData name="Hyungnam Oh" userId="eeb7aa98594ba470" providerId="LiveId" clId="{B740C35A-AFF3-4D5F-B0A0-341A3083E02E}" dt="2023-12-18T07:54:23.037" v="668" actId="1076"/>
          <ac:spMkLst>
            <pc:docMk/>
            <pc:sldMk cId="3080017226" sldId="359"/>
            <ac:spMk id="37" creationId="{DDE81B28-6D66-9A42-F398-E4F973670762}"/>
          </ac:spMkLst>
        </pc:spChg>
        <pc:spChg chg="del mod topLvl">
          <ac:chgData name="Hyungnam Oh" userId="eeb7aa98594ba470" providerId="LiveId" clId="{B740C35A-AFF3-4D5F-B0A0-341A3083E02E}" dt="2023-12-18T07:53:09.157" v="494" actId="478"/>
          <ac:spMkLst>
            <pc:docMk/>
            <pc:sldMk cId="3080017226" sldId="359"/>
            <ac:spMk id="39" creationId="{FE25BEDE-A9E7-E3BC-C44A-2104C1586B1A}"/>
          </ac:spMkLst>
        </pc:spChg>
        <pc:spChg chg="del mod">
          <ac:chgData name="Hyungnam Oh" userId="eeb7aa98594ba470" providerId="LiveId" clId="{B740C35A-AFF3-4D5F-B0A0-341A3083E02E}" dt="2023-12-18T07:53:06.872" v="493" actId="478"/>
          <ac:spMkLst>
            <pc:docMk/>
            <pc:sldMk cId="3080017226" sldId="359"/>
            <ac:spMk id="40" creationId="{19DFF5A7-7146-8CA5-D7AC-181CC24CC171}"/>
          </ac:spMkLst>
        </pc:spChg>
        <pc:spChg chg="mod">
          <ac:chgData name="Hyungnam Oh" userId="eeb7aa98594ba470" providerId="LiveId" clId="{B740C35A-AFF3-4D5F-B0A0-341A3083E02E}" dt="2023-12-18T07:52:23.819" v="466" actId="21"/>
          <ac:spMkLst>
            <pc:docMk/>
            <pc:sldMk cId="3080017226" sldId="359"/>
            <ac:spMk id="47" creationId="{CB5DD228-2D3F-256F-709D-1259DB6C65F0}"/>
          </ac:spMkLst>
        </pc:spChg>
        <pc:spChg chg="add del mod">
          <ac:chgData name="Hyungnam Oh" userId="eeb7aa98594ba470" providerId="LiveId" clId="{B740C35A-AFF3-4D5F-B0A0-341A3083E02E}" dt="2023-12-18T07:52:42.136" v="486" actId="1036"/>
          <ac:spMkLst>
            <pc:docMk/>
            <pc:sldMk cId="3080017226" sldId="359"/>
            <ac:spMk id="49" creationId="{DD350F0A-F006-0546-9331-BCD6840889BF}"/>
          </ac:spMkLst>
        </pc:spChg>
        <pc:spChg chg="del mod">
          <ac:chgData name="Hyungnam Oh" userId="eeb7aa98594ba470" providerId="LiveId" clId="{B740C35A-AFF3-4D5F-B0A0-341A3083E02E}" dt="2023-12-18T07:52:52.210" v="487" actId="478"/>
          <ac:spMkLst>
            <pc:docMk/>
            <pc:sldMk cId="3080017226" sldId="359"/>
            <ac:spMk id="50" creationId="{7B78AEB4-B5F6-D147-582C-40326DF5D23F}"/>
          </ac:spMkLst>
        </pc:spChg>
        <pc:spChg chg="add mod">
          <ac:chgData name="Hyungnam Oh" userId="eeb7aa98594ba470" providerId="LiveId" clId="{B740C35A-AFF3-4D5F-B0A0-341A3083E02E}" dt="2023-12-18T07:54:23.037" v="668" actId="1076"/>
          <ac:spMkLst>
            <pc:docMk/>
            <pc:sldMk cId="3080017226" sldId="359"/>
            <ac:spMk id="51" creationId="{0DFDDA31-4C90-D9D5-2774-641D34D2FE96}"/>
          </ac:spMkLst>
        </pc:spChg>
        <pc:grpChg chg="del">
          <ac:chgData name="Hyungnam Oh" userId="eeb7aa98594ba470" providerId="LiveId" clId="{B740C35A-AFF3-4D5F-B0A0-341A3083E02E}" dt="2023-12-18T07:29:33.802" v="217" actId="478"/>
          <ac:grpSpMkLst>
            <pc:docMk/>
            <pc:sldMk cId="3080017226" sldId="359"/>
            <ac:grpSpMk id="3" creationId="{C33FCAE2-7684-776A-738B-FD94C1C180EF}"/>
          </ac:grpSpMkLst>
        </pc:grpChg>
        <pc:grpChg chg="del">
          <ac:chgData name="Hyungnam Oh" userId="eeb7aa98594ba470" providerId="LiveId" clId="{B740C35A-AFF3-4D5F-B0A0-341A3083E02E}" dt="2023-12-18T07:29:33.802" v="217" actId="478"/>
          <ac:grpSpMkLst>
            <pc:docMk/>
            <pc:sldMk cId="3080017226" sldId="359"/>
            <ac:grpSpMk id="10" creationId="{8A55A700-D958-9234-D013-71B97DB8EDED}"/>
          </ac:grpSpMkLst>
        </pc:grpChg>
        <pc:grpChg chg="add del mod">
          <ac:chgData name="Hyungnam Oh" userId="eeb7aa98594ba470" providerId="LiveId" clId="{B740C35A-AFF3-4D5F-B0A0-341A3083E02E}" dt="2023-12-18T07:31:40.375" v="363"/>
          <ac:grpSpMkLst>
            <pc:docMk/>
            <pc:sldMk cId="3080017226" sldId="359"/>
            <ac:grpSpMk id="20" creationId="{A6F15E90-9E2A-972E-73C7-12A831B323FE}"/>
          </ac:grpSpMkLst>
        </pc:grpChg>
        <pc:grpChg chg="mod">
          <ac:chgData name="Hyungnam Oh" userId="eeb7aa98594ba470" providerId="LiveId" clId="{B740C35A-AFF3-4D5F-B0A0-341A3083E02E}" dt="2023-12-18T07:31:37.962" v="362"/>
          <ac:grpSpMkLst>
            <pc:docMk/>
            <pc:sldMk cId="3080017226" sldId="359"/>
            <ac:grpSpMk id="22" creationId="{D5856BE4-7031-DF2E-AD2C-E37CA9506605}"/>
          </ac:grpSpMkLst>
        </pc:grpChg>
        <pc:grpChg chg="add del mod">
          <ac:chgData name="Hyungnam Oh" userId="eeb7aa98594ba470" providerId="LiveId" clId="{B740C35A-AFF3-4D5F-B0A0-341A3083E02E}" dt="2023-12-18T07:31:40.375" v="363"/>
          <ac:grpSpMkLst>
            <pc:docMk/>
            <pc:sldMk cId="3080017226" sldId="359"/>
            <ac:grpSpMk id="25" creationId="{D40A4ACF-CB77-F126-F783-E5084E3E6D38}"/>
          </ac:grpSpMkLst>
        </pc:grpChg>
        <pc:grpChg chg="mod">
          <ac:chgData name="Hyungnam Oh" userId="eeb7aa98594ba470" providerId="LiveId" clId="{B740C35A-AFF3-4D5F-B0A0-341A3083E02E}" dt="2023-12-18T07:31:37.962" v="362"/>
          <ac:grpSpMkLst>
            <pc:docMk/>
            <pc:sldMk cId="3080017226" sldId="359"/>
            <ac:grpSpMk id="27" creationId="{C6F5BC5C-E6F1-E0CF-AAED-AB7C8F48C2DE}"/>
          </ac:grpSpMkLst>
        </pc:grpChg>
        <pc:grpChg chg="add del mod">
          <ac:chgData name="Hyungnam Oh" userId="eeb7aa98594ba470" providerId="LiveId" clId="{B740C35A-AFF3-4D5F-B0A0-341A3083E02E}" dt="2023-12-18T07:53:17.291" v="496" actId="478"/>
          <ac:grpSpMkLst>
            <pc:docMk/>
            <pc:sldMk cId="3080017226" sldId="359"/>
            <ac:grpSpMk id="31" creationId="{B3D5FAD5-2FDF-77AE-5E3B-BCFE3C93011F}"/>
          </ac:grpSpMkLst>
        </pc:grpChg>
        <pc:grpChg chg="del mod">
          <ac:chgData name="Hyungnam Oh" userId="eeb7aa98594ba470" providerId="LiveId" clId="{B740C35A-AFF3-4D5F-B0A0-341A3083E02E}" dt="2023-12-18T07:53:11.303" v="495" actId="478"/>
          <ac:grpSpMkLst>
            <pc:docMk/>
            <pc:sldMk cId="3080017226" sldId="359"/>
            <ac:grpSpMk id="33" creationId="{F62DB00C-52E3-0B79-1F8D-DCAFCA5B6FCE}"/>
          </ac:grpSpMkLst>
        </pc:grpChg>
        <pc:grpChg chg="add del mod">
          <ac:chgData name="Hyungnam Oh" userId="eeb7aa98594ba470" providerId="LiveId" clId="{B740C35A-AFF3-4D5F-B0A0-341A3083E02E}" dt="2023-12-18T07:53:09.157" v="494" actId="478"/>
          <ac:grpSpMkLst>
            <pc:docMk/>
            <pc:sldMk cId="3080017226" sldId="359"/>
            <ac:grpSpMk id="36" creationId="{833130D5-D2C0-D4C7-0C50-43D686A5180B}"/>
          </ac:grpSpMkLst>
        </pc:grpChg>
        <pc:grpChg chg="del mod">
          <ac:chgData name="Hyungnam Oh" userId="eeb7aa98594ba470" providerId="LiveId" clId="{B740C35A-AFF3-4D5F-B0A0-341A3083E02E}" dt="2023-12-18T07:53:06.872" v="493" actId="478"/>
          <ac:grpSpMkLst>
            <pc:docMk/>
            <pc:sldMk cId="3080017226" sldId="359"/>
            <ac:grpSpMk id="38" creationId="{D6D23CB7-251A-2389-7BFD-E7A078EF2118}"/>
          </ac:grpSpMkLst>
        </pc:grpChg>
        <pc:grpChg chg="add del mod">
          <ac:chgData name="Hyungnam Oh" userId="eeb7aa98594ba470" providerId="LiveId" clId="{B740C35A-AFF3-4D5F-B0A0-341A3083E02E}" dt="2023-12-18T07:53:04.870" v="492" actId="478"/>
          <ac:grpSpMkLst>
            <pc:docMk/>
            <pc:sldMk cId="3080017226" sldId="359"/>
            <ac:grpSpMk id="46" creationId="{0C4DB9CC-B9ED-2C4B-34AC-284EB74B6AEF}"/>
          </ac:grpSpMkLst>
        </pc:grpChg>
        <pc:grpChg chg="add del mod">
          <ac:chgData name="Hyungnam Oh" userId="eeb7aa98594ba470" providerId="LiveId" clId="{B740C35A-AFF3-4D5F-B0A0-341A3083E02E}" dt="2023-12-18T07:52:52.210" v="487" actId="478"/>
          <ac:grpSpMkLst>
            <pc:docMk/>
            <pc:sldMk cId="3080017226" sldId="359"/>
            <ac:grpSpMk id="48" creationId="{9F46D4FB-BCC0-900B-590E-532094D8CF08}"/>
          </ac:grpSpMkLst>
        </pc:grpChg>
        <pc:picChg chg="del">
          <ac:chgData name="Hyungnam Oh" userId="eeb7aa98594ba470" providerId="LiveId" clId="{B740C35A-AFF3-4D5F-B0A0-341A3083E02E}" dt="2023-12-18T07:29:35.380" v="219" actId="478"/>
          <ac:picMkLst>
            <pc:docMk/>
            <pc:sldMk cId="3080017226" sldId="359"/>
            <ac:picMk id="16" creationId="{6DA9DEBC-356C-F97C-644A-8BA32EDF27BA}"/>
          </ac:picMkLst>
        </pc:picChg>
        <pc:picChg chg="add mod modCrop">
          <ac:chgData name="Hyungnam Oh" userId="eeb7aa98594ba470" providerId="LiveId" clId="{B740C35A-AFF3-4D5F-B0A0-341A3083E02E}" dt="2023-12-18T07:54:34.872" v="673" actId="1076"/>
          <ac:picMkLst>
            <pc:docMk/>
            <pc:sldMk cId="3080017226" sldId="359"/>
            <ac:picMk id="42" creationId="{604CFBEA-380B-5AF0-76FE-954E5D849F5C}"/>
          </ac:picMkLst>
        </pc:picChg>
        <pc:picChg chg="add mod modCrop">
          <ac:chgData name="Hyungnam Oh" userId="eeb7aa98594ba470" providerId="LiveId" clId="{B740C35A-AFF3-4D5F-B0A0-341A3083E02E}" dt="2023-12-18T07:54:37.811" v="674" actId="1076"/>
          <ac:picMkLst>
            <pc:docMk/>
            <pc:sldMk cId="3080017226" sldId="359"/>
            <ac:picMk id="44" creationId="{57329EC5-8715-C918-051F-E211777A9ECF}"/>
          </ac:picMkLst>
        </pc:picChg>
        <pc:picChg chg="add mod modCrop">
          <ac:chgData name="Hyungnam Oh" userId="eeb7aa98594ba470" providerId="LiveId" clId="{B740C35A-AFF3-4D5F-B0A0-341A3083E02E}" dt="2023-12-18T07:54:34.872" v="673" actId="1076"/>
          <ac:picMkLst>
            <pc:docMk/>
            <pc:sldMk cId="3080017226" sldId="359"/>
            <ac:picMk id="45" creationId="{3D1BDBEC-8F54-1476-C8DC-91B3D76ECD89}"/>
          </ac:picMkLst>
        </pc:picChg>
      </pc:sldChg>
      <pc:sldChg chg="modSp mod">
        <pc:chgData name="Hyungnam Oh" userId="eeb7aa98594ba470" providerId="LiveId" clId="{B740C35A-AFF3-4D5F-B0A0-341A3083E02E}" dt="2023-12-19T08:43:41.601" v="1192" actId="20577"/>
        <pc:sldMkLst>
          <pc:docMk/>
          <pc:sldMk cId="3267714113" sldId="375"/>
        </pc:sldMkLst>
        <pc:spChg chg="mod">
          <ac:chgData name="Hyungnam Oh" userId="eeb7aa98594ba470" providerId="LiveId" clId="{B740C35A-AFF3-4D5F-B0A0-341A3083E02E}" dt="2023-12-18T07:24:27.085" v="67" actId="6549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Hyungnam Oh" userId="eeb7aa98594ba470" providerId="LiveId" clId="{B740C35A-AFF3-4D5F-B0A0-341A3083E02E}" dt="2023-12-18T08:03:14.097" v="988" actId="20577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Hyungnam Oh" userId="eeb7aa98594ba470" providerId="LiveId" clId="{B740C35A-AFF3-4D5F-B0A0-341A3083E02E}" dt="2023-12-18T07:26:46.276" v="87" actId="20577"/>
          <ac:spMkLst>
            <pc:docMk/>
            <pc:sldMk cId="3267714113" sldId="375"/>
            <ac:spMk id="20" creationId="{AA8A21B3-B96D-2198-BC69-F8CF3FE9BF99}"/>
          </ac:spMkLst>
        </pc:spChg>
        <pc:spChg chg="mod">
          <ac:chgData name="Hyungnam Oh" userId="eeb7aa98594ba470" providerId="LiveId" clId="{B740C35A-AFF3-4D5F-B0A0-341A3083E02E}" dt="2023-12-19T08:43:41.601" v="1192" actId="20577"/>
          <ac:spMkLst>
            <pc:docMk/>
            <pc:sldMk cId="3267714113" sldId="375"/>
            <ac:spMk id="23" creationId="{C1C7E3C8-ABF5-708D-1E90-07BD39915B5D}"/>
          </ac:spMkLst>
        </pc:spChg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1325609578" sldId="376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3415961549" sldId="377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3884517444" sldId="378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1614913539" sldId="379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254491734" sldId="380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599690580" sldId="381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2252124687" sldId="382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3429693296" sldId="383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1216502618" sldId="384"/>
        </pc:sldMkLst>
      </pc:sldChg>
      <pc:sldChg chg="del">
        <pc:chgData name="Hyungnam Oh" userId="eeb7aa98594ba470" providerId="LiveId" clId="{B740C35A-AFF3-4D5F-B0A0-341A3083E02E}" dt="2023-12-18T08:23:00.506" v="1164" actId="47"/>
        <pc:sldMkLst>
          <pc:docMk/>
          <pc:sldMk cId="2886289641" sldId="385"/>
        </pc:sldMkLst>
      </pc:sldChg>
      <pc:sldChg chg="addSp delSp modSp add mod">
        <pc:chgData name="Hyungnam Oh" userId="eeb7aa98594ba470" providerId="LiveId" clId="{B740C35A-AFF3-4D5F-B0A0-341A3083E02E}" dt="2023-12-20T00:51:59.026" v="2796" actId="1076"/>
        <pc:sldMkLst>
          <pc:docMk/>
          <pc:sldMk cId="1361513058" sldId="386"/>
        </pc:sldMkLst>
        <pc:spChg chg="add del">
          <ac:chgData name="Hyungnam Oh" userId="eeb7aa98594ba470" providerId="LiveId" clId="{B740C35A-AFF3-4D5F-B0A0-341A3083E02E}" dt="2023-12-18T08:09:34.972" v="1139" actId="478"/>
          <ac:spMkLst>
            <pc:docMk/>
            <pc:sldMk cId="1361513058" sldId="386"/>
            <ac:spMk id="2" creationId="{67576B05-D634-90DD-6462-76EDFDD5B6DF}"/>
          </ac:spMkLst>
        </pc:spChg>
        <pc:spChg chg="mod">
          <ac:chgData name="Hyungnam Oh" userId="eeb7aa98594ba470" providerId="LiveId" clId="{B740C35A-AFF3-4D5F-B0A0-341A3083E02E}" dt="2023-12-19T08:43:45.339" v="1201" actId="20577"/>
          <ac:spMkLst>
            <pc:docMk/>
            <pc:sldMk cId="1361513058" sldId="386"/>
            <ac:spMk id="8" creationId="{9708BABB-9A7C-4935-B03C-44CAA44E5F0A}"/>
          </ac:spMkLst>
        </pc:spChg>
        <pc:spChg chg="del">
          <ac:chgData name="Hyungnam Oh" userId="eeb7aa98594ba470" providerId="LiveId" clId="{B740C35A-AFF3-4D5F-B0A0-341A3083E02E}" dt="2023-12-18T08:09:37.160" v="1140" actId="478"/>
          <ac:spMkLst>
            <pc:docMk/>
            <pc:sldMk cId="1361513058" sldId="386"/>
            <ac:spMk id="15" creationId="{DB139E1B-C375-468B-4475-17F9C89AC8B9}"/>
          </ac:spMkLst>
        </pc:spChg>
        <pc:spChg chg="add del">
          <ac:chgData name="Hyungnam Oh" userId="eeb7aa98594ba470" providerId="LiveId" clId="{B740C35A-AFF3-4D5F-B0A0-341A3083E02E}" dt="2023-12-18T08:09:34.972" v="1139" actId="478"/>
          <ac:spMkLst>
            <pc:docMk/>
            <pc:sldMk cId="1361513058" sldId="386"/>
            <ac:spMk id="17" creationId="{AFED14F2-9EA9-35F4-E9C3-1388CF6566C3}"/>
          </ac:spMkLst>
        </pc:spChg>
        <pc:grpChg chg="add del">
          <ac:chgData name="Hyungnam Oh" userId="eeb7aa98594ba470" providerId="LiveId" clId="{B740C35A-AFF3-4D5F-B0A0-341A3083E02E}" dt="2023-12-18T08:09:34.972" v="1139" actId="478"/>
          <ac:grpSpMkLst>
            <pc:docMk/>
            <pc:sldMk cId="1361513058" sldId="386"/>
            <ac:grpSpMk id="3" creationId="{C33FCAE2-7684-776A-738B-FD94C1C180EF}"/>
          </ac:grpSpMkLst>
        </pc:grpChg>
        <pc:grpChg chg="add del">
          <ac:chgData name="Hyungnam Oh" userId="eeb7aa98594ba470" providerId="LiveId" clId="{B740C35A-AFF3-4D5F-B0A0-341A3083E02E}" dt="2023-12-18T08:09:34.972" v="1139" actId="478"/>
          <ac:grpSpMkLst>
            <pc:docMk/>
            <pc:sldMk cId="1361513058" sldId="386"/>
            <ac:grpSpMk id="10" creationId="{8A55A700-D958-9234-D013-71B97DB8EDED}"/>
          </ac:grpSpMkLst>
        </pc:grpChg>
        <pc:picChg chg="add mod">
          <ac:chgData name="Hyungnam Oh" userId="eeb7aa98594ba470" providerId="LiveId" clId="{B740C35A-AFF3-4D5F-B0A0-341A3083E02E}" dt="2023-12-20T00:51:53.993" v="2794" actId="1440"/>
          <ac:picMkLst>
            <pc:docMk/>
            <pc:sldMk cId="1361513058" sldId="386"/>
            <ac:picMk id="3" creationId="{04374B33-2688-53E6-CC68-63F8C93C19EC}"/>
          </ac:picMkLst>
        </pc:picChg>
        <pc:picChg chg="add mod">
          <ac:chgData name="Hyungnam Oh" userId="eeb7aa98594ba470" providerId="LiveId" clId="{B740C35A-AFF3-4D5F-B0A0-341A3083E02E}" dt="2023-12-20T00:51:53.004" v="2792" actId="1440"/>
          <ac:picMkLst>
            <pc:docMk/>
            <pc:sldMk cId="1361513058" sldId="386"/>
            <ac:picMk id="5" creationId="{B2F19BF4-5BB5-E554-ECA9-DBC998E29B5B}"/>
          </ac:picMkLst>
        </pc:picChg>
        <pc:picChg chg="add del">
          <ac:chgData name="Hyungnam Oh" userId="eeb7aa98594ba470" providerId="LiveId" clId="{B740C35A-AFF3-4D5F-B0A0-341A3083E02E}" dt="2023-12-18T08:09:34.972" v="1139" actId="478"/>
          <ac:picMkLst>
            <pc:docMk/>
            <pc:sldMk cId="1361513058" sldId="386"/>
            <ac:picMk id="16" creationId="{6DA9DEBC-356C-F97C-644A-8BA32EDF27BA}"/>
          </ac:picMkLst>
        </pc:picChg>
        <pc:picChg chg="add del mod">
          <ac:chgData name="Hyungnam Oh" userId="eeb7aa98594ba470" providerId="LiveId" clId="{B740C35A-AFF3-4D5F-B0A0-341A3083E02E}" dt="2023-12-18T08:21:34.011" v="1144" actId="478"/>
          <ac:picMkLst>
            <pc:docMk/>
            <pc:sldMk cId="1361513058" sldId="386"/>
            <ac:picMk id="18" creationId="{F2B48CFC-27B3-E519-B48E-143B05D89A55}"/>
          </ac:picMkLst>
        </pc:picChg>
        <pc:picChg chg="add del mod">
          <ac:chgData name="Hyungnam Oh" userId="eeb7aa98594ba470" providerId="LiveId" clId="{B740C35A-AFF3-4D5F-B0A0-341A3083E02E}" dt="2023-12-20T00:50:32.614" v="2779" actId="478"/>
          <ac:picMkLst>
            <pc:docMk/>
            <pc:sldMk cId="1361513058" sldId="386"/>
            <ac:picMk id="20" creationId="{CD466983-6EAF-D0E6-7E77-8BD5AF324C29}"/>
          </ac:picMkLst>
        </pc:picChg>
        <pc:picChg chg="add mod">
          <ac:chgData name="Hyungnam Oh" userId="eeb7aa98594ba470" providerId="LiveId" clId="{B740C35A-AFF3-4D5F-B0A0-341A3083E02E}" dt="2023-12-20T00:51:59.026" v="2796" actId="1076"/>
          <ac:picMkLst>
            <pc:docMk/>
            <pc:sldMk cId="1361513058" sldId="386"/>
            <ac:picMk id="22" creationId="{E1E5956A-E0E9-04C7-2797-257094475D10}"/>
          </ac:picMkLst>
        </pc:picChg>
      </pc:sldChg>
      <pc:sldChg chg="addSp delSp modSp add mod">
        <pc:chgData name="Hyungnam Oh" userId="eeb7aa98594ba470" providerId="LiveId" clId="{B740C35A-AFF3-4D5F-B0A0-341A3083E02E}" dt="2023-12-20T01:36:27.976" v="2812"/>
        <pc:sldMkLst>
          <pc:docMk/>
          <pc:sldMk cId="3399236155" sldId="387"/>
        </pc:sldMkLst>
        <pc:spChg chg="add del mod">
          <ac:chgData name="Hyungnam Oh" userId="eeb7aa98594ba470" providerId="LiveId" clId="{B740C35A-AFF3-4D5F-B0A0-341A3083E02E}" dt="2023-12-18T07:57:23.117" v="722" actId="478"/>
          <ac:spMkLst>
            <pc:docMk/>
            <pc:sldMk cId="3399236155" sldId="387"/>
            <ac:spMk id="2" creationId="{6825A888-D2CD-A006-044C-5E727C4699A0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4" creationId="{B85F11BE-42CD-7911-3E5B-20A33A0A6DEF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6" creationId="{8E7FE559-2291-B58D-A437-45C9BA432EBA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7" creationId="{CA41309F-8A34-4ACB-174F-721349113A6E}"/>
          </ac:spMkLst>
        </pc:spChg>
        <pc:spChg chg="mod">
          <ac:chgData name="Hyungnam Oh" userId="eeb7aa98594ba470" providerId="LiveId" clId="{B740C35A-AFF3-4D5F-B0A0-341A3083E02E}" dt="2023-12-18T08:03:10.402" v="981" actId="20577"/>
          <ac:spMkLst>
            <pc:docMk/>
            <pc:sldMk cId="3399236155" sldId="387"/>
            <ac:spMk id="8" creationId="{9708BABB-9A7C-4935-B03C-44CAA44E5F0A}"/>
          </ac:spMkLst>
        </pc:spChg>
        <pc:spChg chg="mod">
          <ac:chgData name="Hyungnam Oh" userId="eeb7aa98594ba470" providerId="LiveId" clId="{B740C35A-AFF3-4D5F-B0A0-341A3083E02E}" dt="2023-12-20T01:36:27.976" v="2812"/>
          <ac:spMkLst>
            <pc:docMk/>
            <pc:sldMk cId="3399236155" sldId="387"/>
            <ac:spMk id="10" creationId="{F66156B1-D2C6-BA05-39B1-DDB02D284837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12" creationId="{E591F2B9-4D45-3639-EB90-AB77EB2DD5B9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13" creationId="{38CE01AD-A075-34D0-04E5-335A29A03169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15" creationId="{A041CA34-5010-91CC-B451-4748F0D3386D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17" creationId="{04B4FE82-9296-F939-63E4-E84E8EF3AC42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18" creationId="{0B142481-84C1-61CE-2AA9-86418E21425D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20" creationId="{27C09457-D76C-88F0-17E3-2A26DC0EE6FA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22" creationId="{46465F16-F3C5-AC7A-C661-F921BCCBCB7B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23" creationId="{87C5A45D-2AF3-1B93-1F08-6A1E56DC111A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25" creationId="{998C0B30-F199-5DE0-27EA-5AD9B9BA037F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27" creationId="{7FE1CE56-BC5D-F109-115B-27044937BA98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28" creationId="{07E19AE0-5EF2-F642-DDF9-4A96A14E0DA9}"/>
          </ac:spMkLst>
        </pc:spChg>
        <pc:spChg chg="del">
          <ac:chgData name="Hyungnam Oh" userId="eeb7aa98594ba470" providerId="LiveId" clId="{B740C35A-AFF3-4D5F-B0A0-341A3083E02E}" dt="2023-12-18T07:57:00.880" v="719" actId="478"/>
          <ac:spMkLst>
            <pc:docMk/>
            <pc:sldMk cId="3399236155" sldId="387"/>
            <ac:spMk id="30" creationId="{43A63788-5E58-A566-274E-8550C1F342D3}"/>
          </ac:spMkLst>
        </pc:spChg>
        <pc:spChg chg="mod">
          <ac:chgData name="Hyungnam Oh" userId="eeb7aa98594ba470" providerId="LiveId" clId="{B740C35A-AFF3-4D5F-B0A0-341A3083E02E}" dt="2023-12-18T08:02:37.190" v="966" actId="6549"/>
          <ac:spMkLst>
            <pc:docMk/>
            <pc:sldMk cId="3399236155" sldId="387"/>
            <ac:spMk id="31" creationId="{749A628F-A24F-202B-46DF-780DE85166E9}"/>
          </ac:spMkLst>
        </pc:spChg>
        <pc:spChg chg="del">
          <ac:chgData name="Hyungnam Oh" userId="eeb7aa98594ba470" providerId="LiveId" clId="{B740C35A-AFF3-4D5F-B0A0-341A3083E02E}" dt="2023-12-18T07:57:00.880" v="719" actId="478"/>
          <ac:spMkLst>
            <pc:docMk/>
            <pc:sldMk cId="3399236155" sldId="387"/>
            <ac:spMk id="32" creationId="{1A988219-C76A-C1BB-6D72-B48F516D5314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34" creationId="{6DF2EFF0-0B8A-02AF-5CE5-E3D1E778CB92}"/>
          </ac:spMkLst>
        </pc:spChg>
        <pc:spChg chg="mod">
          <ac:chgData name="Hyungnam Oh" userId="eeb7aa98594ba470" providerId="LiveId" clId="{B740C35A-AFF3-4D5F-B0A0-341A3083E02E}" dt="2023-12-18T08:02:35.145" v="965" actId="1076"/>
          <ac:spMkLst>
            <pc:docMk/>
            <pc:sldMk cId="3399236155" sldId="387"/>
            <ac:spMk id="35" creationId="{B8D803B1-39F2-2BFB-2871-9BE1DEB3E267}"/>
          </ac:spMkLst>
        </pc:spChg>
        <pc:spChg chg="del">
          <ac:chgData name="Hyungnam Oh" userId="eeb7aa98594ba470" providerId="LiveId" clId="{B740C35A-AFF3-4D5F-B0A0-341A3083E02E}" dt="2023-12-18T07:57:00.880" v="719" actId="478"/>
          <ac:spMkLst>
            <pc:docMk/>
            <pc:sldMk cId="3399236155" sldId="387"/>
            <ac:spMk id="37" creationId="{DDE81B28-6D66-9A42-F398-E4F973670762}"/>
          </ac:spMkLst>
        </pc:spChg>
        <pc:spChg chg="mod">
          <ac:chgData name="Hyungnam Oh" userId="eeb7aa98594ba470" providerId="LiveId" clId="{B740C35A-AFF3-4D5F-B0A0-341A3083E02E}" dt="2023-12-18T08:03:03.518" v="974"/>
          <ac:spMkLst>
            <pc:docMk/>
            <pc:sldMk cId="3399236155" sldId="387"/>
            <ac:spMk id="38" creationId="{AFDC6435-E501-B871-3A8C-BEE2D35C7278}"/>
          </ac:spMkLst>
        </pc:spChg>
        <pc:spChg chg="mod">
          <ac:chgData name="Hyungnam Oh" userId="eeb7aa98594ba470" providerId="LiveId" clId="{B740C35A-AFF3-4D5F-B0A0-341A3083E02E}" dt="2023-12-18T08:02:46.114" v="968" actId="1076"/>
          <ac:spMkLst>
            <pc:docMk/>
            <pc:sldMk cId="3399236155" sldId="387"/>
            <ac:spMk id="40" creationId="{ED36F8AF-4F15-A7CF-189F-CDA64CB56A2B}"/>
          </ac:spMkLst>
        </pc:spChg>
        <pc:spChg chg="mod">
          <ac:chgData name="Hyungnam Oh" userId="eeb7aa98594ba470" providerId="LiveId" clId="{B740C35A-AFF3-4D5F-B0A0-341A3083E02E}" dt="2023-12-18T08:02:46.114" v="968" actId="1076"/>
          <ac:spMkLst>
            <pc:docMk/>
            <pc:sldMk cId="3399236155" sldId="387"/>
            <ac:spMk id="41" creationId="{D7FE6713-7B84-DA46-D602-593F7C17C67F}"/>
          </ac:spMkLst>
        </pc:spChg>
        <pc:spChg chg="del">
          <ac:chgData name="Hyungnam Oh" userId="eeb7aa98594ba470" providerId="LiveId" clId="{B740C35A-AFF3-4D5F-B0A0-341A3083E02E}" dt="2023-12-18T07:57:00.880" v="719" actId="478"/>
          <ac:spMkLst>
            <pc:docMk/>
            <pc:sldMk cId="3399236155" sldId="387"/>
            <ac:spMk id="51" creationId="{0DFDDA31-4C90-D9D5-2774-641D34D2FE96}"/>
          </ac:spMkLst>
        </pc:spChg>
        <pc:grpChg chg="add 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3" creationId="{783AD966-3933-AEF5-42F2-886E7193BBDB}"/>
          </ac:grpSpMkLst>
        </pc:grpChg>
        <pc:grpChg chg="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5" creationId="{462848A7-F9DD-2E9F-A266-0543B881CFF9}"/>
          </ac:grpSpMkLst>
        </pc:grpChg>
        <pc:grpChg chg="add 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9" creationId="{92F50ED4-D2DE-A740-165B-2DBF2F554778}"/>
          </ac:grpSpMkLst>
        </pc:grpChg>
        <pc:grpChg chg="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11" creationId="{EF69B5B3-7C18-1574-EC74-953EB9D9242F}"/>
          </ac:grpSpMkLst>
        </pc:grpChg>
        <pc:grpChg chg="add 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14" creationId="{3B2CCE1C-13F6-F8FF-67F4-B2847FD9B8FD}"/>
          </ac:grpSpMkLst>
        </pc:grpChg>
        <pc:grpChg chg="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16" creationId="{44EC25D6-0457-CC33-817D-7235AE9F9E56}"/>
          </ac:grpSpMkLst>
        </pc:grpChg>
        <pc:grpChg chg="add 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19" creationId="{8C7C0F79-FCD3-B1D2-5E8C-C9B31B43773F}"/>
          </ac:grpSpMkLst>
        </pc:grpChg>
        <pc:grpChg chg="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21" creationId="{B83D2254-C7B9-F612-3AFE-633EE917E0C0}"/>
          </ac:grpSpMkLst>
        </pc:grpChg>
        <pc:grpChg chg="add 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24" creationId="{E80F4D0D-9FF2-C7E1-BD9D-8CA0850E2E45}"/>
          </ac:grpSpMkLst>
        </pc:grpChg>
        <pc:grpChg chg="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26" creationId="{F2CD23B1-A821-E33F-934F-2E6F2B2ADBC3}"/>
          </ac:grpSpMkLst>
        </pc:grpChg>
        <pc:grpChg chg="add 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29" creationId="{E11F2D13-D86B-1AB4-8E36-4AB1AD0B6AD9}"/>
          </ac:grpSpMkLst>
        </pc:grpChg>
        <pc:grpChg chg="mod">
          <ac:chgData name="Hyungnam Oh" userId="eeb7aa98594ba470" providerId="LiveId" clId="{B740C35A-AFF3-4D5F-B0A0-341A3083E02E}" dt="2023-12-18T08:02:35.145" v="965" actId="1076"/>
          <ac:grpSpMkLst>
            <pc:docMk/>
            <pc:sldMk cId="3399236155" sldId="387"/>
            <ac:grpSpMk id="33" creationId="{0F07FA50-9109-B85A-8620-B54F40B40756}"/>
          </ac:grpSpMkLst>
        </pc:grpChg>
        <pc:grpChg chg="add mod">
          <ac:chgData name="Hyungnam Oh" userId="eeb7aa98594ba470" providerId="LiveId" clId="{B740C35A-AFF3-4D5F-B0A0-341A3083E02E}" dt="2023-12-18T08:02:46.114" v="968" actId="1076"/>
          <ac:grpSpMkLst>
            <pc:docMk/>
            <pc:sldMk cId="3399236155" sldId="387"/>
            <ac:grpSpMk id="36" creationId="{BF274249-3B7B-01EE-FA99-8F26BC15ADF9}"/>
          </ac:grpSpMkLst>
        </pc:grpChg>
        <pc:grpChg chg="mod">
          <ac:chgData name="Hyungnam Oh" userId="eeb7aa98594ba470" providerId="LiveId" clId="{B740C35A-AFF3-4D5F-B0A0-341A3083E02E}" dt="2023-12-18T08:02:46.114" v="968" actId="1076"/>
          <ac:grpSpMkLst>
            <pc:docMk/>
            <pc:sldMk cId="3399236155" sldId="387"/>
            <ac:grpSpMk id="39" creationId="{A2CC3A80-6F5D-4CE9-9FE5-DD62D1B0364B}"/>
          </ac:grpSpMkLst>
        </pc:grpChg>
        <pc:picChg chg="del">
          <ac:chgData name="Hyungnam Oh" userId="eeb7aa98594ba470" providerId="LiveId" clId="{B740C35A-AFF3-4D5F-B0A0-341A3083E02E}" dt="2023-12-18T07:57:00.880" v="719" actId="478"/>
          <ac:picMkLst>
            <pc:docMk/>
            <pc:sldMk cId="3399236155" sldId="387"/>
            <ac:picMk id="42" creationId="{604CFBEA-380B-5AF0-76FE-954E5D849F5C}"/>
          </ac:picMkLst>
        </pc:picChg>
        <pc:picChg chg="del">
          <ac:chgData name="Hyungnam Oh" userId="eeb7aa98594ba470" providerId="LiveId" clId="{B740C35A-AFF3-4D5F-B0A0-341A3083E02E}" dt="2023-12-18T07:57:00.880" v="719" actId="478"/>
          <ac:picMkLst>
            <pc:docMk/>
            <pc:sldMk cId="3399236155" sldId="387"/>
            <ac:picMk id="44" creationId="{57329EC5-8715-C918-051F-E211777A9ECF}"/>
          </ac:picMkLst>
        </pc:picChg>
        <pc:picChg chg="del">
          <ac:chgData name="Hyungnam Oh" userId="eeb7aa98594ba470" providerId="LiveId" clId="{B740C35A-AFF3-4D5F-B0A0-341A3083E02E}" dt="2023-12-18T07:57:00.880" v="719" actId="478"/>
          <ac:picMkLst>
            <pc:docMk/>
            <pc:sldMk cId="3399236155" sldId="387"/>
            <ac:picMk id="45" creationId="{3D1BDBEC-8F54-1476-C8DC-91B3D76ECD89}"/>
          </ac:picMkLst>
        </pc:picChg>
      </pc:sldChg>
      <pc:sldChg chg="addSp delSp modSp add mod">
        <pc:chgData name="Hyungnam Oh" userId="eeb7aa98594ba470" providerId="LiveId" clId="{B740C35A-AFF3-4D5F-B0A0-341A3083E02E}" dt="2023-12-20T01:40:21.283" v="2964" actId="1076"/>
        <pc:sldMkLst>
          <pc:docMk/>
          <pc:sldMk cId="1844385858" sldId="388"/>
        </pc:sldMkLst>
        <pc:spChg chg="add mod">
          <ac:chgData name="Hyungnam Oh" userId="eeb7aa98594ba470" providerId="LiveId" clId="{B740C35A-AFF3-4D5F-B0A0-341A3083E02E}" dt="2023-12-18T08:08:49.216" v="1124" actId="1076"/>
          <ac:spMkLst>
            <pc:docMk/>
            <pc:sldMk cId="1844385858" sldId="388"/>
            <ac:spMk id="2" creationId="{504D1B6B-F8DB-3DE3-A586-4AFE7B376F5B}"/>
          </ac:spMkLst>
        </pc:spChg>
        <pc:spChg chg="mod">
          <ac:chgData name="Hyungnam Oh" userId="eeb7aa98594ba470" providerId="LiveId" clId="{B740C35A-AFF3-4D5F-B0A0-341A3083E02E}" dt="2023-12-18T08:04:19.343" v="1012" actId="20577"/>
          <ac:spMkLst>
            <pc:docMk/>
            <pc:sldMk cId="1844385858" sldId="388"/>
            <ac:spMk id="8" creationId="{9708BABB-9A7C-4935-B03C-44CAA44E5F0A}"/>
          </ac:spMkLst>
        </pc:spChg>
        <pc:spChg chg="mod topLvl">
          <ac:chgData name="Hyungnam Oh" userId="eeb7aa98594ba470" providerId="LiveId" clId="{B740C35A-AFF3-4D5F-B0A0-341A3083E02E}" dt="2023-12-20T01:40:21.283" v="2964" actId="1076"/>
          <ac:spMkLst>
            <pc:docMk/>
            <pc:sldMk cId="1844385858" sldId="388"/>
            <ac:spMk id="32" creationId="{3E82EA55-2E67-4243-2CC4-632E88B441AE}"/>
          </ac:spMkLst>
        </pc:spChg>
        <pc:spChg chg="del mod">
          <ac:chgData name="Hyungnam Oh" userId="eeb7aa98594ba470" providerId="LiveId" clId="{B740C35A-AFF3-4D5F-B0A0-341A3083E02E}" dt="2023-12-18T08:06:40.284" v="1049" actId="478"/>
          <ac:spMkLst>
            <pc:docMk/>
            <pc:sldMk cId="1844385858" sldId="388"/>
            <ac:spMk id="42" creationId="{4256117F-45D2-EADB-3F0C-DB1B61CCD5B0}"/>
          </ac:spMkLst>
        </pc:spChg>
        <pc:spChg chg="del mod topLvl">
          <ac:chgData name="Hyungnam Oh" userId="eeb7aa98594ba470" providerId="LiveId" clId="{B740C35A-AFF3-4D5F-B0A0-341A3083E02E}" dt="2023-12-18T08:06:47.223" v="1051" actId="478"/>
          <ac:spMkLst>
            <pc:docMk/>
            <pc:sldMk cId="1844385858" sldId="388"/>
            <ac:spMk id="43" creationId="{E8D31A35-BB90-F934-81DF-AD0A76A8C22A}"/>
          </ac:spMkLst>
        </pc:spChg>
        <pc:spChg chg="mod">
          <ac:chgData name="Hyungnam Oh" userId="eeb7aa98594ba470" providerId="LiveId" clId="{B740C35A-AFF3-4D5F-B0A0-341A3083E02E}" dt="2023-12-18T08:05:39.013" v="1019" actId="1076"/>
          <ac:spMkLst>
            <pc:docMk/>
            <pc:sldMk cId="1844385858" sldId="388"/>
            <ac:spMk id="45" creationId="{51549817-6B5A-BAC2-166D-F6457EC36FF4}"/>
          </ac:spMkLst>
        </pc:spChg>
        <pc:spChg chg="mod">
          <ac:chgData name="Hyungnam Oh" userId="eeb7aa98594ba470" providerId="LiveId" clId="{B740C35A-AFF3-4D5F-B0A0-341A3083E02E}" dt="2023-12-18T08:05:39.013" v="1019" actId="1076"/>
          <ac:spMkLst>
            <pc:docMk/>
            <pc:sldMk cId="1844385858" sldId="388"/>
            <ac:spMk id="47" creationId="{DFD92F83-FACF-B8C1-2F9D-E3674A46C312}"/>
          </ac:spMkLst>
        </pc:spChg>
        <pc:spChg chg="mod">
          <ac:chgData name="Hyungnam Oh" userId="eeb7aa98594ba470" providerId="LiveId" clId="{B740C35A-AFF3-4D5F-B0A0-341A3083E02E}" dt="2023-12-18T08:05:39.013" v="1019" actId="1076"/>
          <ac:spMkLst>
            <pc:docMk/>
            <pc:sldMk cId="1844385858" sldId="388"/>
            <ac:spMk id="48" creationId="{CB273972-CDE8-E75A-5EA4-41618C166C07}"/>
          </ac:spMkLst>
        </pc:spChg>
        <pc:spChg chg="add mod">
          <ac:chgData name="Hyungnam Oh" userId="eeb7aa98594ba470" providerId="LiveId" clId="{B740C35A-AFF3-4D5F-B0A0-341A3083E02E}" dt="2023-12-20T01:39:21.905" v="2877" actId="20577"/>
          <ac:spMkLst>
            <pc:docMk/>
            <pc:sldMk cId="1844385858" sldId="388"/>
            <ac:spMk id="49" creationId="{74C42DD8-9132-CABD-3C59-EAF7E9D8EBEE}"/>
          </ac:spMkLst>
        </pc:spChg>
        <pc:spChg chg="add mod">
          <ac:chgData name="Hyungnam Oh" userId="eeb7aa98594ba470" providerId="LiveId" clId="{B740C35A-AFF3-4D5F-B0A0-341A3083E02E}" dt="2023-12-20T01:39:30.375" v="2881" actId="20577"/>
          <ac:spMkLst>
            <pc:docMk/>
            <pc:sldMk cId="1844385858" sldId="388"/>
            <ac:spMk id="50" creationId="{EB803068-BE68-BE92-E6CA-266B0B5702A1}"/>
          </ac:spMkLst>
        </pc:spChg>
        <pc:spChg chg="add mod">
          <ac:chgData name="Hyungnam Oh" userId="eeb7aa98594ba470" providerId="LiveId" clId="{B740C35A-AFF3-4D5F-B0A0-341A3083E02E}" dt="2023-12-20T01:39:31.917" v="2882" actId="20577"/>
          <ac:spMkLst>
            <pc:docMk/>
            <pc:sldMk cId="1844385858" sldId="388"/>
            <ac:spMk id="51" creationId="{F93C58E1-8395-062E-3014-EF9409118DED}"/>
          </ac:spMkLst>
        </pc:s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3" creationId="{783AD966-3933-AEF5-42F2-886E7193BBDB}"/>
          </ac:grpSpMkLst>
        </pc:gr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9" creationId="{92F50ED4-D2DE-A740-165B-2DBF2F554778}"/>
          </ac:grpSpMkLst>
        </pc:gr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14" creationId="{3B2CCE1C-13F6-F8FF-67F4-B2847FD9B8FD}"/>
          </ac:grpSpMkLst>
        </pc:gr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19" creationId="{8C7C0F79-FCD3-B1D2-5E8C-C9B31B43773F}"/>
          </ac:grpSpMkLst>
        </pc:gr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24" creationId="{E80F4D0D-9FF2-C7E1-BD9D-8CA0850E2E45}"/>
          </ac:grpSpMkLst>
        </pc:gr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29" creationId="{E11F2D13-D86B-1AB4-8E36-4AB1AD0B6AD9}"/>
          </ac:grpSpMkLst>
        </pc:grpChg>
        <pc:grpChg chg="add del mod">
          <ac:chgData name="Hyungnam Oh" userId="eeb7aa98594ba470" providerId="LiveId" clId="{B740C35A-AFF3-4D5F-B0A0-341A3083E02E}" dt="2023-12-18T08:06:47.223" v="1051" actId="478"/>
          <ac:grpSpMkLst>
            <pc:docMk/>
            <pc:sldMk cId="1844385858" sldId="388"/>
            <ac:grpSpMk id="30" creationId="{867A0AC7-4392-454E-A9ED-7DBB7AF2DF4A}"/>
          </ac:grpSpMkLst>
        </pc:grpChg>
        <pc:grpChg chg="del">
          <ac:chgData name="Hyungnam Oh" userId="eeb7aa98594ba470" providerId="LiveId" clId="{B740C35A-AFF3-4D5F-B0A0-341A3083E02E}" dt="2023-12-18T08:04:33.663" v="1013" actId="478"/>
          <ac:grpSpMkLst>
            <pc:docMk/>
            <pc:sldMk cId="1844385858" sldId="388"/>
            <ac:grpSpMk id="36" creationId="{BF274249-3B7B-01EE-FA99-8F26BC15ADF9}"/>
          </ac:grpSpMkLst>
        </pc:grpChg>
        <pc:grpChg chg="del mod">
          <ac:chgData name="Hyungnam Oh" userId="eeb7aa98594ba470" providerId="LiveId" clId="{B740C35A-AFF3-4D5F-B0A0-341A3083E02E}" dt="2023-12-18T08:06:40.284" v="1049" actId="478"/>
          <ac:grpSpMkLst>
            <pc:docMk/>
            <pc:sldMk cId="1844385858" sldId="388"/>
            <ac:grpSpMk id="37" creationId="{D0F82698-B9A0-2A72-07F2-16F4E440A1FD}"/>
          </ac:grpSpMkLst>
        </pc:grpChg>
        <pc:grpChg chg="add del mod">
          <ac:chgData name="Hyungnam Oh" userId="eeb7aa98594ba470" providerId="LiveId" clId="{B740C35A-AFF3-4D5F-B0A0-341A3083E02E}" dt="2023-12-18T08:06:51.124" v="1052" actId="478"/>
          <ac:grpSpMkLst>
            <pc:docMk/>
            <pc:sldMk cId="1844385858" sldId="388"/>
            <ac:grpSpMk id="44" creationId="{146B22B0-B853-00B9-A83E-147592836800}"/>
          </ac:grpSpMkLst>
        </pc:grpChg>
        <pc:grpChg chg="mod">
          <ac:chgData name="Hyungnam Oh" userId="eeb7aa98594ba470" providerId="LiveId" clId="{B740C35A-AFF3-4D5F-B0A0-341A3083E02E}" dt="2023-12-18T08:05:39.013" v="1019" actId="1076"/>
          <ac:grpSpMkLst>
            <pc:docMk/>
            <pc:sldMk cId="1844385858" sldId="388"/>
            <ac:grpSpMk id="46" creationId="{79087837-8B8A-59B0-65D4-E4371A89D6D8}"/>
          </ac:grpSpMkLst>
        </pc:grpChg>
      </pc:sldChg>
      <pc:sldChg chg="addSp delSp modSp add mod">
        <pc:chgData name="Hyungnam Oh" userId="eeb7aa98594ba470" providerId="LiveId" clId="{B740C35A-AFF3-4D5F-B0A0-341A3083E02E}" dt="2023-12-20T00:02:10.950" v="1927" actId="20577"/>
        <pc:sldMkLst>
          <pc:docMk/>
          <pc:sldMk cId="764633138" sldId="389"/>
        </pc:sldMkLst>
        <pc:spChg chg="add mod">
          <ac:chgData name="Hyungnam Oh" userId="eeb7aa98594ba470" providerId="LiveId" clId="{B740C35A-AFF3-4D5F-B0A0-341A3083E02E}" dt="2023-12-20T00:02:10.950" v="1927" actId="20577"/>
          <ac:spMkLst>
            <pc:docMk/>
            <pc:sldMk cId="764633138" sldId="389"/>
            <ac:spMk id="2" creationId="{1862FFCD-8722-1011-4F61-DB3A609DBCC6}"/>
          </ac:spMkLst>
        </pc:spChg>
        <pc:spChg chg="del">
          <ac:chgData name="Hyungnam Oh" userId="eeb7aa98594ba470" providerId="LiveId" clId="{B740C35A-AFF3-4D5F-B0A0-341A3083E02E}" dt="2023-12-19T08:45:37.679" v="1252" actId="478"/>
          <ac:spMkLst>
            <pc:docMk/>
            <pc:sldMk cId="764633138" sldId="389"/>
            <ac:spMk id="2" creationId="{504D1B6B-F8DB-3DE3-A586-4AFE7B376F5B}"/>
          </ac:spMkLst>
        </pc:spChg>
        <pc:spChg chg="add mod">
          <ac:chgData name="Hyungnam Oh" userId="eeb7aa98594ba470" providerId="LiveId" clId="{B740C35A-AFF3-4D5F-B0A0-341A3083E02E}" dt="2023-12-20T00:01:38.672" v="1692" actId="313"/>
          <ac:spMkLst>
            <pc:docMk/>
            <pc:sldMk cId="764633138" sldId="389"/>
            <ac:spMk id="3" creationId="{5422FCFF-4D9C-3802-9E6D-B59CABD05307}"/>
          </ac:spMkLst>
        </pc:spChg>
        <pc:spChg chg="add mod">
          <ac:chgData name="Hyungnam Oh" userId="eeb7aa98594ba470" providerId="LiveId" clId="{B740C35A-AFF3-4D5F-B0A0-341A3083E02E}" dt="2023-12-19T23:56:10.548" v="1523" actId="1076"/>
          <ac:spMkLst>
            <pc:docMk/>
            <pc:sldMk cId="764633138" sldId="389"/>
            <ac:spMk id="4" creationId="{44529369-1228-404A-AC21-0BA740C1E935}"/>
          </ac:spMkLst>
        </pc:spChg>
        <pc:spChg chg="add mod">
          <ac:chgData name="Hyungnam Oh" userId="eeb7aa98594ba470" providerId="LiveId" clId="{B740C35A-AFF3-4D5F-B0A0-341A3083E02E}" dt="2023-12-19T23:56:10.548" v="1523" actId="1076"/>
          <ac:spMkLst>
            <pc:docMk/>
            <pc:sldMk cId="764633138" sldId="389"/>
            <ac:spMk id="5" creationId="{79779541-82A3-C4B3-5253-9D1E80E79F30}"/>
          </ac:spMkLst>
        </pc:spChg>
        <pc:spChg chg="add mod">
          <ac:chgData name="Hyungnam Oh" userId="eeb7aa98594ba470" providerId="LiveId" clId="{B740C35A-AFF3-4D5F-B0A0-341A3083E02E}" dt="2023-12-19T23:57:18.839" v="1589" actId="207"/>
          <ac:spMkLst>
            <pc:docMk/>
            <pc:sldMk cId="764633138" sldId="389"/>
            <ac:spMk id="6" creationId="{22515679-0EA3-EF4A-602D-F6D51D9F69B6}"/>
          </ac:spMkLst>
        </pc:spChg>
        <pc:spChg chg="add del mod">
          <ac:chgData name="Hyungnam Oh" userId="eeb7aa98594ba470" providerId="LiveId" clId="{B740C35A-AFF3-4D5F-B0A0-341A3083E02E}" dt="2023-12-19T23:59:33.576" v="1602"/>
          <ac:spMkLst>
            <pc:docMk/>
            <pc:sldMk cId="764633138" sldId="389"/>
            <ac:spMk id="7" creationId="{C69E8AB4-5AE2-8B3A-063B-C176F3D3C9B4}"/>
          </ac:spMkLst>
        </pc:spChg>
        <pc:spChg chg="mod">
          <ac:chgData name="Hyungnam Oh" userId="eeb7aa98594ba470" providerId="LiveId" clId="{B740C35A-AFF3-4D5F-B0A0-341A3083E02E}" dt="2023-12-19T08:45:36.571" v="1251" actId="20577"/>
          <ac:spMkLst>
            <pc:docMk/>
            <pc:sldMk cId="764633138" sldId="389"/>
            <ac:spMk id="8" creationId="{9708BABB-9A7C-4935-B03C-44CAA44E5F0A}"/>
          </ac:spMkLst>
        </pc:spChg>
        <pc:spChg chg="add mod">
          <ac:chgData name="Hyungnam Oh" userId="eeb7aa98594ba470" providerId="LiveId" clId="{B740C35A-AFF3-4D5F-B0A0-341A3083E02E}" dt="2023-12-20T00:01:17.393" v="1605" actId="164"/>
          <ac:spMkLst>
            <pc:docMk/>
            <pc:sldMk cId="764633138" sldId="389"/>
            <ac:spMk id="9" creationId="{4A70F45A-F4CC-54BA-3324-139646E9A875}"/>
          </ac:spMkLst>
        </pc:spChg>
        <pc:spChg chg="add mod">
          <ac:chgData name="Hyungnam Oh" userId="eeb7aa98594ba470" providerId="LiveId" clId="{B740C35A-AFF3-4D5F-B0A0-341A3083E02E}" dt="2023-12-20T00:01:17.393" v="1605" actId="164"/>
          <ac:spMkLst>
            <pc:docMk/>
            <pc:sldMk cId="764633138" sldId="389"/>
            <ac:spMk id="10" creationId="{A0E05EE0-334E-B10C-D3F9-606716F9F66E}"/>
          </ac:spMkLst>
        </pc:spChg>
        <pc:spChg chg="mod">
          <ac:chgData name="Hyungnam Oh" userId="eeb7aa98594ba470" providerId="LiveId" clId="{B740C35A-AFF3-4D5F-B0A0-341A3083E02E}" dt="2023-12-20T00:01:20.380" v="1606"/>
          <ac:spMkLst>
            <pc:docMk/>
            <pc:sldMk cId="764633138" sldId="389"/>
            <ac:spMk id="13" creationId="{BAA9B34A-8A43-7B47-AA12-146CA7F57C26}"/>
          </ac:spMkLst>
        </pc:spChg>
        <pc:spChg chg="mod">
          <ac:chgData name="Hyungnam Oh" userId="eeb7aa98594ba470" providerId="LiveId" clId="{B740C35A-AFF3-4D5F-B0A0-341A3083E02E}" dt="2023-12-20T00:01:20.380" v="1606"/>
          <ac:spMkLst>
            <pc:docMk/>
            <pc:sldMk cId="764633138" sldId="389"/>
            <ac:spMk id="14" creationId="{7FF030CE-7778-4FA8-98DF-8367A8DE28A6}"/>
          </ac:spMkLst>
        </pc:spChg>
        <pc:spChg chg="mod">
          <ac:chgData name="Hyungnam Oh" userId="eeb7aa98594ba470" providerId="LiveId" clId="{B740C35A-AFF3-4D5F-B0A0-341A3083E02E}" dt="2023-12-20T00:01:27.971" v="1615"/>
          <ac:spMkLst>
            <pc:docMk/>
            <pc:sldMk cId="764633138" sldId="389"/>
            <ac:spMk id="16" creationId="{B1C3E21A-5178-3C8B-F3E7-D05C59920CCE}"/>
          </ac:spMkLst>
        </pc:spChg>
        <pc:spChg chg="mod">
          <ac:chgData name="Hyungnam Oh" userId="eeb7aa98594ba470" providerId="LiveId" clId="{B740C35A-AFF3-4D5F-B0A0-341A3083E02E}" dt="2023-12-20T00:01:27.971" v="1615"/>
          <ac:spMkLst>
            <pc:docMk/>
            <pc:sldMk cId="764633138" sldId="389"/>
            <ac:spMk id="17" creationId="{82E027AD-95A0-7525-3755-95B721FA3F1A}"/>
          </ac:spMkLst>
        </pc:spChg>
        <pc:spChg chg="mod">
          <ac:chgData name="Hyungnam Oh" userId="eeb7aa98594ba470" providerId="LiveId" clId="{B740C35A-AFF3-4D5F-B0A0-341A3083E02E}" dt="2023-12-20T00:01:41.114" v="1693"/>
          <ac:spMkLst>
            <pc:docMk/>
            <pc:sldMk cId="764633138" sldId="389"/>
            <ac:spMk id="19" creationId="{E053EAF9-C1D1-13C8-24B2-DCEC7995DE5F}"/>
          </ac:spMkLst>
        </pc:spChg>
        <pc:spChg chg="mod">
          <ac:chgData name="Hyungnam Oh" userId="eeb7aa98594ba470" providerId="LiveId" clId="{B740C35A-AFF3-4D5F-B0A0-341A3083E02E}" dt="2023-12-20T00:01:41.114" v="1693"/>
          <ac:spMkLst>
            <pc:docMk/>
            <pc:sldMk cId="764633138" sldId="389"/>
            <ac:spMk id="20" creationId="{0C89C578-C3B8-6EBC-072E-156BFFBF5FB2}"/>
          </ac:spMkLst>
        </pc:spChg>
        <pc:spChg chg="mod">
          <ac:chgData name="Hyungnam Oh" userId="eeb7aa98594ba470" providerId="LiveId" clId="{B740C35A-AFF3-4D5F-B0A0-341A3083E02E}" dt="2023-12-20T00:01:53.738" v="1784"/>
          <ac:spMkLst>
            <pc:docMk/>
            <pc:sldMk cId="764633138" sldId="389"/>
            <ac:spMk id="22" creationId="{D86FB0AB-C61F-16A7-818F-E2F7FE24A309}"/>
          </ac:spMkLst>
        </pc:spChg>
        <pc:spChg chg="mod">
          <ac:chgData name="Hyungnam Oh" userId="eeb7aa98594ba470" providerId="LiveId" clId="{B740C35A-AFF3-4D5F-B0A0-341A3083E02E}" dt="2023-12-20T00:01:53.738" v="1784"/>
          <ac:spMkLst>
            <pc:docMk/>
            <pc:sldMk cId="764633138" sldId="389"/>
            <ac:spMk id="23" creationId="{75B496FD-67BE-8521-510E-CAC55CB37DB8}"/>
          </ac:spMkLst>
        </pc:spChg>
        <pc:spChg chg="del">
          <ac:chgData name="Hyungnam Oh" userId="eeb7aa98594ba470" providerId="LiveId" clId="{B740C35A-AFF3-4D5F-B0A0-341A3083E02E}" dt="2023-12-19T08:45:39.634" v="1253" actId="478"/>
          <ac:spMkLst>
            <pc:docMk/>
            <pc:sldMk cId="764633138" sldId="389"/>
            <ac:spMk id="32" creationId="{3E82EA55-2E67-4243-2CC4-632E88B441AE}"/>
          </ac:spMkLst>
        </pc:spChg>
        <pc:spChg chg="del">
          <ac:chgData name="Hyungnam Oh" userId="eeb7aa98594ba470" providerId="LiveId" clId="{B740C35A-AFF3-4D5F-B0A0-341A3083E02E}" dt="2023-12-19T08:45:41.301" v="1254" actId="478"/>
          <ac:spMkLst>
            <pc:docMk/>
            <pc:sldMk cId="764633138" sldId="389"/>
            <ac:spMk id="49" creationId="{74C42DD8-9132-CABD-3C59-EAF7E9D8EBEE}"/>
          </ac:spMkLst>
        </pc:spChg>
        <pc:spChg chg="del">
          <ac:chgData name="Hyungnam Oh" userId="eeb7aa98594ba470" providerId="LiveId" clId="{B740C35A-AFF3-4D5F-B0A0-341A3083E02E}" dt="2023-12-19T08:45:42.951" v="1255" actId="478"/>
          <ac:spMkLst>
            <pc:docMk/>
            <pc:sldMk cId="764633138" sldId="389"/>
            <ac:spMk id="50" creationId="{EB803068-BE68-BE92-E6CA-266B0B5702A1}"/>
          </ac:spMkLst>
        </pc:spChg>
        <pc:spChg chg="del">
          <ac:chgData name="Hyungnam Oh" userId="eeb7aa98594ba470" providerId="LiveId" clId="{B740C35A-AFF3-4D5F-B0A0-341A3083E02E}" dt="2023-12-19T08:45:44.381" v="1256" actId="478"/>
          <ac:spMkLst>
            <pc:docMk/>
            <pc:sldMk cId="764633138" sldId="389"/>
            <ac:spMk id="51" creationId="{F93C58E1-8395-062E-3014-EF9409118DED}"/>
          </ac:spMkLst>
        </pc:spChg>
        <pc:grpChg chg="add mod">
          <ac:chgData name="Hyungnam Oh" userId="eeb7aa98594ba470" providerId="LiveId" clId="{B740C35A-AFF3-4D5F-B0A0-341A3083E02E}" dt="2023-12-20T00:01:17.393" v="1605" actId="164"/>
          <ac:grpSpMkLst>
            <pc:docMk/>
            <pc:sldMk cId="764633138" sldId="389"/>
            <ac:grpSpMk id="11" creationId="{B136BD8E-18C9-5BFC-85FA-515AA640E6C2}"/>
          </ac:grpSpMkLst>
        </pc:grpChg>
        <pc:grpChg chg="add mod">
          <ac:chgData name="Hyungnam Oh" userId="eeb7aa98594ba470" providerId="LiveId" clId="{B740C35A-AFF3-4D5F-B0A0-341A3083E02E}" dt="2023-12-20T00:01:26.046" v="1614" actId="1038"/>
          <ac:grpSpMkLst>
            <pc:docMk/>
            <pc:sldMk cId="764633138" sldId="389"/>
            <ac:grpSpMk id="12" creationId="{E882BF4C-7BDD-4762-E457-17CBB8FB3CDF}"/>
          </ac:grpSpMkLst>
        </pc:grpChg>
        <pc:grpChg chg="add mod">
          <ac:chgData name="Hyungnam Oh" userId="eeb7aa98594ba470" providerId="LiveId" clId="{B740C35A-AFF3-4D5F-B0A0-341A3083E02E}" dt="2023-12-20T00:01:34.216" v="1688" actId="1038"/>
          <ac:grpSpMkLst>
            <pc:docMk/>
            <pc:sldMk cId="764633138" sldId="389"/>
            <ac:grpSpMk id="15" creationId="{C9F57ADA-593C-FC08-D9FB-CA15DEDC330D}"/>
          </ac:grpSpMkLst>
        </pc:grpChg>
        <pc:grpChg chg="add mod">
          <ac:chgData name="Hyungnam Oh" userId="eeb7aa98594ba470" providerId="LiveId" clId="{B740C35A-AFF3-4D5F-B0A0-341A3083E02E}" dt="2023-12-20T00:01:49.883" v="1783" actId="1035"/>
          <ac:grpSpMkLst>
            <pc:docMk/>
            <pc:sldMk cId="764633138" sldId="389"/>
            <ac:grpSpMk id="18" creationId="{365AC2E8-AECD-7B4A-7748-A55B50AB9273}"/>
          </ac:grpSpMkLst>
        </pc:grpChg>
        <pc:grpChg chg="add mod">
          <ac:chgData name="Hyungnam Oh" userId="eeb7aa98594ba470" providerId="LiveId" clId="{B740C35A-AFF3-4D5F-B0A0-341A3083E02E}" dt="2023-12-20T00:02:00.740" v="1881" actId="1036"/>
          <ac:grpSpMkLst>
            <pc:docMk/>
            <pc:sldMk cId="764633138" sldId="389"/>
            <ac:grpSpMk id="21" creationId="{D98AAE3D-EBE8-3555-8A76-8F5EAE4AEAE2}"/>
          </ac:grpSpMkLst>
        </pc:grpChg>
      </pc:sldChg>
      <pc:sldChg chg="addSp delSp modSp add mod">
        <pc:chgData name="Hyungnam Oh" userId="eeb7aa98594ba470" providerId="LiveId" clId="{B740C35A-AFF3-4D5F-B0A0-341A3083E02E}" dt="2023-12-20T00:26:17.579" v="2167" actId="1076"/>
        <pc:sldMkLst>
          <pc:docMk/>
          <pc:sldMk cId="2153431259" sldId="390"/>
        </pc:sldMkLst>
        <pc:spChg chg="del">
          <ac:chgData name="Hyungnam Oh" userId="eeb7aa98594ba470" providerId="LiveId" clId="{B740C35A-AFF3-4D5F-B0A0-341A3083E02E}" dt="2023-12-20T00:23:59.238" v="2071" actId="478"/>
          <ac:spMkLst>
            <pc:docMk/>
            <pc:sldMk cId="2153431259" sldId="390"/>
            <ac:spMk id="2" creationId="{1862FFCD-8722-1011-4F61-DB3A609DBCC6}"/>
          </ac:spMkLst>
        </pc:spChg>
        <pc:spChg chg="mod">
          <ac:chgData name="Hyungnam Oh" userId="eeb7aa98594ba470" providerId="LiveId" clId="{B740C35A-AFF3-4D5F-B0A0-341A3083E02E}" dt="2023-12-20T00:26:03.060" v="2166" actId="207"/>
          <ac:spMkLst>
            <pc:docMk/>
            <pc:sldMk cId="2153431259" sldId="390"/>
            <ac:spMk id="3" creationId="{5422FCFF-4D9C-3802-9E6D-B59CABD05307}"/>
          </ac:spMkLst>
        </pc:spChg>
        <pc:spChg chg="mod">
          <ac:chgData name="Hyungnam Oh" userId="eeb7aa98594ba470" providerId="LiveId" clId="{B740C35A-AFF3-4D5F-B0A0-341A3083E02E}" dt="2023-12-20T00:26:17.579" v="2167" actId="1076"/>
          <ac:spMkLst>
            <pc:docMk/>
            <pc:sldMk cId="2153431259" sldId="390"/>
            <ac:spMk id="4" creationId="{44529369-1228-404A-AC21-0BA740C1E935}"/>
          </ac:spMkLst>
        </pc:spChg>
        <pc:spChg chg="mod">
          <ac:chgData name="Hyungnam Oh" userId="eeb7aa98594ba470" providerId="LiveId" clId="{B740C35A-AFF3-4D5F-B0A0-341A3083E02E}" dt="2023-12-20T00:25:05.179" v="2118" actId="1035"/>
          <ac:spMkLst>
            <pc:docMk/>
            <pc:sldMk cId="2153431259" sldId="390"/>
            <ac:spMk id="5" creationId="{79779541-82A3-C4B3-5253-9D1E80E79F30}"/>
          </ac:spMkLst>
        </pc:spChg>
        <pc:spChg chg="mod">
          <ac:chgData name="Hyungnam Oh" userId="eeb7aa98594ba470" providerId="LiveId" clId="{B740C35A-AFF3-4D5F-B0A0-341A3083E02E}" dt="2023-12-20T00:24:21.424" v="2079" actId="1076"/>
          <ac:spMkLst>
            <pc:docMk/>
            <pc:sldMk cId="2153431259" sldId="390"/>
            <ac:spMk id="6" creationId="{22515679-0EA3-EF4A-602D-F6D51D9F69B6}"/>
          </ac:spMkLst>
        </pc:spChg>
        <pc:spChg chg="mod">
          <ac:chgData name="Hyungnam Oh" userId="eeb7aa98594ba470" providerId="LiveId" clId="{B740C35A-AFF3-4D5F-B0A0-341A3083E02E}" dt="2023-12-20T00:07:11.872" v="1962" actId="6549"/>
          <ac:spMkLst>
            <pc:docMk/>
            <pc:sldMk cId="2153431259" sldId="390"/>
            <ac:spMk id="8" creationId="{9708BABB-9A7C-4935-B03C-44CAA44E5F0A}"/>
          </ac:spMkLst>
        </pc:spChg>
        <pc:grpChg chg="mod">
          <ac:chgData name="Hyungnam Oh" userId="eeb7aa98594ba470" providerId="LiveId" clId="{B740C35A-AFF3-4D5F-B0A0-341A3083E02E}" dt="2023-12-20T00:24:49.913" v="2098" actId="1035"/>
          <ac:grpSpMkLst>
            <pc:docMk/>
            <pc:sldMk cId="2153431259" sldId="390"/>
            <ac:grpSpMk id="11" creationId="{B136BD8E-18C9-5BFC-85FA-515AA640E6C2}"/>
          </ac:grpSpMkLst>
        </pc:grpChg>
        <pc:grpChg chg="mod">
          <ac:chgData name="Hyungnam Oh" userId="eeb7aa98594ba470" providerId="LiveId" clId="{B740C35A-AFF3-4D5F-B0A0-341A3083E02E}" dt="2023-12-20T00:25:05.179" v="2118" actId="1035"/>
          <ac:grpSpMkLst>
            <pc:docMk/>
            <pc:sldMk cId="2153431259" sldId="390"/>
            <ac:grpSpMk id="12" creationId="{E882BF4C-7BDD-4762-E457-17CBB8FB3CDF}"/>
          </ac:grpSpMkLst>
        </pc:grpChg>
        <pc:grpChg chg="mod">
          <ac:chgData name="Hyungnam Oh" userId="eeb7aa98594ba470" providerId="LiveId" clId="{B740C35A-AFF3-4D5F-B0A0-341A3083E02E}" dt="2023-12-20T00:25:17.396" v="2158" actId="1035"/>
          <ac:grpSpMkLst>
            <pc:docMk/>
            <pc:sldMk cId="2153431259" sldId="390"/>
            <ac:grpSpMk id="15" creationId="{C9F57ADA-593C-FC08-D9FB-CA15DEDC330D}"/>
          </ac:grpSpMkLst>
        </pc:grpChg>
        <pc:grpChg chg="del">
          <ac:chgData name="Hyungnam Oh" userId="eeb7aa98594ba470" providerId="LiveId" clId="{B740C35A-AFF3-4D5F-B0A0-341A3083E02E}" dt="2023-12-20T00:23:59.238" v="2071" actId="478"/>
          <ac:grpSpMkLst>
            <pc:docMk/>
            <pc:sldMk cId="2153431259" sldId="390"/>
            <ac:grpSpMk id="18" creationId="{365AC2E8-AECD-7B4A-7748-A55B50AB9273}"/>
          </ac:grpSpMkLst>
        </pc:grpChg>
        <pc:grpChg chg="mod">
          <ac:chgData name="Hyungnam Oh" userId="eeb7aa98594ba470" providerId="LiveId" clId="{B740C35A-AFF3-4D5F-B0A0-341A3083E02E}" dt="2023-12-20T00:24:21.424" v="2079" actId="1076"/>
          <ac:grpSpMkLst>
            <pc:docMk/>
            <pc:sldMk cId="2153431259" sldId="390"/>
            <ac:grpSpMk id="21" creationId="{D98AAE3D-EBE8-3555-8A76-8F5EAE4AEAE2}"/>
          </ac:grpSpMkLst>
        </pc:grpChg>
        <pc:graphicFrameChg chg="add del mod">
          <ac:chgData name="Hyungnam Oh" userId="eeb7aa98594ba470" providerId="LiveId" clId="{B740C35A-AFF3-4D5F-B0A0-341A3083E02E}" dt="2023-12-20T00:09:01.008" v="1972"/>
          <ac:graphicFrameMkLst>
            <pc:docMk/>
            <pc:sldMk cId="2153431259" sldId="390"/>
            <ac:graphicFrameMk id="7" creationId="{BE9AE62D-E2FF-7BB4-9767-31CB340C02D6}"/>
          </ac:graphicFrameMkLst>
        </pc:graphicFrameChg>
      </pc:sldChg>
      <pc:sldChg chg="addSp delSp modSp add mod">
        <pc:chgData name="Hyungnam Oh" userId="eeb7aa98594ba470" providerId="LiveId" clId="{B740C35A-AFF3-4D5F-B0A0-341A3083E02E}" dt="2023-12-20T00:29:47.540" v="2394" actId="1036"/>
        <pc:sldMkLst>
          <pc:docMk/>
          <pc:sldMk cId="1592533989" sldId="391"/>
        </pc:sldMkLst>
        <pc:spChg chg="mod">
          <ac:chgData name="Hyungnam Oh" userId="eeb7aa98594ba470" providerId="LiveId" clId="{B740C35A-AFF3-4D5F-B0A0-341A3083E02E}" dt="2023-12-20T00:29:40.160" v="2355" actId="1036"/>
          <ac:spMkLst>
            <pc:docMk/>
            <pc:sldMk cId="1592533989" sldId="391"/>
            <ac:spMk id="3" creationId="{5422FCFF-4D9C-3802-9E6D-B59CABD05307}"/>
          </ac:spMkLst>
        </pc:spChg>
        <pc:spChg chg="mod">
          <ac:chgData name="Hyungnam Oh" userId="eeb7aa98594ba470" providerId="LiveId" clId="{B740C35A-AFF3-4D5F-B0A0-341A3083E02E}" dt="2023-12-20T00:29:47.540" v="2394" actId="1036"/>
          <ac:spMkLst>
            <pc:docMk/>
            <pc:sldMk cId="1592533989" sldId="391"/>
            <ac:spMk id="4" creationId="{44529369-1228-404A-AC21-0BA740C1E935}"/>
          </ac:spMkLst>
        </pc:spChg>
        <pc:spChg chg="del mod">
          <ac:chgData name="Hyungnam Oh" userId="eeb7aa98594ba470" providerId="LiveId" clId="{B740C35A-AFF3-4D5F-B0A0-341A3083E02E}" dt="2023-12-20T00:28:42.234" v="2311"/>
          <ac:spMkLst>
            <pc:docMk/>
            <pc:sldMk cId="1592533989" sldId="391"/>
            <ac:spMk id="5" creationId="{79779541-82A3-C4B3-5253-9D1E80E79F30}"/>
          </ac:spMkLst>
        </pc:spChg>
        <pc:spChg chg="del">
          <ac:chgData name="Hyungnam Oh" userId="eeb7aa98594ba470" providerId="LiveId" clId="{B740C35A-AFF3-4D5F-B0A0-341A3083E02E}" dt="2023-12-20T00:28:45.141" v="2312" actId="478"/>
          <ac:spMkLst>
            <pc:docMk/>
            <pc:sldMk cId="1592533989" sldId="391"/>
            <ac:spMk id="6" creationId="{22515679-0EA3-EF4A-602D-F6D51D9F69B6}"/>
          </ac:spMkLst>
        </pc:spChg>
        <pc:spChg chg="mod">
          <ac:chgData name="Hyungnam Oh" userId="eeb7aa98594ba470" providerId="LiveId" clId="{B740C35A-AFF3-4D5F-B0A0-341A3083E02E}" dt="2023-12-20T00:26:41.761" v="2208" actId="6549"/>
          <ac:spMkLst>
            <pc:docMk/>
            <pc:sldMk cId="1592533989" sldId="391"/>
            <ac:spMk id="8" creationId="{9708BABB-9A7C-4935-B03C-44CAA44E5F0A}"/>
          </ac:spMkLst>
        </pc:spChg>
        <pc:grpChg chg="mod">
          <ac:chgData name="Hyungnam Oh" userId="eeb7aa98594ba470" providerId="LiveId" clId="{B740C35A-AFF3-4D5F-B0A0-341A3083E02E}" dt="2023-12-20T00:29:43.593" v="2373" actId="1036"/>
          <ac:grpSpMkLst>
            <pc:docMk/>
            <pc:sldMk cId="1592533989" sldId="391"/>
            <ac:grpSpMk id="11" creationId="{B136BD8E-18C9-5BFC-85FA-515AA640E6C2}"/>
          </ac:grpSpMkLst>
        </pc:grpChg>
        <pc:grpChg chg="del">
          <ac:chgData name="Hyungnam Oh" userId="eeb7aa98594ba470" providerId="LiveId" clId="{B740C35A-AFF3-4D5F-B0A0-341A3083E02E}" dt="2023-12-20T00:29:35.912" v="2332" actId="478"/>
          <ac:grpSpMkLst>
            <pc:docMk/>
            <pc:sldMk cId="1592533989" sldId="391"/>
            <ac:grpSpMk id="12" creationId="{E882BF4C-7BDD-4762-E457-17CBB8FB3CDF}"/>
          </ac:grpSpMkLst>
        </pc:grpChg>
        <pc:grpChg chg="mod">
          <ac:chgData name="Hyungnam Oh" userId="eeb7aa98594ba470" providerId="LiveId" clId="{B740C35A-AFF3-4D5F-B0A0-341A3083E02E}" dt="2023-12-20T00:29:40.160" v="2355" actId="1036"/>
          <ac:grpSpMkLst>
            <pc:docMk/>
            <pc:sldMk cId="1592533989" sldId="391"/>
            <ac:grpSpMk id="15" creationId="{C9F57ADA-593C-FC08-D9FB-CA15DEDC330D}"/>
          </ac:grpSpMkLst>
        </pc:grpChg>
        <pc:grpChg chg="del">
          <ac:chgData name="Hyungnam Oh" userId="eeb7aa98594ba470" providerId="LiveId" clId="{B740C35A-AFF3-4D5F-B0A0-341A3083E02E}" dt="2023-12-20T00:28:45.141" v="2312" actId="478"/>
          <ac:grpSpMkLst>
            <pc:docMk/>
            <pc:sldMk cId="1592533989" sldId="391"/>
            <ac:grpSpMk id="21" creationId="{D98AAE3D-EBE8-3555-8A76-8F5EAE4AEAE2}"/>
          </ac:grpSpMkLst>
        </pc:grpChg>
        <pc:picChg chg="add mod modCrop">
          <ac:chgData name="Hyungnam Oh" userId="eeb7aa98594ba470" providerId="LiveId" clId="{B740C35A-AFF3-4D5F-B0A0-341A3083E02E}" dt="2023-12-20T00:29:40.160" v="2355" actId="1036"/>
          <ac:picMkLst>
            <pc:docMk/>
            <pc:sldMk cId="1592533989" sldId="391"/>
            <ac:picMk id="7" creationId="{2898D6FC-B0CB-DEF2-4A3F-DFDA48927A6C}"/>
          </ac:picMkLst>
        </pc:picChg>
      </pc:sldChg>
      <pc:sldChg chg="addSp delSp modSp add mod">
        <pc:chgData name="Hyungnam Oh" userId="eeb7aa98594ba470" providerId="LiveId" clId="{B740C35A-AFF3-4D5F-B0A0-341A3083E02E}" dt="2023-12-20T06:18:04.709" v="3041" actId="6549"/>
        <pc:sldMkLst>
          <pc:docMk/>
          <pc:sldMk cId="3381835878" sldId="392"/>
        </pc:sldMkLst>
        <pc:spChg chg="mod">
          <ac:chgData name="Hyungnam Oh" userId="eeb7aa98594ba470" providerId="LiveId" clId="{B740C35A-AFF3-4D5F-B0A0-341A3083E02E}" dt="2023-12-20T06:18:04.709" v="3041" actId="6549"/>
          <ac:spMkLst>
            <pc:docMk/>
            <pc:sldMk cId="3381835878" sldId="392"/>
            <ac:spMk id="3" creationId="{5422FCFF-4D9C-3802-9E6D-B59CABD05307}"/>
          </ac:spMkLst>
        </pc:spChg>
        <pc:spChg chg="mod">
          <ac:chgData name="Hyungnam Oh" userId="eeb7aa98594ba470" providerId="LiveId" clId="{B740C35A-AFF3-4D5F-B0A0-341A3083E02E}" dt="2023-12-20T00:39:31.146" v="2498" actId="14100"/>
          <ac:spMkLst>
            <pc:docMk/>
            <pc:sldMk cId="3381835878" sldId="392"/>
            <ac:spMk id="4" creationId="{44529369-1228-404A-AC21-0BA740C1E935}"/>
          </ac:spMkLst>
        </pc:spChg>
        <pc:spChg chg="add del mod">
          <ac:chgData name="Hyungnam Oh" userId="eeb7aa98594ba470" providerId="LiveId" clId="{B740C35A-AFF3-4D5F-B0A0-341A3083E02E}" dt="2023-12-20T00:39:52.368" v="2503"/>
          <ac:spMkLst>
            <pc:docMk/>
            <pc:sldMk cId="3381835878" sldId="392"/>
            <ac:spMk id="5" creationId="{544F4C97-9199-0EF1-D26E-B1272181FC69}"/>
          </ac:spMkLst>
        </pc:spChg>
        <pc:spChg chg="add del mod">
          <ac:chgData name="Hyungnam Oh" userId="eeb7aa98594ba470" providerId="LiveId" clId="{B740C35A-AFF3-4D5F-B0A0-341A3083E02E}" dt="2023-12-20T00:40:07.784" v="2507"/>
          <ac:spMkLst>
            <pc:docMk/>
            <pc:sldMk cId="3381835878" sldId="392"/>
            <ac:spMk id="6" creationId="{F5E5E6B0-15BB-5937-A680-FFAADE38B29C}"/>
          </ac:spMkLst>
        </pc:spChg>
        <pc:spChg chg="mod">
          <ac:chgData name="Hyungnam Oh" userId="eeb7aa98594ba470" providerId="LiveId" clId="{B740C35A-AFF3-4D5F-B0A0-341A3083E02E}" dt="2023-12-20T00:30:34.096" v="2455" actId="6549"/>
          <ac:spMkLst>
            <pc:docMk/>
            <pc:sldMk cId="3381835878" sldId="392"/>
            <ac:spMk id="8" creationId="{9708BABB-9A7C-4935-B03C-44CAA44E5F0A}"/>
          </ac:spMkLst>
        </pc:spChg>
        <pc:spChg chg="mod">
          <ac:chgData name="Hyungnam Oh" userId="eeb7aa98594ba470" providerId="LiveId" clId="{B740C35A-AFF3-4D5F-B0A0-341A3083E02E}" dt="2023-12-20T00:40:12.638" v="2508"/>
          <ac:spMkLst>
            <pc:docMk/>
            <pc:sldMk cId="3381835878" sldId="392"/>
            <ac:spMk id="13" creationId="{26907D39-C0A0-1829-A436-30B88CFA6ECD}"/>
          </ac:spMkLst>
        </pc:spChg>
        <pc:spChg chg="mod">
          <ac:chgData name="Hyungnam Oh" userId="eeb7aa98594ba470" providerId="LiveId" clId="{B740C35A-AFF3-4D5F-B0A0-341A3083E02E}" dt="2023-12-20T00:40:12.638" v="2508"/>
          <ac:spMkLst>
            <pc:docMk/>
            <pc:sldMk cId="3381835878" sldId="392"/>
            <ac:spMk id="14" creationId="{2C39F5CF-1BFD-F6C7-C64B-F9AEA9C6006B}"/>
          </ac:spMkLst>
        </pc:spChg>
        <pc:spChg chg="add mod">
          <ac:chgData name="Hyungnam Oh" userId="eeb7aa98594ba470" providerId="LiveId" clId="{B740C35A-AFF3-4D5F-B0A0-341A3083E02E}" dt="2023-12-20T01:42:55.174" v="2983" actId="1035"/>
          <ac:spMkLst>
            <pc:docMk/>
            <pc:sldMk cId="3381835878" sldId="392"/>
            <ac:spMk id="19" creationId="{46CEE8D0-144B-FC5F-94DC-69F8CE278C08}"/>
          </ac:spMkLst>
        </pc:spChg>
        <pc:spChg chg="mod">
          <ac:chgData name="Hyungnam Oh" userId="eeb7aa98594ba470" providerId="LiveId" clId="{B740C35A-AFF3-4D5F-B0A0-341A3083E02E}" dt="2023-12-20T00:44:50.252" v="2686"/>
          <ac:spMkLst>
            <pc:docMk/>
            <pc:sldMk cId="3381835878" sldId="392"/>
            <ac:spMk id="21" creationId="{155C4D2D-950C-ED4C-ACCD-5CAD8E403978}"/>
          </ac:spMkLst>
        </pc:spChg>
        <pc:spChg chg="mod">
          <ac:chgData name="Hyungnam Oh" userId="eeb7aa98594ba470" providerId="LiveId" clId="{B740C35A-AFF3-4D5F-B0A0-341A3083E02E}" dt="2023-12-20T00:44:50.252" v="2686"/>
          <ac:spMkLst>
            <pc:docMk/>
            <pc:sldMk cId="3381835878" sldId="392"/>
            <ac:spMk id="22" creationId="{80CD3431-8D65-01F0-6C62-8B89E2D01DD5}"/>
          </ac:spMkLst>
        </pc:spChg>
        <pc:grpChg chg="del mod">
          <ac:chgData name="Hyungnam Oh" userId="eeb7aa98594ba470" providerId="LiveId" clId="{B740C35A-AFF3-4D5F-B0A0-341A3083E02E}" dt="2023-12-20T00:39:45.919" v="2501" actId="478"/>
          <ac:grpSpMkLst>
            <pc:docMk/>
            <pc:sldMk cId="3381835878" sldId="392"/>
            <ac:grpSpMk id="11" creationId="{B136BD8E-18C9-5BFC-85FA-515AA640E6C2}"/>
          </ac:grpSpMkLst>
        </pc:grpChg>
        <pc:grpChg chg="add mod">
          <ac:chgData name="Hyungnam Oh" userId="eeb7aa98594ba470" providerId="LiveId" clId="{B740C35A-AFF3-4D5F-B0A0-341A3083E02E}" dt="2023-12-20T00:40:21.658" v="2661" actId="1035"/>
          <ac:grpSpMkLst>
            <pc:docMk/>
            <pc:sldMk cId="3381835878" sldId="392"/>
            <ac:grpSpMk id="12" creationId="{56D6D4FF-FE19-ECE9-7589-0DD77D599D86}"/>
          </ac:grpSpMkLst>
        </pc:grpChg>
        <pc:grpChg chg="mod">
          <ac:chgData name="Hyungnam Oh" userId="eeb7aa98594ba470" providerId="LiveId" clId="{B740C35A-AFF3-4D5F-B0A0-341A3083E02E}" dt="2023-12-20T00:39:41.601" v="2500" actId="1076"/>
          <ac:grpSpMkLst>
            <pc:docMk/>
            <pc:sldMk cId="3381835878" sldId="392"/>
            <ac:grpSpMk id="15" creationId="{C9F57ADA-593C-FC08-D9FB-CA15DEDC330D}"/>
          </ac:grpSpMkLst>
        </pc:grpChg>
        <pc:grpChg chg="add mod">
          <ac:chgData name="Hyungnam Oh" userId="eeb7aa98594ba470" providerId="LiveId" clId="{B740C35A-AFF3-4D5F-B0A0-341A3083E02E}" dt="2023-12-20T01:42:55.174" v="2983" actId="1035"/>
          <ac:grpSpMkLst>
            <pc:docMk/>
            <pc:sldMk cId="3381835878" sldId="392"/>
            <ac:grpSpMk id="20" creationId="{75F4667E-8F1C-6184-2FF4-F9700C8DAD80}"/>
          </ac:grpSpMkLst>
        </pc:grpChg>
        <pc:picChg chg="add mod">
          <ac:chgData name="Hyungnam Oh" userId="eeb7aa98594ba470" providerId="LiveId" clId="{B740C35A-AFF3-4D5F-B0A0-341A3083E02E}" dt="2023-12-20T00:39:33" v="2499" actId="1076"/>
          <ac:picMkLst>
            <pc:docMk/>
            <pc:sldMk cId="3381835878" sldId="392"/>
            <ac:picMk id="2" creationId="{D21FBE78-5E8A-4AC0-2B29-AAF9B9F01DD3}"/>
          </ac:picMkLst>
        </pc:picChg>
        <pc:picChg chg="del mod">
          <ac:chgData name="Hyungnam Oh" userId="eeb7aa98594ba470" providerId="LiveId" clId="{B740C35A-AFF3-4D5F-B0A0-341A3083E02E}" dt="2023-12-20T00:39:03.540" v="2470" actId="478"/>
          <ac:picMkLst>
            <pc:docMk/>
            <pc:sldMk cId="3381835878" sldId="392"/>
            <ac:picMk id="7" creationId="{2898D6FC-B0CB-DEF2-4A3F-DFDA48927A6C}"/>
          </ac:picMkLst>
        </pc:picChg>
        <pc:picChg chg="add mod">
          <ac:chgData name="Hyungnam Oh" userId="eeb7aa98594ba470" providerId="LiveId" clId="{B740C35A-AFF3-4D5F-B0A0-341A3083E02E}" dt="2023-12-20T00:44:32.441" v="2685" actId="1076"/>
          <ac:picMkLst>
            <pc:docMk/>
            <pc:sldMk cId="3381835878" sldId="392"/>
            <ac:picMk id="18" creationId="{0E30F943-B96C-F2AF-04F8-9703A93DEC70}"/>
          </ac:picMkLst>
        </pc:picChg>
        <pc:picChg chg="add mod">
          <ac:chgData name="Hyungnam Oh" userId="eeb7aa98594ba470" providerId="LiveId" clId="{B740C35A-AFF3-4D5F-B0A0-341A3083E02E}" dt="2023-12-20T01:42:58.481" v="2984" actId="1076"/>
          <ac:picMkLst>
            <pc:docMk/>
            <pc:sldMk cId="3381835878" sldId="392"/>
            <ac:picMk id="23" creationId="{FA74D1EA-848F-71A5-E10D-0FF3BCA4B49B}"/>
          </ac:picMkLst>
        </pc:picChg>
      </pc:sldChg>
      <pc:sldChg chg="addSp delSp modSp add mod">
        <pc:chgData name="Hyungnam Oh" userId="eeb7aa98594ba470" providerId="LiveId" clId="{B740C35A-AFF3-4D5F-B0A0-341A3083E02E}" dt="2023-12-20T00:48:01.477" v="2777" actId="1076"/>
        <pc:sldMkLst>
          <pc:docMk/>
          <pc:sldMk cId="3510796991" sldId="393"/>
        </pc:sldMkLst>
        <pc:spChg chg="del">
          <ac:chgData name="Hyungnam Oh" userId="eeb7aa98594ba470" providerId="LiveId" clId="{B740C35A-AFF3-4D5F-B0A0-341A3083E02E}" dt="2023-12-20T00:46:59.725" v="2756" actId="478"/>
          <ac:spMkLst>
            <pc:docMk/>
            <pc:sldMk cId="3510796991" sldId="393"/>
            <ac:spMk id="3" creationId="{5422FCFF-4D9C-3802-9E6D-B59CABD05307}"/>
          </ac:spMkLst>
        </pc:spChg>
        <pc:spChg chg="mod">
          <ac:chgData name="Hyungnam Oh" userId="eeb7aa98594ba470" providerId="LiveId" clId="{B740C35A-AFF3-4D5F-B0A0-341A3083E02E}" dt="2023-12-20T00:47:51.198" v="2775" actId="1076"/>
          <ac:spMkLst>
            <pc:docMk/>
            <pc:sldMk cId="3510796991" sldId="393"/>
            <ac:spMk id="4" creationId="{44529369-1228-404A-AC21-0BA740C1E935}"/>
          </ac:spMkLst>
        </pc:spChg>
        <pc:spChg chg="mod">
          <ac:chgData name="Hyungnam Oh" userId="eeb7aa98594ba470" providerId="LiveId" clId="{B740C35A-AFF3-4D5F-B0A0-341A3083E02E}" dt="2023-12-20T00:46:13.410" v="2752" actId="6549"/>
          <ac:spMkLst>
            <pc:docMk/>
            <pc:sldMk cId="3510796991" sldId="393"/>
            <ac:spMk id="8" creationId="{9708BABB-9A7C-4935-B03C-44CAA44E5F0A}"/>
          </ac:spMkLst>
        </pc:spChg>
        <pc:spChg chg="del">
          <ac:chgData name="Hyungnam Oh" userId="eeb7aa98594ba470" providerId="LiveId" clId="{B740C35A-AFF3-4D5F-B0A0-341A3083E02E}" dt="2023-12-20T00:46:59.725" v="2756" actId="478"/>
          <ac:spMkLst>
            <pc:docMk/>
            <pc:sldMk cId="3510796991" sldId="393"/>
            <ac:spMk id="19" creationId="{46CEE8D0-144B-FC5F-94DC-69F8CE278C08}"/>
          </ac:spMkLst>
        </pc:spChg>
        <pc:grpChg chg="del">
          <ac:chgData name="Hyungnam Oh" userId="eeb7aa98594ba470" providerId="LiveId" clId="{B740C35A-AFF3-4D5F-B0A0-341A3083E02E}" dt="2023-12-20T00:46:59.725" v="2756" actId="478"/>
          <ac:grpSpMkLst>
            <pc:docMk/>
            <pc:sldMk cId="3510796991" sldId="393"/>
            <ac:grpSpMk id="15" creationId="{C9F57ADA-593C-FC08-D9FB-CA15DEDC330D}"/>
          </ac:grpSpMkLst>
        </pc:grpChg>
        <pc:grpChg chg="del">
          <ac:chgData name="Hyungnam Oh" userId="eeb7aa98594ba470" providerId="LiveId" clId="{B740C35A-AFF3-4D5F-B0A0-341A3083E02E}" dt="2023-12-20T00:46:59.725" v="2756" actId="478"/>
          <ac:grpSpMkLst>
            <pc:docMk/>
            <pc:sldMk cId="3510796991" sldId="393"/>
            <ac:grpSpMk id="20" creationId="{75F4667E-8F1C-6184-2FF4-F9700C8DAD80}"/>
          </ac:grpSpMkLst>
        </pc:grpChg>
        <pc:picChg chg="del">
          <ac:chgData name="Hyungnam Oh" userId="eeb7aa98594ba470" providerId="LiveId" clId="{B740C35A-AFF3-4D5F-B0A0-341A3083E02E}" dt="2023-12-20T00:46:42.960" v="2753" actId="478"/>
          <ac:picMkLst>
            <pc:docMk/>
            <pc:sldMk cId="3510796991" sldId="393"/>
            <ac:picMk id="2" creationId="{D21FBE78-5E8A-4AC0-2B29-AAF9B9F01DD3}"/>
          </ac:picMkLst>
        </pc:picChg>
        <pc:picChg chg="add mod">
          <ac:chgData name="Hyungnam Oh" userId="eeb7aa98594ba470" providerId="LiveId" clId="{B740C35A-AFF3-4D5F-B0A0-341A3083E02E}" dt="2023-12-20T00:48:01.477" v="2777" actId="1076"/>
          <ac:picMkLst>
            <pc:docMk/>
            <pc:sldMk cId="3510796991" sldId="393"/>
            <ac:picMk id="5" creationId="{09865D45-144A-11DB-9623-6A4291056F8C}"/>
          </ac:picMkLst>
        </pc:picChg>
        <pc:picChg chg="del">
          <ac:chgData name="Hyungnam Oh" userId="eeb7aa98594ba470" providerId="LiveId" clId="{B740C35A-AFF3-4D5F-B0A0-341A3083E02E}" dt="2023-12-20T00:46:43.401" v="2754" actId="478"/>
          <ac:picMkLst>
            <pc:docMk/>
            <pc:sldMk cId="3510796991" sldId="393"/>
            <ac:picMk id="18" creationId="{0E30F943-B96C-F2AF-04F8-9703A93DEC70}"/>
          </ac:picMkLst>
        </pc:picChg>
        <pc:picChg chg="del">
          <ac:chgData name="Hyungnam Oh" userId="eeb7aa98594ba470" providerId="LiveId" clId="{B740C35A-AFF3-4D5F-B0A0-341A3083E02E}" dt="2023-12-20T00:46:47.438" v="2755" actId="478"/>
          <ac:picMkLst>
            <pc:docMk/>
            <pc:sldMk cId="3510796991" sldId="393"/>
            <ac:picMk id="23" creationId="{FA74D1EA-848F-71A5-E10D-0FF3BCA4B4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5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9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9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6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og2.tistory.com/3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ws.amaz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6142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AWS EC2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배포 실습</a:t>
            </a:r>
            <a:endParaRPr kumimoji="0" lang="ko-KR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 </a:t>
            </a:r>
            <a:r>
              <a:rPr lang="en-US" altLang="ko-KR" dirty="0"/>
              <a:t>– </a:t>
            </a:r>
            <a:r>
              <a:rPr lang="ko-KR" altLang="en-US" dirty="0"/>
              <a:t>인스턴스 종료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9369-1228-404A-AC21-0BA740C1E935}"/>
              </a:ext>
            </a:extLst>
          </p:cNvPr>
          <p:cNvSpPr txBox="1"/>
          <p:nvPr/>
        </p:nvSpPr>
        <p:spPr>
          <a:xfrm>
            <a:off x="902714" y="1560384"/>
            <a:ext cx="10280216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테스트를 위해 생성한 인스턴스 서비스를 계속 실행할 경우 추가 요금이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발생 할 수 있어 테스트 종료 후 “</a:t>
            </a:r>
            <a:r>
              <a:rPr lang="ko-KR" altLang="en-US" b="1" dirty="0">
                <a:solidFill>
                  <a:srgbClr val="FF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인스턴스 종료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처리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D6D4FF-FE19-ECE9-7589-0DD77D599D86}"/>
              </a:ext>
            </a:extLst>
          </p:cNvPr>
          <p:cNvGrpSpPr/>
          <p:nvPr/>
        </p:nvGrpSpPr>
        <p:grpSpPr>
          <a:xfrm>
            <a:off x="696341" y="1755604"/>
            <a:ext cx="171826" cy="148188"/>
            <a:chOff x="770090" y="1783046"/>
            <a:chExt cx="171826" cy="148188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6907D39-C0A0-1829-A436-30B88CFA6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C39F5CF-1BFD-F6C7-C64B-F9AEA9C6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9865D45-144A-11DB-9623-6A429105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02" y="2759129"/>
            <a:ext cx="5994734" cy="25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E5956A-E0E9-04C7-2797-25709447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8" y="2010908"/>
            <a:ext cx="2767761" cy="4049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374B33-2688-53E6-CC68-63F8C93C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62" y="2236180"/>
            <a:ext cx="4473575" cy="175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F19BF4-5BB5-E554-ECA9-DBC998E2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867" y="2965449"/>
            <a:ext cx="3750637" cy="3376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15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2287525" cy="546100"/>
            <a:chOff x="4641850" y="1212850"/>
            <a:chExt cx="2287525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156203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AWS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EC2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4056662" cy="546100"/>
            <a:chOff x="4641850" y="2527300"/>
            <a:chExt cx="405666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33311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AWS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EC2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주요 기능 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226033" cy="546100"/>
            <a:chOff x="4641850" y="3479800"/>
            <a:chExt cx="2226033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50053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184355" cy="546100"/>
            <a:chOff x="4641850" y="4432300"/>
            <a:chExt cx="2184355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45886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주의</a:t>
              </a: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사항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3A63788-5E58-A566-274E-8550C1F342D3}"/>
              </a:ext>
            </a:extLst>
          </p:cNvPr>
          <p:cNvSpPr/>
          <p:nvPr/>
        </p:nvSpPr>
        <p:spPr>
          <a:xfrm>
            <a:off x="610704" y="3107724"/>
            <a:ext cx="4955741" cy="236631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1A988219-C76A-C1BB-6D72-B48F516D5314}"/>
              </a:ext>
            </a:extLst>
          </p:cNvPr>
          <p:cNvSpPr txBox="1">
            <a:spLocks/>
          </p:cNvSpPr>
          <p:nvPr/>
        </p:nvSpPr>
        <p:spPr>
          <a:xfrm>
            <a:off x="844182" y="3287262"/>
            <a:ext cx="34304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AWS EC2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는 </a:t>
            </a:r>
            <a:b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</a:b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Amazon Elastic Compute </a:t>
            </a:r>
            <a:r>
              <a:rPr lang="en-US" altLang="ko-KR" sz="1600" b="0" spc="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Clould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의 약자</a:t>
            </a:r>
            <a:endParaRPr lang="en-US" altLang="ko-KR" sz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DDE81B28-6D66-9A42-F398-E4F973670762}"/>
              </a:ext>
            </a:extLst>
          </p:cNvPr>
          <p:cNvSpPr txBox="1">
            <a:spLocks/>
          </p:cNvSpPr>
          <p:nvPr/>
        </p:nvSpPr>
        <p:spPr>
          <a:xfrm>
            <a:off x="814488" y="4042294"/>
            <a:ext cx="3819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독립된 가상의 컴퓨터를 임대해 주는 웹 서비스</a:t>
            </a:r>
            <a:endParaRPr lang="en-US" altLang="ko-KR" sz="1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04CFBEA-380B-5AF0-76FE-954E5D849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106" b="70981"/>
          <a:stretch/>
        </p:blipFill>
        <p:spPr>
          <a:xfrm>
            <a:off x="1652277" y="2005777"/>
            <a:ext cx="1210862" cy="71801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7329EC5-8715-C918-051F-E211777A9E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4" t="3866" r="6432" b="3250"/>
          <a:stretch/>
        </p:blipFill>
        <p:spPr>
          <a:xfrm>
            <a:off x="5774363" y="1463197"/>
            <a:ext cx="5603149" cy="503435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D1BDBEC-8F54-1476-C8DC-91B3D76E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68" t="14366" r="15749" b="8412"/>
          <a:stretch/>
        </p:blipFill>
        <p:spPr>
          <a:xfrm>
            <a:off x="2725494" y="1921946"/>
            <a:ext cx="840260" cy="1019433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0DFDDA31-4C90-D9D5-2774-641D34D2FE96}"/>
              </a:ext>
            </a:extLst>
          </p:cNvPr>
          <p:cNvSpPr txBox="1">
            <a:spLocks/>
          </p:cNvSpPr>
          <p:nvPr/>
        </p:nvSpPr>
        <p:spPr>
          <a:xfrm>
            <a:off x="832642" y="4621204"/>
            <a:ext cx="4610236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서버 구성에 따른 막대한 초기 비용을 줄이고</a:t>
            </a:r>
            <a:endParaRPr lang="en-US" altLang="ko-KR" sz="1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필요한 순간에 즉시 생성하여 사용한 만큼의 금액을 지불</a:t>
            </a:r>
            <a:endParaRPr lang="en-US" altLang="ko-KR" sz="1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 </a:t>
            </a:r>
            <a:r>
              <a:rPr lang="ko-KR" altLang="en-US" dirty="0"/>
              <a:t>주요 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3AD966-3933-AEF5-42F2-886E7193BBDB}"/>
              </a:ext>
            </a:extLst>
          </p:cNvPr>
          <p:cNvGrpSpPr/>
          <p:nvPr/>
        </p:nvGrpSpPr>
        <p:grpSpPr>
          <a:xfrm>
            <a:off x="741846" y="1643449"/>
            <a:ext cx="1794295" cy="246221"/>
            <a:chOff x="731838" y="1703130"/>
            <a:chExt cx="1794295" cy="246221"/>
          </a:xfrm>
        </p:grpSpPr>
        <p:sp>
          <p:nvSpPr>
            <p:cNvPr id="4" name="내용 개체 틀 2">
              <a:extLst>
                <a:ext uri="{FF2B5EF4-FFF2-40B4-BE49-F238E27FC236}">
                  <a16:creationId xmlns:a16="http://schemas.microsoft.com/office/drawing/2014/main" id="{B85F11BE-42CD-7911-3E5B-20A33A0A6DEF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58376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인스턴스 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가상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서버 </a:t>
              </a:r>
              <a:endParaRPr lang="en-US" altLang="ko-KR" sz="12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62848A7-F9DD-2E9F-A266-0543B881CFF9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8E7FE559-2291-B58D-A437-45C9BA432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A41309F-8A34-4ACB-174F-721349113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F50ED4-D2DE-A740-165B-2DBF2F554778}"/>
              </a:ext>
            </a:extLst>
          </p:cNvPr>
          <p:cNvGrpSpPr/>
          <p:nvPr/>
        </p:nvGrpSpPr>
        <p:grpSpPr>
          <a:xfrm>
            <a:off x="741846" y="2143868"/>
            <a:ext cx="7696552" cy="619400"/>
            <a:chOff x="731838" y="1703130"/>
            <a:chExt cx="7696552" cy="619400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F66156B1-D2C6-BA05-39B1-DDB02D284837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486024" cy="6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Amazon </a:t>
              </a: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머신 이미지 </a:t>
              </a:r>
              <a:r>
                <a:rPr lang="en-US" altLang="ko-KR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(AMI)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서버에 필요한 구성 요소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(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운영 체제와 추가 소프트웨어 포함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)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를 </a:t>
              </a:r>
              <a:r>
                <a:rPr lang="ko-KR" altLang="en-US" sz="1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패키징하는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 인스턴스용 사전 구성 템플릿</a:t>
              </a:r>
              <a:endPara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69B5B3-7C18-1574-EC74-953EB9D9242F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E591F2B9-4D45-3639-EB90-AB77EB2DD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38CE01AD-A075-34D0-04E5-335A29A03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2CCE1C-13F6-F8FF-67F4-B2847FD9B8FD}"/>
              </a:ext>
            </a:extLst>
          </p:cNvPr>
          <p:cNvGrpSpPr/>
          <p:nvPr/>
        </p:nvGrpSpPr>
        <p:grpSpPr>
          <a:xfrm>
            <a:off x="741846" y="2909145"/>
            <a:ext cx="8078003" cy="538609"/>
            <a:chOff x="731838" y="1703130"/>
            <a:chExt cx="8078003" cy="538609"/>
          </a:xfrm>
        </p:grpSpPr>
        <p:sp>
          <p:nvSpPr>
            <p:cNvPr id="15" name="내용 개체 틀 2">
              <a:extLst>
                <a:ext uri="{FF2B5EF4-FFF2-40B4-BE49-F238E27FC236}">
                  <a16:creationId xmlns:a16="http://schemas.microsoft.com/office/drawing/2014/main" id="{A041CA34-5010-91CC-B451-4748F0D3386D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867475" cy="53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키 페어</a:t>
              </a:r>
              <a:endPara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인스턴스에 대한 보안 로그인 정보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. AWS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는 퍼블릭 키를 저장하고 사용자는 </a:t>
              </a:r>
              <a:r>
                <a:rPr lang="ko-KR" altLang="en-US" sz="1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프라이빗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 키를 안전한 장소에 저장</a:t>
              </a:r>
              <a:endPara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EC25D6-0457-CC33-817D-7235AE9F9E56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04B4FE82-9296-F939-63E4-E84E8EF3A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0B142481-84C1-61CE-2AA9-86418E214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7C0F79-FCD3-B1D2-5E8C-C9B31B43773F}"/>
              </a:ext>
            </a:extLst>
          </p:cNvPr>
          <p:cNvGrpSpPr/>
          <p:nvPr/>
        </p:nvGrpSpPr>
        <p:grpSpPr>
          <a:xfrm>
            <a:off x="776393" y="3641794"/>
            <a:ext cx="6737058" cy="538609"/>
            <a:chOff x="731838" y="1703130"/>
            <a:chExt cx="6737058" cy="538609"/>
          </a:xfrm>
        </p:grpSpPr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27C09457-D76C-88F0-17E3-2A26DC0EE6FA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6526530" cy="53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Amazon EBS </a:t>
              </a: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볼륨</a:t>
              </a:r>
              <a:endPara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Amazon Elastic Block Store(Amazon EBS)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를 사용하는 데이터에 대한 영구 스토리지 볼륨</a:t>
              </a:r>
              <a:endPara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83D2254-C7B9-F612-3AFE-633EE917E0C0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46465F16-F3C5-AC7A-C661-F921BCCBC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87C5A45D-2AF3-1B93-1F08-6A1E56DC1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0F4D0D-9FF2-C7E1-BD9D-8CA0850E2E45}"/>
              </a:ext>
            </a:extLst>
          </p:cNvPr>
          <p:cNvGrpSpPr/>
          <p:nvPr/>
        </p:nvGrpSpPr>
        <p:grpSpPr>
          <a:xfrm>
            <a:off x="810940" y="4325013"/>
            <a:ext cx="6527898" cy="1065676"/>
            <a:chOff x="731838" y="1703130"/>
            <a:chExt cx="6527898" cy="1065676"/>
          </a:xfrm>
        </p:grpSpPr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998C0B30-F199-5DE0-27EA-5AD9B9BA037F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6317370" cy="1065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Virtual Private Cloud(VPC)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직접 생성할 수 있고 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AWS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클라우드의 나머지 부분과 논리적으로 격리된 가상 네트워크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. </a:t>
              </a:r>
              <a:b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</a:b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선택적으로 이러한 가상 네트워크를 자체 네트워크에 연결</a:t>
              </a:r>
              <a:endPara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2CD23B1-A821-E33F-934F-2E6F2B2ADBC3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7FE1CE56-BC5D-F109-115B-27044937B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7E19AE0-5EF2-F642-DDF9-4A96A14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1F2D13-D86B-1AB4-8E36-4AB1AD0B6AD9}"/>
              </a:ext>
            </a:extLst>
          </p:cNvPr>
          <p:cNvGrpSpPr/>
          <p:nvPr/>
        </p:nvGrpSpPr>
        <p:grpSpPr>
          <a:xfrm>
            <a:off x="776393" y="5561400"/>
            <a:ext cx="10542766" cy="246221"/>
            <a:chOff x="731838" y="1687795"/>
            <a:chExt cx="10542766" cy="246221"/>
          </a:xfrm>
        </p:grpSpPr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749A628F-A24F-202B-46DF-780DE85166E9}"/>
                </a:ext>
              </a:extLst>
            </p:cNvPr>
            <p:cNvSpPr txBox="1">
              <a:spLocks/>
            </p:cNvSpPr>
            <p:nvPr/>
          </p:nvSpPr>
          <p:spPr>
            <a:xfrm>
              <a:off x="976913" y="1687795"/>
              <a:ext cx="1029769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보안 그룹 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인스턴스에 도달할 수 있는 프로토콜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,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포트 및 소스 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IP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범위와 인스턴스가 연결할 수 있는 대상 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IP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범위를 지정할 수 있는 가상 방화벽</a:t>
              </a:r>
              <a:endPara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F07FA50-9109-B85A-8620-B54F40B40756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6DF2EFF0-0B8A-02AF-5CE5-E3D1E778C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B8D803B1-39F2-2BFB-2871-9BE1DEB3E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274249-3B7B-01EE-FA99-8F26BC15ADF9}"/>
              </a:ext>
            </a:extLst>
          </p:cNvPr>
          <p:cNvGrpSpPr/>
          <p:nvPr/>
        </p:nvGrpSpPr>
        <p:grpSpPr>
          <a:xfrm>
            <a:off x="776393" y="6034604"/>
            <a:ext cx="4376014" cy="246221"/>
            <a:chOff x="731838" y="1687795"/>
            <a:chExt cx="4376014" cy="246221"/>
          </a:xfrm>
        </p:grpSpPr>
        <p:sp>
          <p:nvSpPr>
            <p:cNvPr id="38" name="내용 개체 틀 2">
              <a:extLst>
                <a:ext uri="{FF2B5EF4-FFF2-40B4-BE49-F238E27FC236}">
                  <a16:creationId xmlns:a16="http://schemas.microsoft.com/office/drawing/2014/main" id="{AFDC6435-E501-B871-3A8C-BEE2D35C7278}"/>
                </a:ext>
              </a:extLst>
            </p:cNvPr>
            <p:cNvSpPr txBox="1">
              <a:spLocks/>
            </p:cNvSpPr>
            <p:nvPr/>
          </p:nvSpPr>
          <p:spPr>
            <a:xfrm>
              <a:off x="976913" y="1687795"/>
              <a:ext cx="413093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탄력적 </a:t>
              </a:r>
              <a:r>
                <a:rPr lang="en-US" altLang="ko-KR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IP </a:t>
              </a:r>
              <a:r>
                <a:rPr lang="ko-KR" altLang="en-US" sz="16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주소 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동적 클라우드 컴퓨팅용 고정 </a:t>
              </a:r>
              <a:r>
                <a:rPr lang="en-US" altLang="ko-KR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IPv4 </a:t>
              </a:r>
              <a:r>
                <a:rPr lang="ko-KR" altLang="en-US" sz="1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삼성긴고딕 Medium" panose="020B0600000101010101" pitchFamily="50" charset="-127"/>
                  <a:ea typeface="삼성긴고딕 Medium" panose="020B0600000101010101" pitchFamily="50" charset="-127"/>
                </a:rPr>
                <a:t>주소</a:t>
              </a:r>
              <a:endPara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2CC3A80-6F5D-4CE9-9FE5-DD62D1B0364B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ED36F8AF-4F15-A7CF-189F-CDA64CB56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D7FE6713-7B84-DA46-D602-593F7C17C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23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04D1B6B-F8DB-3DE3-A586-4AFE7B376F5B}"/>
              </a:ext>
            </a:extLst>
          </p:cNvPr>
          <p:cNvSpPr/>
          <p:nvPr/>
        </p:nvSpPr>
        <p:spPr>
          <a:xfrm>
            <a:off x="664456" y="1903145"/>
            <a:ext cx="10863087" cy="408370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50000"/>
              </a:lnSpc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3E82EA55-2E67-4243-2CC4-632E88B441AE}"/>
              </a:ext>
            </a:extLst>
          </p:cNvPr>
          <p:cNvSpPr txBox="1">
            <a:spLocks/>
          </p:cNvSpPr>
          <p:nvPr/>
        </p:nvSpPr>
        <p:spPr>
          <a:xfrm>
            <a:off x="935422" y="2221292"/>
            <a:ext cx="6450636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AWS EC2 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서비스 이해와 가입</a:t>
            </a:r>
            <a:b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</a:br>
            <a:endParaRPr lang="en-US" altLang="ko-KR" sz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74C42DD8-9132-CABD-3C59-EAF7E9D8EBEE}"/>
              </a:ext>
            </a:extLst>
          </p:cNvPr>
          <p:cNvSpPr txBox="1">
            <a:spLocks/>
          </p:cNvSpPr>
          <p:nvPr/>
        </p:nvSpPr>
        <p:spPr>
          <a:xfrm>
            <a:off x="938704" y="2979346"/>
            <a:ext cx="32220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AWS EC2 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서비스의 인스턴스 생성</a:t>
            </a:r>
            <a:b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</a:b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　</a:t>
            </a:r>
            <a:r>
              <a:rPr lang="ko-KR" altLang="en-US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웹페이지 배포를 위한 인스턴스 생성 실습</a:t>
            </a:r>
            <a:endParaRPr lang="en-US" altLang="ko-KR" sz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EB803068-BE68-BE92-E6CA-266B0B5702A1}"/>
              </a:ext>
            </a:extLst>
          </p:cNvPr>
          <p:cNvSpPr txBox="1">
            <a:spLocks/>
          </p:cNvSpPr>
          <p:nvPr/>
        </p:nvSpPr>
        <p:spPr>
          <a:xfrm>
            <a:off x="938704" y="3944842"/>
            <a:ext cx="620843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웹페이지</a:t>
            </a: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(html) 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 및 웹 배포 실습</a:t>
            </a:r>
            <a:endParaRPr lang="en-US" altLang="ko-KR" sz="1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　</a:t>
            </a:r>
            <a:r>
              <a:rPr lang="ko-KR" altLang="en-US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인스턴스 생성 후 서버에 직접 접속하여 테스트용 웹페이지</a:t>
            </a:r>
            <a:r>
              <a: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(html)</a:t>
            </a:r>
            <a:r>
              <a:rPr lang="ko-KR" altLang="en-US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을 생성 실습 진행</a:t>
            </a:r>
            <a:endParaRPr lang="en-US" altLang="ko-KR" sz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F93C58E1-8395-062E-3014-EF9409118DED}"/>
              </a:ext>
            </a:extLst>
          </p:cNvPr>
          <p:cNvSpPr txBox="1">
            <a:spLocks/>
          </p:cNvSpPr>
          <p:nvPr/>
        </p:nvSpPr>
        <p:spPr>
          <a:xfrm>
            <a:off x="938703" y="4999285"/>
            <a:ext cx="86898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인스턴스 종료</a:t>
            </a:r>
            <a:b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</a:br>
            <a:r>
              <a:rPr lang="ko-KR" altLang="en-US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　</a:t>
            </a:r>
            <a:r>
              <a:rPr lang="en-US" altLang="ko-KR" sz="1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EC2 </a:t>
            </a:r>
            <a:r>
              <a:rPr lang="ko-KR" altLang="en-US" sz="1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서비스는 실행 중에 사용량에 따른 요금이 계속 부과 될 수 있으므로 실습 종료 후 인스턴스 종료 처리를 진행 실습</a:t>
            </a:r>
            <a:endParaRPr lang="en-US" altLang="ko-KR" sz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38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 </a:t>
            </a:r>
            <a:r>
              <a:rPr lang="en-US" altLang="ko-KR" dirty="0"/>
              <a:t>– AWS EC2 </a:t>
            </a:r>
            <a:r>
              <a:rPr lang="ko-KR" altLang="en-US" dirty="0"/>
              <a:t>서비스 이해와 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9369-1228-404A-AC21-0BA740C1E935}"/>
              </a:ext>
            </a:extLst>
          </p:cNvPr>
          <p:cNvSpPr txBox="1"/>
          <p:nvPr/>
        </p:nvSpPr>
        <p:spPr>
          <a:xfrm>
            <a:off x="992448" y="1579443"/>
            <a:ext cx="6098240" cy="867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AWS/</a:t>
            </a: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클라우드</a:t>
            </a:r>
            <a:r>
              <a:rPr lang="en-US" altLang="ko-KR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sz="1800" dirty="0" err="1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네크워크</a:t>
            </a: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기초 내용 이해</a:t>
            </a:r>
            <a:r>
              <a:rPr lang="en-US" altLang="ko-KR" sz="1800" dirty="0">
                <a:effectLst/>
                <a:latin typeface="바탕체" panose="02030609000101010101" pitchFamily="17" charset="-127"/>
                <a:cs typeface="Times New Roman" panose="02020603050405020304" pitchFamily="18" charset="0"/>
                <a:hlinkClick r:id="rId3"/>
              </a:rPr>
              <a:t>https://slog2.tistory.com/33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79541-82A3-C4B3-5253-9D1E80E79F30}"/>
              </a:ext>
            </a:extLst>
          </p:cNvPr>
          <p:cNvSpPr txBox="1"/>
          <p:nvPr/>
        </p:nvSpPr>
        <p:spPr>
          <a:xfrm>
            <a:off x="992448" y="2814475"/>
            <a:ext cx="609824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AWS (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egularFont"/>
                <a:hlinkClick r:id="rId4"/>
              </a:rPr>
              <a:t>http://aws.amazon.com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egularFont"/>
              </a:rPr>
              <a:t> ) 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접속하여 계정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2FFCD-8722-1011-4F61-DB3A609DBCC6}"/>
              </a:ext>
            </a:extLst>
          </p:cNvPr>
          <p:cNvSpPr txBox="1"/>
          <p:nvPr/>
        </p:nvSpPr>
        <p:spPr>
          <a:xfrm>
            <a:off x="992448" y="4805351"/>
            <a:ext cx="609824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회원 가입 시 신용카드 필요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 </a:t>
            </a: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(100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원 실제 결제 후 취소 처리</a:t>
            </a: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2FCFF-4D9C-3802-9E6D-B59CABD05307}"/>
              </a:ext>
            </a:extLst>
          </p:cNvPr>
          <p:cNvSpPr txBox="1"/>
          <p:nvPr/>
        </p:nvSpPr>
        <p:spPr>
          <a:xfrm>
            <a:off x="973914" y="3570320"/>
            <a:ext cx="609824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“AWS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를 어떻게 사용할 </a:t>
            </a:r>
            <a:r>
              <a:rPr lang="ko-KR" altLang="en-US" sz="1800" i="1" dirty="0" err="1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계획이신가요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?”</a:t>
            </a:r>
            <a:b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en-US" sz="1800" b="1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개인 </a:t>
            </a:r>
            <a:r>
              <a:rPr lang="en-US" altLang="ko-KR" sz="1800" b="1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– </a:t>
            </a:r>
            <a:r>
              <a:rPr lang="ko-KR" altLang="en-US" sz="1800" b="1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자체 프로젝트의 경우</a:t>
            </a:r>
            <a:endParaRPr lang="ko-KR" altLang="en-US" b="1" i="1" dirty="0">
              <a:solidFill>
                <a:srgbClr val="C00000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15679-0EA3-EF4A-602D-F6D51D9F69B6}"/>
              </a:ext>
            </a:extLst>
          </p:cNvPr>
          <p:cNvSpPr txBox="1"/>
          <p:nvPr/>
        </p:nvSpPr>
        <p:spPr>
          <a:xfrm>
            <a:off x="992448" y="5581760"/>
            <a:ext cx="609824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Support </a:t>
            </a: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플랜 선택 </a:t>
            </a:r>
            <a:r>
              <a:rPr lang="en-US" altLang="ko-KR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– </a:t>
            </a:r>
            <a:r>
              <a:rPr lang="ko-KR" altLang="en-US" sz="18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기본지원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8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무료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R" altLang="en-US" i="1" dirty="0">
              <a:solidFill>
                <a:srgbClr val="C00000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36BD8E-18C9-5BFC-85FA-515AA640E6C2}"/>
              </a:ext>
            </a:extLst>
          </p:cNvPr>
          <p:cNvGrpSpPr/>
          <p:nvPr/>
        </p:nvGrpSpPr>
        <p:grpSpPr>
          <a:xfrm>
            <a:off x="770090" y="1783046"/>
            <a:ext cx="171826" cy="148188"/>
            <a:chOff x="770090" y="1783046"/>
            <a:chExt cx="171826" cy="14818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A70F45A-F4CC-54BA-3324-139646E9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0E05EE0-334E-B10C-D3F9-606716F9F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82BF4C-7BDD-4762-E457-17CBB8FB3CDF}"/>
              </a:ext>
            </a:extLst>
          </p:cNvPr>
          <p:cNvGrpSpPr/>
          <p:nvPr/>
        </p:nvGrpSpPr>
        <p:grpSpPr>
          <a:xfrm>
            <a:off x="810815" y="3038738"/>
            <a:ext cx="171826" cy="148188"/>
            <a:chOff x="770090" y="1783046"/>
            <a:chExt cx="171826" cy="148188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AA9B34A-8A43-7B47-AA12-146CA7F5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FF030CE-7778-4FA8-98DF-8367A8DE2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F57ADA-593C-FC08-D9FB-CA15DEDC330D}"/>
              </a:ext>
            </a:extLst>
          </p:cNvPr>
          <p:cNvGrpSpPr/>
          <p:nvPr/>
        </p:nvGrpSpPr>
        <p:grpSpPr>
          <a:xfrm>
            <a:off x="829814" y="3758067"/>
            <a:ext cx="171826" cy="148188"/>
            <a:chOff x="770090" y="1783046"/>
            <a:chExt cx="171826" cy="148188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1C3E21A-5178-3C8B-F3E7-D05C5992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2E027AD-95A0-7525-3755-95B721FA3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5AC2E8-AECD-7B4A-7748-A55B50AB9273}"/>
              </a:ext>
            </a:extLst>
          </p:cNvPr>
          <p:cNvGrpSpPr/>
          <p:nvPr/>
        </p:nvGrpSpPr>
        <p:grpSpPr>
          <a:xfrm>
            <a:off x="823642" y="5006111"/>
            <a:ext cx="171826" cy="148188"/>
            <a:chOff x="770090" y="1783046"/>
            <a:chExt cx="171826" cy="148188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053EAF9-C1D1-13C8-24B2-DCEC7995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C89C578-C3B8-6EBC-072E-156BFFBF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8AAE3D-EBE8-3555-8A76-8F5EAE4AEAE2}"/>
              </a:ext>
            </a:extLst>
          </p:cNvPr>
          <p:cNvGrpSpPr/>
          <p:nvPr/>
        </p:nvGrpSpPr>
        <p:grpSpPr>
          <a:xfrm>
            <a:off x="835993" y="5778403"/>
            <a:ext cx="171826" cy="148188"/>
            <a:chOff x="770090" y="1783046"/>
            <a:chExt cx="171826" cy="148188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86FB0AB-C61F-16A7-818F-E2F7FE24A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5B496FD-67BE-8521-510E-CAC55CB3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63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 </a:t>
            </a:r>
            <a:r>
              <a:rPr lang="en-US" altLang="ko-KR" dirty="0"/>
              <a:t>– AWS EC2</a:t>
            </a:r>
            <a:r>
              <a:rPr lang="ko-KR" altLang="en-US" dirty="0"/>
              <a:t> 인스턴스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9369-1228-404A-AC21-0BA740C1E935}"/>
              </a:ext>
            </a:extLst>
          </p:cNvPr>
          <p:cNvSpPr txBox="1"/>
          <p:nvPr/>
        </p:nvSpPr>
        <p:spPr>
          <a:xfrm>
            <a:off x="948986" y="1461704"/>
            <a:ext cx="6098240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리전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”</a:t>
            </a:r>
            <a:r>
              <a:rPr lang="ko-KR" altLang="en-US" b="1" i="1" dirty="0">
                <a:solidFill>
                  <a:srgbClr val="C0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아시아 태평양</a:t>
            </a:r>
            <a:r>
              <a:rPr lang="en-US" altLang="ko-KR" b="1" i="1" dirty="0">
                <a:solidFill>
                  <a:srgbClr val="C0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b="1" i="1" dirty="0">
                <a:solidFill>
                  <a:srgbClr val="C0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서울</a:t>
            </a:r>
            <a:r>
              <a:rPr lang="en-US" altLang="ko-KR" b="1" i="1" dirty="0">
                <a:solidFill>
                  <a:srgbClr val="C0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)</a:t>
            </a: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79541-82A3-C4B3-5253-9D1E80E79F30}"/>
              </a:ext>
            </a:extLst>
          </p:cNvPr>
          <p:cNvSpPr txBox="1"/>
          <p:nvPr/>
        </p:nvSpPr>
        <p:spPr>
          <a:xfrm>
            <a:off x="939179" y="1920320"/>
            <a:ext cx="609824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키페어</a:t>
            </a: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“</a:t>
            </a:r>
            <a:r>
              <a:rPr lang="en-US" altLang="ko-KR" sz="1800" b="1" dirty="0" err="1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ssafy_test</a:t>
            </a:r>
            <a:r>
              <a:rPr lang="en-US" altLang="ko-KR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</a:t>
            </a: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이름으로 </a:t>
            </a:r>
            <a:r>
              <a:rPr lang="en-US" altLang="ko-KR" sz="1800" b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R" sz="1800" b="1" dirty="0" err="1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pem</a:t>
            </a:r>
            <a:r>
              <a:rPr lang="en-US" altLang="ko-KR" sz="1800" b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형식으로 생성</a:t>
            </a:r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2FCFF-4D9C-3802-9E6D-B59CABD05307}"/>
              </a:ext>
            </a:extLst>
          </p:cNvPr>
          <p:cNvSpPr txBox="1"/>
          <p:nvPr/>
        </p:nvSpPr>
        <p:spPr>
          <a:xfrm>
            <a:off x="939179" y="2442956"/>
            <a:ext cx="6098240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웹서비스를 위한 인스턴스 아래 형식으로 생성</a:t>
            </a:r>
            <a:b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1)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이름 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SSAFY_TEST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2) AMI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는 “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Amazone Linux 2023 AMI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</a:t>
            </a:r>
            <a:r>
              <a:rPr lang="ko-KR" altLang="en-US" sz="1800" i="1" dirty="0" err="1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프리티어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선택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3)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아키텍처는 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64</a:t>
            </a:r>
            <a:r>
              <a:rPr lang="ko-KR" altLang="en-US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비트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(x86)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선택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4) </a:t>
            </a:r>
            <a:r>
              <a:rPr lang="ko-KR" altLang="en-US" sz="1800" i="1" dirty="0" err="1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키페어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이전에 만든 “</a:t>
            </a:r>
            <a:r>
              <a:rPr lang="en-US" altLang="ko-KR" sz="1800" i="1" dirty="0" err="1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ssafy_test.pem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선택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5)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인스턴스 유형 “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t2.micro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선택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6)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인스턴스 개수 “</a:t>
            </a:r>
            <a:r>
              <a:rPr lang="en-US" altLang="ko-KR" sz="1800" i="1" dirty="0">
                <a:solidFill>
                  <a:srgbClr val="0070C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1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7)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네트워크 설정과 스토리지 구성은 기본선택 그대로 진행</a:t>
            </a:r>
          </a:p>
          <a:p>
            <a:pPr>
              <a:lnSpc>
                <a:spcPct val="150000"/>
              </a:lnSpc>
            </a:pPr>
            <a:endParaRPr lang="ko-KR" altLang="en-US" b="1" i="1" dirty="0">
              <a:solidFill>
                <a:srgbClr val="C00000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15679-0EA3-EF4A-602D-F6D51D9F69B6}"/>
              </a:ext>
            </a:extLst>
          </p:cNvPr>
          <p:cNvSpPr txBox="1"/>
          <p:nvPr/>
        </p:nvSpPr>
        <p:spPr>
          <a:xfrm>
            <a:off x="1000639" y="5878322"/>
            <a:ext cx="609824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생성된 인스턴스 리스트 화면 캡쳐 후 제출</a:t>
            </a:r>
            <a:endParaRPr lang="ko-KR" altLang="en-US" i="1" dirty="0">
              <a:solidFill>
                <a:srgbClr val="C00000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36BD8E-18C9-5BFC-85FA-515AA640E6C2}"/>
              </a:ext>
            </a:extLst>
          </p:cNvPr>
          <p:cNvGrpSpPr/>
          <p:nvPr/>
        </p:nvGrpSpPr>
        <p:grpSpPr>
          <a:xfrm>
            <a:off x="770090" y="1639814"/>
            <a:ext cx="171826" cy="148188"/>
            <a:chOff x="770090" y="1783046"/>
            <a:chExt cx="171826" cy="14818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A70F45A-F4CC-54BA-3324-139646E9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0E05EE0-334E-B10C-D3F9-606716F9F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82BF4C-7BDD-4762-E457-17CBB8FB3CDF}"/>
              </a:ext>
            </a:extLst>
          </p:cNvPr>
          <p:cNvGrpSpPr/>
          <p:nvPr/>
        </p:nvGrpSpPr>
        <p:grpSpPr>
          <a:xfrm>
            <a:off x="757546" y="2132227"/>
            <a:ext cx="171826" cy="148188"/>
            <a:chOff x="770090" y="1783046"/>
            <a:chExt cx="171826" cy="148188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AA9B34A-8A43-7B47-AA12-146CA7F5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FF030CE-7778-4FA8-98DF-8367A8DE2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F57ADA-593C-FC08-D9FB-CA15DEDC330D}"/>
              </a:ext>
            </a:extLst>
          </p:cNvPr>
          <p:cNvGrpSpPr/>
          <p:nvPr/>
        </p:nvGrpSpPr>
        <p:grpSpPr>
          <a:xfrm>
            <a:off x="774819" y="2668149"/>
            <a:ext cx="171826" cy="148188"/>
            <a:chOff x="770090" y="1783046"/>
            <a:chExt cx="171826" cy="148188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1C3E21A-5178-3C8B-F3E7-D05C5992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2E027AD-95A0-7525-3755-95B721FA3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8AAE3D-EBE8-3555-8A76-8F5EAE4AEAE2}"/>
              </a:ext>
            </a:extLst>
          </p:cNvPr>
          <p:cNvGrpSpPr/>
          <p:nvPr/>
        </p:nvGrpSpPr>
        <p:grpSpPr>
          <a:xfrm>
            <a:off x="844184" y="6074965"/>
            <a:ext cx="171826" cy="148188"/>
            <a:chOff x="770090" y="1783046"/>
            <a:chExt cx="171826" cy="148188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86FB0AB-C61F-16A7-818F-E2F7FE24A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5B496FD-67BE-8521-510E-CAC55CB3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43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 </a:t>
            </a:r>
            <a:r>
              <a:rPr lang="en-US" altLang="ko-KR" dirty="0"/>
              <a:t>– </a:t>
            </a:r>
            <a:r>
              <a:rPr lang="ko-KR" altLang="en-US" dirty="0"/>
              <a:t>인스턴스 보안그룹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9369-1228-404A-AC21-0BA740C1E935}"/>
              </a:ext>
            </a:extLst>
          </p:cNvPr>
          <p:cNvSpPr txBox="1"/>
          <p:nvPr/>
        </p:nvSpPr>
        <p:spPr>
          <a:xfrm>
            <a:off x="948986" y="1684122"/>
            <a:ext cx="6098240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기본 보안그룹에는 </a:t>
            </a: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SSH (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포트</a:t>
            </a: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22) 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만 열려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2FCFF-4D9C-3802-9E6D-B59CABD05307}"/>
              </a:ext>
            </a:extLst>
          </p:cNvPr>
          <p:cNvSpPr txBox="1"/>
          <p:nvPr/>
        </p:nvSpPr>
        <p:spPr>
          <a:xfrm>
            <a:off x="939179" y="2356457"/>
            <a:ext cx="609824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보안 그룹에서 아래 설정으로 규칙 추가</a:t>
            </a:r>
            <a:b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1)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유형 “</a:t>
            </a:r>
            <a:r>
              <a:rPr lang="en-US" altLang="ko-KR" sz="1800" b="1" i="1" dirty="0">
                <a:solidFill>
                  <a:srgbClr val="FF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HTTP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2) </a:t>
            </a:r>
            <a:r>
              <a:rPr lang="ko-KR" altLang="en-US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소스 “</a:t>
            </a:r>
            <a:r>
              <a:rPr lang="en-US" altLang="ko-KR" sz="1800" b="1" i="1" dirty="0">
                <a:solidFill>
                  <a:srgbClr val="FF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Anywhere</a:t>
            </a:r>
            <a: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 , “</a:t>
            </a:r>
            <a:r>
              <a:rPr lang="en-US" altLang="ko-KR" sz="1800" b="1" i="1" dirty="0">
                <a:solidFill>
                  <a:srgbClr val="FF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0.0.0.0/0”</a:t>
            </a:r>
          </a:p>
          <a:p>
            <a:pPr>
              <a:lnSpc>
                <a:spcPct val="150000"/>
              </a:lnSpc>
            </a:pPr>
            <a:endParaRPr lang="ko-KR" altLang="en-US" sz="1800" i="1" dirty="0">
              <a:effectLst/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b="1" i="1" dirty="0">
              <a:solidFill>
                <a:srgbClr val="C00000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36BD8E-18C9-5BFC-85FA-515AA640E6C2}"/>
              </a:ext>
            </a:extLst>
          </p:cNvPr>
          <p:cNvGrpSpPr/>
          <p:nvPr/>
        </p:nvGrpSpPr>
        <p:grpSpPr>
          <a:xfrm>
            <a:off x="770090" y="1886948"/>
            <a:ext cx="171826" cy="148188"/>
            <a:chOff x="770090" y="1783046"/>
            <a:chExt cx="171826" cy="14818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A70F45A-F4CC-54BA-3324-139646E9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0E05EE0-334E-B10C-D3F9-606716F9F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F57ADA-593C-FC08-D9FB-CA15DEDC330D}"/>
              </a:ext>
            </a:extLst>
          </p:cNvPr>
          <p:cNvGrpSpPr/>
          <p:nvPr/>
        </p:nvGrpSpPr>
        <p:grpSpPr>
          <a:xfrm>
            <a:off x="774819" y="2581650"/>
            <a:ext cx="171826" cy="148188"/>
            <a:chOff x="770090" y="1783046"/>
            <a:chExt cx="171826" cy="148188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1C3E21A-5178-3C8B-F3E7-D05C5992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2E027AD-95A0-7525-3755-95B721FA3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98D6FC-B0CB-DEF2-4A3F-DFDA48927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62"/>
          <a:stretch/>
        </p:blipFill>
        <p:spPr>
          <a:xfrm>
            <a:off x="1420125" y="3815129"/>
            <a:ext cx="6200775" cy="602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253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 </a:t>
            </a:r>
            <a:r>
              <a:rPr lang="en-US" altLang="ko-KR" dirty="0"/>
              <a:t>– </a:t>
            </a:r>
            <a:r>
              <a:rPr lang="ko-KR" altLang="en-US" dirty="0"/>
              <a:t>웹페이지 작성 및 배포 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9369-1228-404A-AC21-0BA740C1E935}"/>
              </a:ext>
            </a:extLst>
          </p:cNvPr>
          <p:cNvSpPr txBox="1"/>
          <p:nvPr/>
        </p:nvSpPr>
        <p:spPr>
          <a:xfrm>
            <a:off x="806884" y="1566734"/>
            <a:ext cx="4259386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b="1" dirty="0">
                <a:solidFill>
                  <a:srgbClr val="FF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EC2 </a:t>
            </a:r>
            <a:r>
              <a:rPr lang="ko-KR" altLang="en-US" b="1" dirty="0">
                <a:solidFill>
                  <a:srgbClr val="FF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인스턴스 </a:t>
            </a:r>
            <a:r>
              <a:rPr lang="ko-KR" altLang="en-US" b="1" dirty="0" err="1">
                <a:solidFill>
                  <a:srgbClr val="FF000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연결</a:t>
            </a:r>
            <a:r>
              <a:rPr lang="ko-KR" altLang="en-US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”을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이용하여 서버 접속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2FCFF-4D9C-3802-9E6D-B59CABD05307}"/>
              </a:ext>
            </a:extLst>
          </p:cNvPr>
          <p:cNvSpPr txBox="1"/>
          <p:nvPr/>
        </p:nvSpPr>
        <p:spPr>
          <a:xfrm>
            <a:off x="5572366" y="1615075"/>
            <a:ext cx="6098240" cy="333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아래 리눅스 명령어를 이용하여 웹페이지 생성 후 배포 확인</a:t>
            </a:r>
            <a:br>
              <a:rPr lang="en-US" altLang="ko-KR" sz="18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1) </a:t>
            </a:r>
            <a:r>
              <a:rPr lang="ko-KR" altLang="en-US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실습의 편리를 위해서  </a:t>
            </a:r>
            <a:r>
              <a:rPr lang="en-US" altLang="ko-KR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Root </a:t>
            </a:r>
            <a:r>
              <a:rPr lang="ko-KR" altLang="en-US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계정으로 전환 </a:t>
            </a:r>
            <a:r>
              <a:rPr lang="ko-KR" altLang="en-US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1400" i="1" dirty="0" err="1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sudo</a:t>
            </a:r>
            <a:r>
              <a:rPr lang="en-US" altLang="ko-KR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 dirty="0" err="1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su</a:t>
            </a:r>
            <a:r>
              <a:rPr lang="en-US" altLang="ko-KR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–“</a:t>
            </a: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2) Web </a:t>
            </a:r>
            <a:r>
              <a:rPr lang="ko-KR" altLang="en-US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서비스 설치 </a:t>
            </a:r>
            <a:r>
              <a:rPr lang="ko-KR" altLang="en-US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yum install httpd -y”</a:t>
            </a: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3) Web </a:t>
            </a:r>
            <a:r>
              <a:rPr lang="ko-KR" altLang="en-US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서비스 실행 </a:t>
            </a:r>
            <a:r>
              <a:rPr lang="ko-KR" altLang="en-US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1400" i="1" dirty="0" err="1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systemctl</a:t>
            </a:r>
            <a:r>
              <a:rPr lang="en-US" altLang="ko-KR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400" i="1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start httpd”</a:t>
            </a:r>
            <a:endParaRPr lang="en-US" altLang="ko-KR" sz="1400" i="1" dirty="0">
              <a:solidFill>
                <a:srgbClr val="C00000"/>
              </a:solidFill>
              <a:effectLst/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4) </a:t>
            </a:r>
            <a:r>
              <a:rPr lang="ko-KR" altLang="en-US" sz="1400" i="1" dirty="0"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아래 명령어로 웹페이지 생성 </a:t>
            </a: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rgbClr val="FF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     </a:t>
            </a:r>
            <a:r>
              <a:rPr lang="en-US" altLang="ko-KR" sz="1400" i="1" dirty="0">
                <a:solidFill>
                  <a:srgbClr val="C00000"/>
                </a:solidFill>
                <a:effectLst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echo "&lt;h1&gt;Welcome to SSAFY.&lt;/h1&gt;" &gt; /var/www/html/index.html</a:t>
            </a:r>
          </a:p>
          <a:p>
            <a:pPr>
              <a:lnSpc>
                <a:spcPct val="150000"/>
              </a:lnSpc>
            </a:pPr>
            <a:endParaRPr lang="en-US" altLang="ko-KR" sz="1800" i="1" dirty="0">
              <a:solidFill>
                <a:srgbClr val="FF0000"/>
              </a:solidFill>
              <a:effectLst/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800" i="1" dirty="0">
              <a:effectLst/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b="1" i="1" dirty="0">
              <a:solidFill>
                <a:srgbClr val="C00000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F57ADA-593C-FC08-D9FB-CA15DEDC330D}"/>
              </a:ext>
            </a:extLst>
          </p:cNvPr>
          <p:cNvGrpSpPr/>
          <p:nvPr/>
        </p:nvGrpSpPr>
        <p:grpSpPr>
          <a:xfrm>
            <a:off x="5408006" y="1840268"/>
            <a:ext cx="171826" cy="148188"/>
            <a:chOff x="770090" y="1783046"/>
            <a:chExt cx="171826" cy="148188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1C3E21A-5178-3C8B-F3E7-D05C5992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2E027AD-95A0-7525-3755-95B721FA3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21FBE78-5E8A-4AC0-2B29-AAF9B9F0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2" y="2109304"/>
            <a:ext cx="3322267" cy="265570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D6D4FF-FE19-ECE9-7589-0DD77D599D86}"/>
              </a:ext>
            </a:extLst>
          </p:cNvPr>
          <p:cNvGrpSpPr/>
          <p:nvPr/>
        </p:nvGrpSpPr>
        <p:grpSpPr>
          <a:xfrm>
            <a:off x="696341" y="1755604"/>
            <a:ext cx="171826" cy="148188"/>
            <a:chOff x="770090" y="1783046"/>
            <a:chExt cx="171826" cy="148188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6907D39-C0A0-1829-A436-30B88CFA6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C39F5CF-1BFD-F6C7-C64B-F9AEA9C6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E30F943-B96C-F2AF-04F8-9703A93DE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899" b="62750"/>
          <a:stretch/>
        </p:blipFill>
        <p:spPr>
          <a:xfrm>
            <a:off x="730888" y="4836810"/>
            <a:ext cx="3579395" cy="15672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CEE8D0-144B-FC5F-94DC-69F8CE278C08}"/>
              </a:ext>
            </a:extLst>
          </p:cNvPr>
          <p:cNvSpPr txBox="1"/>
          <p:nvPr/>
        </p:nvSpPr>
        <p:spPr>
          <a:xfrm>
            <a:off x="5483246" y="3616070"/>
            <a:ext cx="627060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퍼블릭</a:t>
            </a: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IPv4 DNS”</a:t>
            </a:r>
            <a:r>
              <a: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Times New Roman" panose="02020603050405020304" pitchFamily="18" charset="0"/>
              </a:rPr>
              <a:t>의 주소로 웹페이지에서 확인하고 캡쳐 후 제출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4667E-8F1C-6184-2FF4-F9700C8DAD80}"/>
              </a:ext>
            </a:extLst>
          </p:cNvPr>
          <p:cNvGrpSpPr/>
          <p:nvPr/>
        </p:nvGrpSpPr>
        <p:grpSpPr>
          <a:xfrm>
            <a:off x="5442553" y="3804940"/>
            <a:ext cx="171826" cy="148188"/>
            <a:chOff x="770090" y="1783046"/>
            <a:chExt cx="171826" cy="148188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55C4D2D-950C-ED4C-ACCD-5CAD8E403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37" y="1786683"/>
              <a:ext cx="137279" cy="107277"/>
            </a:xfrm>
            <a:custGeom>
              <a:avLst/>
              <a:gdLst>
                <a:gd name="T0" fmla="*/ 302 w 302"/>
                <a:gd name="T1" fmla="*/ 33 h 236"/>
                <a:gd name="T2" fmla="*/ 269 w 302"/>
                <a:gd name="T3" fmla="*/ 0 h 236"/>
                <a:gd name="T4" fmla="*/ 99 w 302"/>
                <a:gd name="T5" fmla="*/ 167 h 236"/>
                <a:gd name="T6" fmla="*/ 33 w 302"/>
                <a:gd name="T7" fmla="*/ 101 h 236"/>
                <a:gd name="T8" fmla="*/ 0 w 302"/>
                <a:gd name="T9" fmla="*/ 134 h 236"/>
                <a:gd name="T10" fmla="*/ 99 w 302"/>
                <a:gd name="T11" fmla="*/ 236 h 236"/>
                <a:gd name="T12" fmla="*/ 99 w 302"/>
                <a:gd name="T13" fmla="*/ 236 h 236"/>
                <a:gd name="T14" fmla="*/ 99 w 302"/>
                <a:gd name="T15" fmla="*/ 236 h 236"/>
                <a:gd name="T16" fmla="*/ 302 w 302"/>
                <a:gd name="T17" fmla="*/ 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236">
                  <a:moveTo>
                    <a:pt x="302" y="33"/>
                  </a:moveTo>
                  <a:lnTo>
                    <a:pt x="269" y="0"/>
                  </a:lnTo>
                  <a:lnTo>
                    <a:pt x="99" y="167"/>
                  </a:lnTo>
                  <a:lnTo>
                    <a:pt x="33" y="101"/>
                  </a:lnTo>
                  <a:lnTo>
                    <a:pt x="0" y="134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302" y="33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0CD3431-8D65-01F0-6C62-8B89E2D0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0" y="1783046"/>
              <a:ext cx="148189" cy="148188"/>
            </a:xfrm>
            <a:custGeom>
              <a:avLst/>
              <a:gdLst>
                <a:gd name="T0" fmla="*/ 289 w 326"/>
                <a:gd name="T1" fmla="*/ 187 h 326"/>
                <a:gd name="T2" fmla="*/ 289 w 326"/>
                <a:gd name="T3" fmla="*/ 289 h 326"/>
                <a:gd name="T4" fmla="*/ 38 w 326"/>
                <a:gd name="T5" fmla="*/ 289 h 326"/>
                <a:gd name="T6" fmla="*/ 38 w 326"/>
                <a:gd name="T7" fmla="*/ 38 h 326"/>
                <a:gd name="T8" fmla="*/ 255 w 326"/>
                <a:gd name="T9" fmla="*/ 38 h 326"/>
                <a:gd name="T10" fmla="*/ 293 w 326"/>
                <a:gd name="T11" fmla="*/ 0 h 326"/>
                <a:gd name="T12" fmla="*/ 0 w 326"/>
                <a:gd name="T13" fmla="*/ 0 h 326"/>
                <a:gd name="T14" fmla="*/ 0 w 326"/>
                <a:gd name="T15" fmla="*/ 326 h 326"/>
                <a:gd name="T16" fmla="*/ 326 w 326"/>
                <a:gd name="T17" fmla="*/ 326 h 326"/>
                <a:gd name="T18" fmla="*/ 326 w 326"/>
                <a:gd name="T19" fmla="*/ 149 h 326"/>
                <a:gd name="T20" fmla="*/ 289 w 326"/>
                <a:gd name="T21" fmla="*/ 18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26">
                  <a:moveTo>
                    <a:pt x="289" y="187"/>
                  </a:moveTo>
                  <a:lnTo>
                    <a:pt x="289" y="289"/>
                  </a:lnTo>
                  <a:lnTo>
                    <a:pt x="38" y="289"/>
                  </a:lnTo>
                  <a:lnTo>
                    <a:pt x="38" y="38"/>
                  </a:lnTo>
                  <a:lnTo>
                    <a:pt x="255" y="3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326" y="326"/>
                  </a:lnTo>
                  <a:lnTo>
                    <a:pt x="326" y="149"/>
                  </a:lnTo>
                  <a:lnTo>
                    <a:pt x="289" y="1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A74D1EA-848F-71A5-E10D-0FF3BCA4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379" y="4109346"/>
            <a:ext cx="5398701" cy="21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358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614</Words>
  <Application>Microsoft Office PowerPoint</Application>
  <PresentationFormat>와이드스크린</PresentationFormat>
  <Paragraphs>77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KoPub돋움체 Medium</vt:lpstr>
      <vt:lpstr>RegularFont</vt:lpstr>
      <vt:lpstr>맑은 고딕</vt:lpstr>
      <vt:lpstr>바탕체</vt:lpstr>
      <vt:lpstr>삼성긴고딕 Bold</vt:lpstr>
      <vt:lpstr>삼성긴고딕 ExtraBold</vt:lpstr>
      <vt:lpstr>삼성긴고딕 Medium</vt:lpstr>
      <vt:lpstr>삼성긴고딕 Regular</vt:lpstr>
      <vt:lpstr>삼성긴고딕OTF Regular</vt:lpstr>
      <vt:lpstr>Arial</vt:lpstr>
      <vt:lpstr>1_Office 테마</vt:lpstr>
      <vt:lpstr>PowerPoint 프레젠테이션</vt:lpstr>
      <vt:lpstr>PowerPoint 프레젠테이션</vt:lpstr>
      <vt:lpstr>AWS EC2</vt:lpstr>
      <vt:lpstr>AWS EC2 주요 기능</vt:lpstr>
      <vt:lpstr>과제목표</vt:lpstr>
      <vt:lpstr>과제목표 – AWS EC2 서비스 이해와 가입</vt:lpstr>
      <vt:lpstr>과제목표 – AWS EC2 인스턴스 생성</vt:lpstr>
      <vt:lpstr>과제목표 – 인스턴스 보안그룹 설정</vt:lpstr>
      <vt:lpstr>과제목표 – 웹페이지 작성 및 배포 실습</vt:lpstr>
      <vt:lpstr>과제목표 – 인스턴스 종료 처리</vt:lpstr>
      <vt:lpstr>주의사항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Hyungnam Oh</cp:lastModifiedBy>
  <cp:revision>116</cp:revision>
  <dcterms:created xsi:type="dcterms:W3CDTF">2020-12-09T04:38:54Z</dcterms:created>
  <dcterms:modified xsi:type="dcterms:W3CDTF">2023-12-20T06:18:09Z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