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sldIdLst>
    <p:sldId id="256" r:id="rId2"/>
    <p:sldId id="375" r:id="rId3"/>
    <p:sldId id="359" r:id="rId4"/>
    <p:sldId id="377" r:id="rId5"/>
    <p:sldId id="384" r:id="rId6"/>
    <p:sldId id="383" r:id="rId7"/>
    <p:sldId id="381" r:id="rId8"/>
    <p:sldId id="389" r:id="rId9"/>
    <p:sldId id="385" r:id="rId10"/>
    <p:sldId id="376" r:id="rId11"/>
    <p:sldId id="387" r:id="rId12"/>
    <p:sldId id="3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5454"/>
    <a:srgbClr val="58BBF2"/>
    <a:srgbClr val="129EEC"/>
    <a:srgbClr val="F69E47"/>
    <a:srgbClr val="2DCDE3"/>
    <a:srgbClr val="BCEFFD"/>
    <a:srgbClr val="10100D"/>
    <a:srgbClr val="E89898"/>
    <a:srgbClr val="FEA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CC354-AA7F-4617-9440-D6B089543400}" v="9" dt="2023-06-20T00:22:34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9" autoAdjust="0"/>
    <p:restoredTop sz="84489" autoAdjust="0"/>
  </p:normalViewPr>
  <p:slideViewPr>
    <p:cSldViewPr snapToGrid="0" showGuides="1">
      <p:cViewPr varScale="1">
        <p:scale>
          <a:sx n="65" d="100"/>
          <a:sy n="65" d="100"/>
        </p:scale>
        <p:origin x="72" y="38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Hyungnam" userId="eeb7aa98594ba470" providerId="LiveId" clId="{702CC354-AA7F-4617-9440-D6B089543400}"/>
    <pc:docChg chg="custSel delSld modSld">
      <pc:chgData name="Oh Hyungnam" userId="eeb7aa98594ba470" providerId="LiveId" clId="{702CC354-AA7F-4617-9440-D6B089543400}" dt="2023-06-20T00:23:22.442" v="260" actId="20577"/>
      <pc:docMkLst>
        <pc:docMk/>
      </pc:docMkLst>
      <pc:sldChg chg="modSp mod">
        <pc:chgData name="Oh Hyungnam" userId="eeb7aa98594ba470" providerId="LiveId" clId="{702CC354-AA7F-4617-9440-D6B089543400}" dt="2023-06-20T00:19:42.856" v="41" actId="6549"/>
        <pc:sldMkLst>
          <pc:docMk/>
          <pc:sldMk cId="2940372627" sldId="256"/>
        </pc:sldMkLst>
        <pc:spChg chg="mod">
          <ac:chgData name="Oh Hyungnam" userId="eeb7aa98594ba470" providerId="LiveId" clId="{702CC354-AA7F-4617-9440-D6B089543400}" dt="2023-06-20T00:19:42.856" v="41" actId="6549"/>
          <ac:spMkLst>
            <pc:docMk/>
            <pc:sldMk cId="2940372627" sldId="256"/>
            <ac:spMk id="2" creationId="{B9ADA291-DB08-0B96-80C4-FE2ED8A501BC}"/>
          </ac:spMkLst>
        </pc:spChg>
      </pc:sldChg>
      <pc:sldChg chg="addSp delSp modSp mod modNotesTx">
        <pc:chgData name="Oh Hyungnam" userId="eeb7aa98594ba470" providerId="LiveId" clId="{702CC354-AA7F-4617-9440-D6B089543400}" dt="2023-06-20T00:20:19.077" v="66"/>
        <pc:sldMkLst>
          <pc:docMk/>
          <pc:sldMk cId="3080017226" sldId="359"/>
        </pc:sldMkLst>
        <pc:spChg chg="del">
          <ac:chgData name="Oh Hyungnam" userId="eeb7aa98594ba470" providerId="LiveId" clId="{702CC354-AA7F-4617-9440-D6B089543400}" dt="2023-06-20T00:20:00.182" v="51" actId="478"/>
          <ac:spMkLst>
            <pc:docMk/>
            <pc:sldMk cId="3080017226" sldId="359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0:13.261" v="65"/>
          <ac:spMkLst>
            <pc:docMk/>
            <pc:sldMk cId="3080017226" sldId="359"/>
            <ac:spMk id="4" creationId="{E6EFB1A3-3F42-EB8E-6348-172AB68F72D6}"/>
          </ac:spMkLst>
        </pc:spChg>
        <pc:spChg chg="mod">
          <ac:chgData name="Oh Hyungnam" userId="eeb7aa98594ba470" providerId="LiveId" clId="{702CC354-AA7F-4617-9440-D6B089543400}" dt="2023-06-20T00:20:07.777" v="64" actId="6549"/>
          <ac:spMkLst>
            <pc:docMk/>
            <pc:sldMk cId="3080017226" sldId="359"/>
            <ac:spMk id="8" creationId="{9708BABB-9A7C-4935-B03C-44CAA44E5F0A}"/>
          </ac:spMkLst>
        </pc:spChg>
        <pc:spChg chg="del">
          <ac:chgData name="Oh Hyungnam" userId="eeb7aa98594ba470" providerId="LiveId" clId="{702CC354-AA7F-4617-9440-D6B089543400}" dt="2023-06-20T00:20:03.804" v="52" actId="478"/>
          <ac:spMkLst>
            <pc:docMk/>
            <pc:sldMk cId="3080017226" sldId="359"/>
            <ac:spMk id="15" creationId="{DB139E1B-C375-468B-4475-17F9C89AC8B9}"/>
          </ac:spMkLst>
        </pc:spChg>
        <pc:spChg chg="del">
          <ac:chgData name="Oh Hyungnam" userId="eeb7aa98594ba470" providerId="LiveId" clId="{702CC354-AA7F-4617-9440-D6B089543400}" dt="2023-06-20T00:20:00.182" v="51" actId="478"/>
          <ac:spMkLst>
            <pc:docMk/>
            <pc:sldMk cId="3080017226" sldId="359"/>
            <ac:spMk id="17" creationId="{AFED14F2-9EA9-35F4-E9C3-1388CF6566C3}"/>
          </ac:spMkLst>
        </pc:spChg>
        <pc:spChg chg="add mod">
          <ac:chgData name="Oh Hyungnam" userId="eeb7aa98594ba470" providerId="LiveId" clId="{702CC354-AA7F-4617-9440-D6B089543400}" dt="2023-06-20T00:20:13.261" v="65"/>
          <ac:spMkLst>
            <pc:docMk/>
            <pc:sldMk cId="3080017226" sldId="359"/>
            <ac:spMk id="18" creationId="{D5E7BE5B-9814-C628-0EC6-FD9D5710146E}"/>
          </ac:spMkLst>
        </pc:spChg>
        <pc:grpChg chg="del">
          <ac:chgData name="Oh Hyungnam" userId="eeb7aa98594ba470" providerId="LiveId" clId="{702CC354-AA7F-4617-9440-D6B089543400}" dt="2023-06-20T00:20:00.182" v="51" actId="478"/>
          <ac:grpSpMkLst>
            <pc:docMk/>
            <pc:sldMk cId="3080017226" sldId="359"/>
            <ac:grpSpMk id="3" creationId="{C33FCAE2-7684-776A-738B-FD94C1C180EF}"/>
          </ac:grpSpMkLst>
        </pc:grpChg>
        <pc:grpChg chg="del">
          <ac:chgData name="Oh Hyungnam" userId="eeb7aa98594ba470" providerId="LiveId" clId="{702CC354-AA7F-4617-9440-D6B089543400}" dt="2023-06-20T00:20:00.182" v="51" actId="478"/>
          <ac:grpSpMkLst>
            <pc:docMk/>
            <pc:sldMk cId="3080017226" sldId="359"/>
            <ac:grpSpMk id="10" creationId="{8A55A700-D958-9234-D013-71B97DB8EDED}"/>
          </ac:grpSpMkLst>
        </pc:grpChg>
        <pc:picChg chg="del">
          <ac:chgData name="Oh Hyungnam" userId="eeb7aa98594ba470" providerId="LiveId" clId="{702CC354-AA7F-4617-9440-D6B089543400}" dt="2023-06-20T00:20:00.182" v="51" actId="478"/>
          <ac:picMkLst>
            <pc:docMk/>
            <pc:sldMk cId="3080017226" sldId="359"/>
            <ac:picMk id="16" creationId="{6DA9DEBC-356C-F97C-644A-8BA32EDF27BA}"/>
          </ac:picMkLst>
        </pc:picChg>
        <pc:picChg chg="add mod">
          <ac:chgData name="Oh Hyungnam" userId="eeb7aa98594ba470" providerId="LiveId" clId="{702CC354-AA7F-4617-9440-D6B089543400}" dt="2023-06-20T00:20:13.261" v="65"/>
          <ac:picMkLst>
            <pc:docMk/>
            <pc:sldMk cId="3080017226" sldId="359"/>
            <ac:picMk id="19" creationId="{39737DAD-40F3-2E1E-FA84-E7DB92F5F399}"/>
          </ac:picMkLst>
        </pc:picChg>
      </pc:sldChg>
      <pc:sldChg chg="modSp mod">
        <pc:chgData name="Oh Hyungnam" userId="eeb7aa98594ba470" providerId="LiveId" clId="{702CC354-AA7F-4617-9440-D6B089543400}" dt="2023-06-20T00:23:22.442" v="260" actId="20577"/>
        <pc:sldMkLst>
          <pc:docMk/>
          <pc:sldMk cId="3267714113" sldId="375"/>
        </pc:sldMkLst>
        <pc:spChg chg="mod">
          <ac:chgData name="Oh Hyungnam" userId="eeb7aa98594ba470" providerId="LiveId" clId="{702CC354-AA7F-4617-9440-D6B089543400}" dt="2023-06-20T00:19:54.322" v="50" actId="20577"/>
          <ac:spMkLst>
            <pc:docMk/>
            <pc:sldMk cId="3267714113" sldId="375"/>
            <ac:spMk id="13" creationId="{72E8AD4E-438E-F023-434F-53952C1F6411}"/>
          </ac:spMkLst>
        </pc:spChg>
        <pc:spChg chg="mod">
          <ac:chgData name="Oh Hyungnam" userId="eeb7aa98594ba470" providerId="LiveId" clId="{702CC354-AA7F-4617-9440-D6B089543400}" dt="2023-06-20T00:23:22.442" v="260" actId="20577"/>
          <ac:spMkLst>
            <pc:docMk/>
            <pc:sldMk cId="3267714113" sldId="375"/>
            <ac:spMk id="17" creationId="{351DCA1D-B6E4-A02F-2B94-1BFE3708C8DB}"/>
          </ac:spMkLst>
        </pc:spChg>
        <pc:spChg chg="mod">
          <ac:chgData name="Oh Hyungnam" userId="eeb7aa98594ba470" providerId="LiveId" clId="{702CC354-AA7F-4617-9440-D6B089543400}" dt="2023-06-20T00:23:10.812" v="219" actId="20577"/>
          <ac:spMkLst>
            <pc:docMk/>
            <pc:sldMk cId="3267714113" sldId="375"/>
            <ac:spMk id="20" creationId="{AA8A21B3-B96D-2198-BC69-F8CF3FE9BF99}"/>
          </ac:spMkLst>
        </pc:spChg>
      </pc:sldChg>
      <pc:sldChg chg="addSp delSp modSp modNotesTx">
        <pc:chgData name="Oh Hyungnam" userId="eeb7aa98594ba470" providerId="LiveId" clId="{702CC354-AA7F-4617-9440-D6B089543400}" dt="2023-06-20T00:22:40.117" v="180"/>
        <pc:sldMkLst>
          <pc:docMk/>
          <pc:sldMk cId="1325609578" sldId="376"/>
        </pc:sldMkLst>
        <pc:spChg chg="del">
          <ac:chgData name="Oh Hyungnam" userId="eeb7aa98594ba470" providerId="LiveId" clId="{702CC354-AA7F-4617-9440-D6B089543400}" dt="2023-06-20T00:22:33.754" v="178" actId="478"/>
          <ac:spMkLst>
            <pc:docMk/>
            <pc:sldMk cId="1325609578" sldId="376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2:34.051" v="179"/>
          <ac:spMkLst>
            <pc:docMk/>
            <pc:sldMk cId="1325609578" sldId="376"/>
            <ac:spMk id="4" creationId="{7F30E400-0BF5-FB4C-C88B-DBD3EE194D00}"/>
          </ac:spMkLst>
        </pc:spChg>
        <pc:spChg chg="add mod">
          <ac:chgData name="Oh Hyungnam" userId="eeb7aa98594ba470" providerId="LiveId" clId="{702CC354-AA7F-4617-9440-D6B089543400}" dt="2023-06-20T00:22:34.051" v="179"/>
          <ac:spMkLst>
            <pc:docMk/>
            <pc:sldMk cId="1325609578" sldId="376"/>
            <ac:spMk id="15" creationId="{CD7F2716-71A7-DC8B-3B0E-34BD8DB8A157}"/>
          </ac:spMkLst>
        </pc:spChg>
        <pc:grpChg chg="del">
          <ac:chgData name="Oh Hyungnam" userId="eeb7aa98594ba470" providerId="LiveId" clId="{702CC354-AA7F-4617-9440-D6B089543400}" dt="2023-06-20T00:22:33.754" v="178" actId="478"/>
          <ac:grpSpMkLst>
            <pc:docMk/>
            <pc:sldMk cId="1325609578" sldId="376"/>
            <ac:grpSpMk id="3" creationId="{C33FCAE2-7684-776A-738B-FD94C1C180EF}"/>
          </ac:grpSpMkLst>
        </pc:grpChg>
        <pc:grpChg chg="del">
          <ac:chgData name="Oh Hyungnam" userId="eeb7aa98594ba470" providerId="LiveId" clId="{702CC354-AA7F-4617-9440-D6B089543400}" dt="2023-06-20T00:22:33.754" v="178" actId="478"/>
          <ac:grpSpMkLst>
            <pc:docMk/>
            <pc:sldMk cId="1325609578" sldId="376"/>
            <ac:grpSpMk id="10" creationId="{8A55A700-D958-9234-D013-71B97DB8EDED}"/>
          </ac:grpSpMkLst>
        </pc:grpChg>
      </pc:sldChg>
      <pc:sldChg chg="addSp delSp modSp mod modNotesTx">
        <pc:chgData name="Oh Hyungnam" userId="eeb7aa98594ba470" providerId="LiveId" clId="{702CC354-AA7F-4617-9440-D6B089543400}" dt="2023-06-20T00:20:47.335" v="97"/>
        <pc:sldMkLst>
          <pc:docMk/>
          <pc:sldMk cId="3415961549" sldId="377"/>
        </pc:sldMkLst>
        <pc:spChg chg="mod">
          <ac:chgData name="Oh Hyungnam" userId="eeb7aa98594ba470" providerId="LiveId" clId="{702CC354-AA7F-4617-9440-D6B089543400}" dt="2023-06-20T00:20:33.516" v="94" actId="6549"/>
          <ac:spMkLst>
            <pc:docMk/>
            <pc:sldMk cId="3415961549" sldId="377"/>
            <ac:spMk id="8" creationId="{9708BABB-9A7C-4935-B03C-44CAA44E5F0A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17" creationId="{AFED14F2-9EA9-35F4-E9C3-1388CF6566C3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0" creationId="{C2932A1A-5A7E-05D8-D893-B17D45CC66D0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1" creationId="{4B8C6E09-F318-7D5C-867D-0F5FA1292E56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2" creationId="{02076327-DFFF-FD31-10A1-6AE4BE50C848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4" creationId="{2A21B62E-0870-A4C3-2E43-873FC5EF61B4}"/>
          </ac:spMkLst>
        </pc:spChg>
        <pc:spChg chg="del">
          <ac:chgData name="Oh Hyungnam" userId="eeb7aa98594ba470" providerId="LiveId" clId="{702CC354-AA7F-4617-9440-D6B089543400}" dt="2023-06-20T00:20:36.835" v="95" actId="478"/>
          <ac:spMkLst>
            <pc:docMk/>
            <pc:sldMk cId="3415961549" sldId="377"/>
            <ac:spMk id="46" creationId="{0CA46020-21AD-0A7C-E86A-43F2C9E3B7E9}"/>
          </ac:spMkLst>
        </pc:spChg>
        <pc:grpChg chg="add mod">
          <ac:chgData name="Oh Hyungnam" userId="eeb7aa98594ba470" providerId="LiveId" clId="{702CC354-AA7F-4617-9440-D6B089543400}" dt="2023-06-20T00:20:41.440" v="96"/>
          <ac:grpSpMkLst>
            <pc:docMk/>
            <pc:sldMk cId="3415961549" sldId="377"/>
            <ac:grpSpMk id="3" creationId="{6AFC0B78-338B-7208-C878-F9AF7D8F3C02}"/>
          </ac:grpSpMkLst>
        </pc:grp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2" creationId="{ECCDE765-03DD-EAE1-E98B-38CE09052DD7}"/>
          </ac:picMkLst>
        </pc:picChg>
        <pc:picChg chg="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4" creationId="{18F8D51B-32D4-6635-6463-5F934D6905FB}"/>
          </ac:picMkLst>
        </pc:picChg>
        <pc:picChg chg="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5" creationId="{F9723B24-1017-982E-FC24-A04604D6DCC4}"/>
          </ac:picMkLst>
        </pc:pic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6" creationId="{B9884194-41E8-61D2-E870-CF2B30F3EDF3}"/>
          </ac:picMkLst>
        </pc:picChg>
        <pc:picChg chg="add mod">
          <ac:chgData name="Oh Hyungnam" userId="eeb7aa98594ba470" providerId="LiveId" clId="{702CC354-AA7F-4617-9440-D6B089543400}" dt="2023-06-20T00:20:41.440" v="96"/>
          <ac:picMkLst>
            <pc:docMk/>
            <pc:sldMk cId="3415961549" sldId="377"/>
            <ac:picMk id="7" creationId="{771CA83B-293F-71CE-649B-DB788B559A47}"/>
          </ac:picMkLst>
        </pc:picChg>
        <pc:picChg chg="del">
          <ac:chgData name="Oh Hyungnam" userId="eeb7aa98594ba470" providerId="LiveId" clId="{702CC354-AA7F-4617-9440-D6B089543400}" dt="2023-06-20T00:20:36.835" v="95" actId="478"/>
          <ac:picMkLst>
            <pc:docMk/>
            <pc:sldMk cId="3415961549" sldId="377"/>
            <ac:picMk id="16" creationId="{6DA9DEBC-356C-F97C-644A-8BA32EDF27BA}"/>
          </ac:picMkLst>
        </pc:picChg>
        <pc:cxnChg chg="del mod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38" creationId="{8DEC0C3E-173F-3A36-E6C1-F5405FD941A8}"/>
          </ac:cxnSpMkLst>
        </pc:cxnChg>
        <pc:cxnChg chg="del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43" creationId="{F31342F2-C3F5-4F94-9DCE-353C314CC9C3}"/>
          </ac:cxnSpMkLst>
        </pc:cxnChg>
        <pc:cxnChg chg="del">
          <ac:chgData name="Oh Hyungnam" userId="eeb7aa98594ba470" providerId="LiveId" clId="{702CC354-AA7F-4617-9440-D6B089543400}" dt="2023-06-20T00:20:36.835" v="95" actId="478"/>
          <ac:cxnSpMkLst>
            <pc:docMk/>
            <pc:sldMk cId="3415961549" sldId="377"/>
            <ac:cxnSpMk id="45" creationId="{073F2046-F8A6-D8EC-C48A-527D18E7C2D2}"/>
          </ac:cxnSpMkLst>
        </pc:cxnChg>
      </pc:sldChg>
      <pc:sldChg chg="addSp delSp modSp mod modNotesTx">
        <pc:chgData name="Oh Hyungnam" userId="eeb7aa98594ba470" providerId="LiveId" clId="{702CC354-AA7F-4617-9440-D6B089543400}" dt="2023-06-20T00:21:20.872" v="130"/>
        <pc:sldMkLst>
          <pc:docMk/>
          <pc:sldMk cId="3884517444" sldId="378"/>
        </pc:sldMkLst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2" creationId="{67576B05-D634-90DD-6462-76EDFDD5B6DF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14" creationId="{963B1BD9-FC2D-3499-9DDA-155D7F5BCDDB}"/>
          </ac:spMkLst>
        </pc:spChg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17" creationId="{AFED14F2-9EA9-35F4-E9C3-1388CF6566C3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4" creationId="{23F74F58-E9D4-4059-3FE1-46E2E2D7EA06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5" creationId="{58C1596B-3AF0-6F4E-CD6F-942FB76565E3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6" creationId="{A4E72A82-9266-5820-E3DC-EF4649AB4AAE}"/>
          </ac:spMkLst>
        </pc:spChg>
        <pc:spChg chg="add mod">
          <ac:chgData name="Oh Hyungnam" userId="eeb7aa98594ba470" providerId="LiveId" clId="{702CC354-AA7F-4617-9440-D6B089543400}" dt="2023-06-20T00:21:14.529" v="129"/>
          <ac:spMkLst>
            <pc:docMk/>
            <pc:sldMk cId="3884517444" sldId="378"/>
            <ac:spMk id="27" creationId="{7416EB42-7517-3097-08BD-E9EBC4D9F411}"/>
          </ac:spMkLst>
        </pc:spChg>
        <pc:spChg chg="mod">
          <ac:chgData name="Oh Hyungnam" userId="eeb7aa98594ba470" providerId="LiveId" clId="{702CC354-AA7F-4617-9440-D6B089543400}" dt="2023-06-20T00:21:05.289" v="127" actId="6549"/>
          <ac:spMkLst>
            <pc:docMk/>
            <pc:sldMk cId="3884517444" sldId="378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13.971" v="128" actId="478"/>
          <ac:spMkLst>
            <pc:docMk/>
            <pc:sldMk cId="3884517444" sldId="378"/>
            <ac:spMk id="57" creationId="{EDD97892-3284-43B5-7138-DA79A6105DF0}"/>
          </ac:spMkLst>
        </pc:s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3" creationId="{355DE81D-B74F-1EEA-C22A-59E425E1DF5B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9" creationId="{B765FAD0-6D50-8582-EF18-C8BC4C53BD3D}"/>
          </ac:grpSpMkLst>
        </pc:grpChg>
        <pc:grpChg chg="add mod">
          <ac:chgData name="Oh Hyungnam" userId="eeb7aa98594ba470" providerId="LiveId" clId="{702CC354-AA7F-4617-9440-D6B089543400}" dt="2023-06-20T00:21:14.529" v="129"/>
          <ac:grpSpMkLst>
            <pc:docMk/>
            <pc:sldMk cId="3884517444" sldId="378"/>
            <ac:grpSpMk id="11" creationId="{D80745E5-3DDD-886D-E99D-10D2C852CE31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15" creationId="{7652B09A-05AA-A39A-EE7B-2ADA4B662F28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41" creationId="{BCAFD22D-8A38-5776-EF81-BE9740BCE175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46" creationId="{3F9EB076-6977-E44C-CA1B-2C0D56B8C26F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58" creationId="{4B06C87E-AC97-26D3-9D98-4C658568AFEF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63" creationId="{AD9837EB-BAEA-47DB-35B1-6AB3139EFD4B}"/>
          </ac:grpSpMkLst>
        </pc:grpChg>
        <pc:grpChg chg="del">
          <ac:chgData name="Oh Hyungnam" userId="eeb7aa98594ba470" providerId="LiveId" clId="{702CC354-AA7F-4617-9440-D6B089543400}" dt="2023-06-20T00:21:13.971" v="128" actId="478"/>
          <ac:grpSpMkLst>
            <pc:docMk/>
            <pc:sldMk cId="3884517444" sldId="378"/>
            <ac:grpSpMk id="68" creationId="{9D89DE65-7148-5625-5CFC-64FA1EA11CD9}"/>
          </ac:grpSpMkLst>
        </pc:grpChg>
        <pc:picChg chg="add 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8" creationId="{3D240F5B-D683-DFB3-0832-9C32CD433594}"/>
          </ac:picMkLst>
        </pc:picChg>
        <pc:picChg chg="add 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0" creationId="{8E1B874B-236C-D882-6DA4-AAD828CA8A2F}"/>
          </ac:picMkLst>
        </pc:picChg>
        <pc:picChg chg="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2" creationId="{A40155C3-5126-E929-D687-F45AB187A093}"/>
          </ac:picMkLst>
        </pc:picChg>
        <pc:picChg chg="mod">
          <ac:chgData name="Oh Hyungnam" userId="eeb7aa98594ba470" providerId="LiveId" clId="{702CC354-AA7F-4617-9440-D6B089543400}" dt="2023-06-20T00:21:14.529" v="129"/>
          <ac:picMkLst>
            <pc:docMk/>
            <pc:sldMk cId="3884517444" sldId="378"/>
            <ac:picMk id="13" creationId="{49F07BE2-7B36-87AE-EA5C-94ABCCE64935}"/>
          </ac:picMkLst>
        </pc:picChg>
        <pc:picChg chg="del">
          <ac:chgData name="Oh Hyungnam" userId="eeb7aa98594ba470" providerId="LiveId" clId="{702CC354-AA7F-4617-9440-D6B089543400}" dt="2023-06-20T00:21:13.971" v="128" actId="478"/>
          <ac:picMkLst>
            <pc:docMk/>
            <pc:sldMk cId="3884517444" sldId="378"/>
            <ac:picMk id="16" creationId="{6DA9DEBC-356C-F97C-644A-8BA32EDF27BA}"/>
          </ac:picMkLst>
        </pc:picChg>
        <pc:cxnChg chg="add mod">
          <ac:chgData name="Oh Hyungnam" userId="eeb7aa98594ba470" providerId="LiveId" clId="{702CC354-AA7F-4617-9440-D6B089543400}" dt="2023-06-20T00:21:14.529" v="129"/>
          <ac:cxnSpMkLst>
            <pc:docMk/>
            <pc:sldMk cId="3884517444" sldId="378"/>
            <ac:cxnSpMk id="22" creationId="{B343AE92-67A6-F674-EFE1-F85FB48B11F8}"/>
          </ac:cxnSpMkLst>
        </pc:cxnChg>
        <pc:cxnChg chg="add mod">
          <ac:chgData name="Oh Hyungnam" userId="eeb7aa98594ba470" providerId="LiveId" clId="{702CC354-AA7F-4617-9440-D6B089543400}" dt="2023-06-20T00:21:14.529" v="129"/>
          <ac:cxnSpMkLst>
            <pc:docMk/>
            <pc:sldMk cId="3884517444" sldId="378"/>
            <ac:cxnSpMk id="23" creationId="{B0953E83-26A2-4903-2431-F635A75A1792}"/>
          </ac:cxnSpMkLst>
        </pc:cxnChg>
      </pc:sldChg>
      <pc:sldChg chg="addSp delSp modSp mod modNotesTx">
        <pc:chgData name="Oh Hyungnam" userId="eeb7aa98594ba470" providerId="LiveId" clId="{702CC354-AA7F-4617-9440-D6B089543400}" dt="2023-06-20T00:21:44.551" v="165"/>
        <pc:sldMkLst>
          <pc:docMk/>
          <pc:sldMk cId="1614913539" sldId="379"/>
        </pc:sldMkLst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8" creationId="{A0104E87-0D73-5024-8C86-71252E9A2E78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9" creationId="{8231E658-9F0E-1F02-045E-888296694D9D}"/>
          </ac:spMkLst>
        </pc:spChg>
        <pc:spChg chg="del">
          <ac:chgData name="Oh Hyungnam" userId="eeb7aa98594ba470" providerId="LiveId" clId="{702CC354-AA7F-4617-9440-D6B089543400}" dt="2023-06-20T00:21:35.661" v="163" actId="478"/>
          <ac:spMkLst>
            <pc:docMk/>
            <pc:sldMk cId="1614913539" sldId="379"/>
            <ac:spMk id="10" creationId="{537CC2CB-6C5A-02FD-AF69-8C593321075B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1" creationId="{F8D4A89A-AE60-A8C6-5845-2AF146FEA399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3" creationId="{676F73BD-22B1-282F-F1C6-C05A4C51B65D}"/>
          </ac:spMkLst>
        </pc:spChg>
        <pc:spChg chg="add mod">
          <ac:chgData name="Oh Hyungnam" userId="eeb7aa98594ba470" providerId="LiveId" clId="{702CC354-AA7F-4617-9440-D6B089543400}" dt="2023-06-20T00:21:39.625" v="164"/>
          <ac:spMkLst>
            <pc:docMk/>
            <pc:sldMk cId="1614913539" sldId="379"/>
            <ac:spMk id="14" creationId="{235A819C-C1B0-F78A-8005-5DD8FA7A65D2}"/>
          </ac:spMkLst>
        </pc:spChg>
        <pc:spChg chg="mod">
          <ac:chgData name="Oh Hyungnam" userId="eeb7aa98594ba470" providerId="LiveId" clId="{702CC354-AA7F-4617-9440-D6B089543400}" dt="2023-06-20T00:21:31.965" v="162" actId="6549"/>
          <ac:spMkLst>
            <pc:docMk/>
            <pc:sldMk cId="1614913539" sldId="379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35.661" v="163" actId="478"/>
          <ac:spMkLst>
            <pc:docMk/>
            <pc:sldMk cId="1614913539" sldId="379"/>
            <ac:spMk id="57" creationId="{EDD97892-3284-43B5-7138-DA79A6105DF0}"/>
          </ac:spMkLst>
        </pc:spChg>
        <pc:grpChg chg="add mod">
          <ac:chgData name="Oh Hyungnam" userId="eeb7aa98594ba470" providerId="LiveId" clId="{702CC354-AA7F-4617-9440-D6B089543400}" dt="2023-06-20T00:21:39.625" v="164"/>
          <ac:grpSpMkLst>
            <pc:docMk/>
            <pc:sldMk cId="1614913539" sldId="379"/>
            <ac:grpSpMk id="3" creationId="{D400BA85-F0B7-6158-B89B-E082277FE728}"/>
          </ac:grpSpMkLst>
        </pc:grpChg>
        <pc:picChg chg="add 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2" creationId="{0710C698-1D31-2C92-B41E-74BE2DE17EA9}"/>
          </ac:picMkLst>
        </pc:picChg>
        <pc:picChg chg="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4" creationId="{7F2858E8-371A-52FF-4729-045BF6E452CA}"/>
          </ac:picMkLst>
        </pc:picChg>
        <pc:picChg chg="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5" creationId="{A471B784-7F29-BF0B-4541-BB39DB4D1B68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12" creationId="{D3ED4B2B-4B28-F98E-2537-206EBF613BB1}"/>
          </ac:picMkLst>
        </pc:picChg>
        <pc:picChg chg="add mod">
          <ac:chgData name="Oh Hyungnam" userId="eeb7aa98594ba470" providerId="LiveId" clId="{702CC354-AA7F-4617-9440-D6B089543400}" dt="2023-06-20T00:21:39.625" v="164"/>
          <ac:picMkLst>
            <pc:docMk/>
            <pc:sldMk cId="1614913539" sldId="379"/>
            <ac:picMk id="15" creationId="{6C1C0FCD-8A16-9B4A-8BA6-41AE1E2D29D5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3" creationId="{CF95B596-8661-0457-EF80-19CF5DC65B27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5" creationId="{7363284C-69D9-D9D0-AF9E-A1B8F3189798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27" creationId="{27FA1318-667A-1C66-BF53-E5B622C4BECC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1" creationId="{A5DF51D5-A709-E9F1-244F-954FA80FB2F2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3" creationId="{E6EFD916-409E-8076-D93E-01C835F88A31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35" creationId="{190AFDCA-E9DF-641D-13FB-B632525CDA33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53" creationId="{91AB1CE3-C445-3ADF-887B-B21266B12A20}"/>
          </ac:picMkLst>
        </pc:picChg>
        <pc:picChg chg="del">
          <ac:chgData name="Oh Hyungnam" userId="eeb7aa98594ba470" providerId="LiveId" clId="{702CC354-AA7F-4617-9440-D6B089543400}" dt="2023-06-20T00:21:35.661" v="163" actId="478"/>
          <ac:picMkLst>
            <pc:docMk/>
            <pc:sldMk cId="1614913539" sldId="379"/>
            <ac:picMk id="55" creationId="{413EE179-4E83-D52B-9835-5CC89095AC64}"/>
          </ac:picMkLst>
        </pc:picChg>
        <pc:cxnChg chg="add mod">
          <ac:chgData name="Oh Hyungnam" userId="eeb7aa98594ba470" providerId="LiveId" clId="{702CC354-AA7F-4617-9440-D6B089543400}" dt="2023-06-20T00:21:39.625" v="164"/>
          <ac:cxnSpMkLst>
            <pc:docMk/>
            <pc:sldMk cId="1614913539" sldId="379"/>
            <ac:cxnSpMk id="6" creationId="{972BF529-D460-D8F4-B79A-1A1B9430253A}"/>
          </ac:cxnSpMkLst>
        </pc:cxnChg>
        <pc:cxnChg chg="add mod">
          <ac:chgData name="Oh Hyungnam" userId="eeb7aa98594ba470" providerId="LiveId" clId="{702CC354-AA7F-4617-9440-D6B089543400}" dt="2023-06-20T00:21:39.625" v="164"/>
          <ac:cxnSpMkLst>
            <pc:docMk/>
            <pc:sldMk cId="1614913539" sldId="379"/>
            <ac:cxnSpMk id="7" creationId="{B9229550-AB93-15C1-F54B-DCAFFCE7064A}"/>
          </ac:cxnSpMkLst>
        </pc:cxnChg>
      </pc:sldChg>
      <pc:sldChg chg="addSp delSp modSp mod modNotesTx">
        <pc:chgData name="Oh Hyungnam" userId="eeb7aa98594ba470" providerId="LiveId" clId="{702CC354-AA7F-4617-9440-D6B089543400}" dt="2023-06-20T00:22:06.828" v="175"/>
        <pc:sldMkLst>
          <pc:docMk/>
          <pc:sldMk cId="254491734" sldId="380"/>
        </pc:sldMkLst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4" creationId="{F11AE0FB-9213-77DD-24AC-C97F4BF8CE1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5" creationId="{850B43A0-225F-4D21-B8C9-591D927C881E}"/>
          </ac:spMkLst>
        </pc:spChg>
        <pc:spChg chg="add mod">
          <ac:chgData name="Oh Hyungnam" userId="eeb7aa98594ba470" providerId="LiveId" clId="{702CC354-AA7F-4617-9440-D6B089543400}" dt="2023-06-20T00:22:01.518" v="174"/>
          <ac:spMkLst>
            <pc:docMk/>
            <pc:sldMk cId="254491734" sldId="380"/>
            <ac:spMk id="6" creationId="{DA30F889-0C4B-57BE-29C9-321874875906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7" creationId="{91AE2247-1D3F-C367-B516-798AE190A3EA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8" creationId="{4A3D9651-BC48-489E-C039-1500405D3A1D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9" creationId="{96343C6A-029C-B779-75CA-002F7A2E9484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0" creationId="{537CC2CB-6C5A-02FD-AF69-8C593321075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1" creationId="{16A30BB8-155E-1AB3-9E09-DEE10B92BF49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3" creationId="{82A3A3D4-94BC-1F6A-9A27-7C9B7B44302D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4" creationId="{93736D62-1C1A-CE67-7504-361D2002965E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19" creationId="{BA75EAB7-21D8-A7AE-76EB-8FF2506E9F8F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20" creationId="{62806A8A-11A9-5229-DAF3-1744C80BEF66}"/>
          </ac:spMkLst>
        </pc:spChg>
        <pc:spChg chg="mod">
          <ac:chgData name="Oh Hyungnam" userId="eeb7aa98594ba470" providerId="LiveId" clId="{702CC354-AA7F-4617-9440-D6B089543400}" dt="2023-06-20T00:21:54.019" v="172" actId="20577"/>
          <ac:spMkLst>
            <pc:docMk/>
            <pc:sldMk cId="254491734" sldId="380"/>
            <ac:spMk id="56" creationId="{DC843226-7DB4-01B2-C04E-0DA903FA369B}"/>
          </ac:spMkLst>
        </pc:spChg>
        <pc:spChg chg="del">
          <ac:chgData name="Oh Hyungnam" userId="eeb7aa98594ba470" providerId="LiveId" clId="{702CC354-AA7F-4617-9440-D6B089543400}" dt="2023-06-20T00:21:57.788" v="173" actId="478"/>
          <ac:spMkLst>
            <pc:docMk/>
            <pc:sldMk cId="254491734" sldId="380"/>
            <ac:spMk id="57" creationId="{EDD97892-3284-43B5-7138-DA79A6105DF0}"/>
          </ac:spMkLst>
        </pc:spChg>
        <pc:picChg chg="add mod">
          <ac:chgData name="Oh Hyungnam" userId="eeb7aa98594ba470" providerId="LiveId" clId="{702CC354-AA7F-4617-9440-D6B089543400}" dt="2023-06-20T00:22:01.518" v="174"/>
          <ac:picMkLst>
            <pc:docMk/>
            <pc:sldMk cId="254491734" sldId="380"/>
            <ac:picMk id="2" creationId="{8E57D441-AD4E-3C9E-8E9D-DBD27EE0686E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3" creationId="{BD70434A-BAFD-0B61-55D8-40AAF9ED4BF4}"/>
          </ac:picMkLst>
        </pc:picChg>
        <pc:picChg chg="add mod">
          <ac:chgData name="Oh Hyungnam" userId="eeb7aa98594ba470" providerId="LiveId" clId="{702CC354-AA7F-4617-9440-D6B089543400}" dt="2023-06-20T00:22:01.518" v="174"/>
          <ac:picMkLst>
            <pc:docMk/>
            <pc:sldMk cId="254491734" sldId="380"/>
            <ac:picMk id="12" creationId="{5AA21FD2-DA95-D194-6EC5-CFEE7F097ED6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16" creationId="{27508F07-81F1-DEA6-850D-5EE8A04D9385}"/>
          </ac:picMkLst>
        </pc:picChg>
        <pc:picChg chg="del">
          <ac:chgData name="Oh Hyungnam" userId="eeb7aa98594ba470" providerId="LiveId" clId="{702CC354-AA7F-4617-9440-D6B089543400}" dt="2023-06-20T00:21:57.788" v="173" actId="478"/>
          <ac:picMkLst>
            <pc:docMk/>
            <pc:sldMk cId="254491734" sldId="380"/>
            <ac:picMk id="18" creationId="{60796EC6-12A1-0314-3578-D34389D8A997}"/>
          </ac:picMkLst>
        </pc:picChg>
      </pc:sldChg>
      <pc:sldChg chg="del">
        <pc:chgData name="Oh Hyungnam" userId="eeb7aa98594ba470" providerId="LiveId" clId="{702CC354-AA7F-4617-9440-D6B089543400}" dt="2023-06-20T00:22:16.176" v="176" actId="47"/>
        <pc:sldMkLst>
          <pc:docMk/>
          <pc:sldMk cId="599690580" sldId="381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2252124687" sldId="382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3429693296" sldId="383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1216502618" sldId="384"/>
        </pc:sldMkLst>
      </pc:sldChg>
      <pc:sldChg chg="del">
        <pc:chgData name="Oh Hyungnam" userId="eeb7aa98594ba470" providerId="LiveId" clId="{702CC354-AA7F-4617-9440-D6B089543400}" dt="2023-06-20T00:22:21.154" v="177" actId="47"/>
        <pc:sldMkLst>
          <pc:docMk/>
          <pc:sldMk cId="2886289641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5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0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7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0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2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1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2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3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5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86022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5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IoT</a:t>
            </a:r>
            <a:r>
              <a:rPr lang="en-US" altLang="ko-KR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통신 프로토콜 </a:t>
            </a:r>
            <a:r>
              <a:rPr lang="en-US" altLang="ko-KR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MQTT</a:t>
            </a:r>
            <a:r>
              <a:rPr lang="ko-KR" altLang="en-US" sz="4400" spc="-5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이해와 실습</a:t>
            </a:r>
            <a:endParaRPr kumimoji="0" lang="ko-KR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목표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7F30E400-0BF5-FB4C-C88B-DBD3EE194D00}"/>
              </a:ext>
            </a:extLst>
          </p:cNvPr>
          <p:cNvSpPr/>
          <p:nvPr/>
        </p:nvSpPr>
        <p:spPr>
          <a:xfrm>
            <a:off x="731520" y="1771004"/>
            <a:ext cx="10657205" cy="180346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F2716-71A7-DC8B-3B0E-34BD8DB8A157}"/>
              </a:ext>
            </a:extLst>
          </p:cNvPr>
          <p:cNvSpPr/>
          <p:nvPr/>
        </p:nvSpPr>
        <p:spPr>
          <a:xfrm>
            <a:off x="1332874" y="1879066"/>
            <a:ext cx="10055851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MQTT Broker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설치 및 동작 확인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MQTT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이용한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IoT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 시스템 구현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6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통 10"/>
          <p:cNvSpPr/>
          <p:nvPr/>
        </p:nvSpPr>
        <p:spPr>
          <a:xfrm>
            <a:off x="4367272" y="3145054"/>
            <a:ext cx="2030438" cy="3205423"/>
          </a:xfrm>
          <a:prstGeom prst="can">
            <a:avLst/>
          </a:prstGeom>
          <a:solidFill>
            <a:srgbClr val="A4C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Broker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 rot="753061">
            <a:off x="2980979" y="3763173"/>
            <a:ext cx="1855659" cy="80729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목표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7F30E400-0BF5-FB4C-C88B-DBD3EE194D00}"/>
              </a:ext>
            </a:extLst>
          </p:cNvPr>
          <p:cNvSpPr/>
          <p:nvPr/>
        </p:nvSpPr>
        <p:spPr>
          <a:xfrm>
            <a:off x="731520" y="1771005"/>
            <a:ext cx="10657205" cy="104493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F2716-71A7-DC8B-3B0E-34BD8DB8A157}"/>
              </a:ext>
            </a:extLst>
          </p:cNvPr>
          <p:cNvSpPr/>
          <p:nvPr/>
        </p:nvSpPr>
        <p:spPr>
          <a:xfrm>
            <a:off x="1332874" y="1875476"/>
            <a:ext cx="10055851" cy="12695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MQTT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이용한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IoT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 시스템 구현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45229" y="3567421"/>
            <a:ext cx="1496535" cy="853440"/>
          </a:xfrm>
          <a:prstGeom prst="rect">
            <a:avLst/>
          </a:prstGeom>
          <a:solidFill>
            <a:srgbClr val="A4C3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밝기센서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3141764" y="3994141"/>
            <a:ext cx="1457291" cy="342053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94730" y="3824935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Publish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142090" y="4293027"/>
            <a:ext cx="1587139" cy="89720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90433" y="394423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Subscribe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80134" y="4678729"/>
            <a:ext cx="585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Topic</a:t>
            </a:r>
            <a:endParaRPr lang="ko-KR" altLang="en-US" sz="14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 rot="21432135">
            <a:off x="6025690" y="3948923"/>
            <a:ext cx="1855659" cy="80729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99055" y="4184460"/>
            <a:ext cx="1547446" cy="396574"/>
          </a:xfrm>
          <a:prstGeom prst="rect">
            <a:avLst/>
          </a:prstGeom>
          <a:solidFill>
            <a:srgbClr val="E693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room/light</a:t>
            </a:r>
            <a:endParaRPr lang="ko-KR" altLang="en-US" sz="14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29229" y="3825289"/>
            <a:ext cx="1496535" cy="853440"/>
          </a:xfrm>
          <a:prstGeom prst="rect">
            <a:avLst/>
          </a:prstGeom>
          <a:solidFill>
            <a:srgbClr val="A4C3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스위치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9207" y="35235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“</a:t>
            </a: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밝기 값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19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486951" y="3476650"/>
            <a:ext cx="1946699" cy="1914004"/>
          </a:xfrm>
          <a:prstGeom prst="rect">
            <a:avLst/>
          </a:prstGeom>
          <a:solidFill>
            <a:srgbClr val="B4B89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웹서버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원통 15"/>
          <p:cNvSpPr/>
          <p:nvPr/>
        </p:nvSpPr>
        <p:spPr>
          <a:xfrm>
            <a:off x="4388707" y="3145054"/>
            <a:ext cx="2030438" cy="3205423"/>
          </a:xfrm>
          <a:prstGeom prst="can">
            <a:avLst/>
          </a:prstGeom>
          <a:solidFill>
            <a:srgbClr val="A4C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Broker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767244">
            <a:off x="3008178" y="3865376"/>
            <a:ext cx="1901206" cy="5832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034519">
            <a:off x="5968245" y="4495061"/>
            <a:ext cx="1929415" cy="581323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21397036">
            <a:off x="3018556" y="5312884"/>
            <a:ext cx="1754924" cy="5832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목표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7F30E400-0BF5-FB4C-C88B-DBD3EE194D00}"/>
              </a:ext>
            </a:extLst>
          </p:cNvPr>
          <p:cNvSpPr/>
          <p:nvPr/>
        </p:nvSpPr>
        <p:spPr>
          <a:xfrm>
            <a:off x="731520" y="1771005"/>
            <a:ext cx="10657205" cy="1044932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F2716-71A7-DC8B-3B0E-34BD8DB8A157}"/>
              </a:ext>
            </a:extLst>
          </p:cNvPr>
          <p:cNvSpPr/>
          <p:nvPr/>
        </p:nvSpPr>
        <p:spPr>
          <a:xfrm>
            <a:off x="1332874" y="1875476"/>
            <a:ext cx="10055851" cy="12695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20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MQTT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이용한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IoT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 시스템 구현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66664" y="3567421"/>
            <a:ext cx="1496535" cy="853440"/>
          </a:xfrm>
          <a:prstGeom prst="rect">
            <a:avLst/>
          </a:prstGeom>
          <a:solidFill>
            <a:srgbClr val="A4C3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밝기센서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7" name="직선 화살표 연결선 16"/>
          <p:cNvCxnSpPr>
            <a:stCxn id="14" idx="3"/>
          </p:cNvCxnSpPr>
          <p:nvPr/>
        </p:nvCxnSpPr>
        <p:spPr>
          <a:xfrm>
            <a:off x="3163199" y="3994141"/>
            <a:ext cx="1457291" cy="342053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16165" y="3824935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Publish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163525" y="4293027"/>
            <a:ext cx="1587139" cy="89720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11868" y="3944232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Subscribe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1038" y="4747765"/>
            <a:ext cx="1536898" cy="396574"/>
          </a:xfrm>
          <a:prstGeom prst="rect">
            <a:avLst/>
          </a:prstGeom>
          <a:solidFill>
            <a:srgbClr val="E693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room/put/switch</a:t>
            </a:r>
            <a:endParaRPr lang="ko-KR" altLang="en-US" sz="14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163199" y="5562349"/>
            <a:ext cx="1467839" cy="78950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6178484" y="4622052"/>
            <a:ext cx="1572180" cy="324000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67271" y="4491314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Publish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2490" y="4762914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Subscribe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cxnSp>
        <p:nvCxnSpPr>
          <p:cNvPr id="29" name="직선 화살표 연결선 28"/>
          <p:cNvCxnSpPr>
            <a:stCxn id="24" idx="1"/>
          </p:cNvCxnSpPr>
          <p:nvPr/>
        </p:nvCxnSpPr>
        <p:spPr>
          <a:xfrm flipH="1">
            <a:off x="3173913" y="4946052"/>
            <a:ext cx="1457125" cy="262062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621739" y="5332433"/>
            <a:ext cx="1536898" cy="396574"/>
          </a:xfrm>
          <a:prstGeom prst="rect">
            <a:avLst/>
          </a:prstGeom>
          <a:solidFill>
            <a:srgbClr val="E693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room/get/switch</a:t>
            </a:r>
            <a:endParaRPr lang="ko-KR" altLang="en-US" sz="14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6178484" y="4981261"/>
            <a:ext cx="1572180" cy="576118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75924" y="5320752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Publish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8729" y="5082877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Subscribe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97544" y="5808450"/>
            <a:ext cx="585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Topic</a:t>
            </a:r>
            <a:endParaRPr lang="ko-KR" altLang="en-US" sz="14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21406983">
            <a:off x="5993019" y="4018040"/>
            <a:ext cx="1901206" cy="5832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20490" y="4184460"/>
            <a:ext cx="1547446" cy="396574"/>
          </a:xfrm>
          <a:prstGeom prst="rect">
            <a:avLst/>
          </a:prstGeom>
          <a:solidFill>
            <a:srgbClr val="E693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room/get/light</a:t>
            </a:r>
            <a:endParaRPr lang="ko-KR" altLang="en-US" sz="14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10147133">
            <a:off x="2982622" y="4794106"/>
            <a:ext cx="1761701" cy="581323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66830" y="4955010"/>
            <a:ext cx="1496535" cy="853440"/>
          </a:xfrm>
          <a:prstGeom prst="rect">
            <a:avLst/>
          </a:prstGeom>
          <a:solidFill>
            <a:srgbClr val="A4C3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스위치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 rot="20412801">
            <a:off x="6029021" y="4997025"/>
            <a:ext cx="1914269" cy="5832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50664" y="4098120"/>
            <a:ext cx="1496535" cy="1109993"/>
          </a:xfrm>
          <a:prstGeom prst="rect">
            <a:avLst/>
          </a:prstGeom>
          <a:solidFill>
            <a:srgbClr val="A4C3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IoT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69207" y="35235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“</a:t>
            </a: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밝기 값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78212" y="4392319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“ON” or “OFF”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18179" y="5678090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“Result”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5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2258158" cy="546100"/>
            <a:chOff x="4641850" y="1212850"/>
            <a:chExt cx="2258158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1532664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MQTT </a:t>
              </a:r>
              <a:r>
                <a:rPr kumimoji="0" lang="ko-KR" altLang="en-US" sz="3200" b="0" i="0" u="none" strike="noStrike" kern="1200" cap="none" spc="-31" normalizeH="0" baseline="0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란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2664551" cy="546100"/>
            <a:chOff x="4641850" y="2527300"/>
            <a:chExt cx="2664551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193905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MQTT </a:t>
              </a:r>
              <a:r>
                <a:rPr lang="ko-KR" altLang="en-US" sz="3200" spc="-31" noProof="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특징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2287781" cy="546100"/>
            <a:chOff x="4641850" y="3479800"/>
            <a:chExt cx="2287781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56228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spc="-31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삼성긴고딕 Bold" panose="020B0600000101010101" pitchFamily="50" charset="-127"/>
                  <a:ea typeface="삼성긴고딕 Bold" panose="020B0600000101010101" pitchFamily="50" charset="-127"/>
                </a:rPr>
                <a:t>과제 목표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1350887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923292"/>
            <a:ext cx="10055851" cy="14811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M2M(Machine to Machine),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IoT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(Internet of Things)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같이 제한된 통신 환경에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최적화된 경량 메시지 전송 프로토콜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1028" name="Picture 4" descr="https://ipc2u.com/upload/medialibrary/d32/d32e5588af75d38f8b0720fc7523961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88" y="3404467"/>
            <a:ext cx="3852900" cy="26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9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209207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771004"/>
            <a:ext cx="10055851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Broker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통한 메시지 전달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Publish / Subscribe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Topic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기준 메시지 관리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일대다 등 다양한 통신 구성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9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pic>
        <p:nvPicPr>
          <p:cNvPr id="13" name="Picture 2" descr="mqtt-intr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" b="5629"/>
          <a:stretch/>
        </p:blipFill>
        <p:spPr bwMode="auto">
          <a:xfrm>
            <a:off x="2787217" y="3911775"/>
            <a:ext cx="4116702" cy="252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209207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771004"/>
            <a:ext cx="10055851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Broker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통한 메시지 전달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Publish / Subscribe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Topic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기준 메시지 관리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 다양한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구성 가능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6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pic>
        <p:nvPicPr>
          <p:cNvPr id="12" name="그림 11" descr="https://docs.google.com/drawings/d/17LKdzxE9KiDXsfCMNCuR4DRStxeBaqnTL3b_zX3376g/pub?w=585&amp;h=25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8" b="6787"/>
          <a:stretch/>
        </p:blipFill>
        <p:spPr bwMode="auto">
          <a:xfrm>
            <a:off x="2678224" y="3928531"/>
            <a:ext cx="6055927" cy="24835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209207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771004"/>
            <a:ext cx="10055851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Broker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통한 메시지 전달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Publish / Subscribe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Topic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기준 메시지 관리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일대다 등 다양한 통신 구성 가능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3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pic>
        <p:nvPicPr>
          <p:cNvPr id="3078" name="Picture 6" descr="https://t1.daumcdn.net/cfile/tistory/99060A365B894B77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78" y="4324781"/>
            <a:ext cx="5967824" cy="160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209207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771004"/>
            <a:ext cx="10055851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Broker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통한 메시지 전달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Publish / Subscribe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Topic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기준 메시지 관리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일대다 등 다양한 통신 구성 가능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0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E6EFB1A3-3F42-EB8E-6348-172AB68F72D6}"/>
              </a:ext>
            </a:extLst>
          </p:cNvPr>
          <p:cNvSpPr/>
          <p:nvPr/>
        </p:nvSpPr>
        <p:spPr>
          <a:xfrm>
            <a:off x="895927" y="1771004"/>
            <a:ext cx="10492798" cy="209207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E7BE5B-9814-C628-0EC6-FD9D5710146E}"/>
              </a:ext>
            </a:extLst>
          </p:cNvPr>
          <p:cNvSpPr/>
          <p:nvPr/>
        </p:nvSpPr>
        <p:spPr>
          <a:xfrm>
            <a:off x="1332874" y="1771004"/>
            <a:ext cx="10055851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Broker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통한 메시지 전달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Publish / Subscribe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Topic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기준 메시지 관리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일대다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 다양한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구성 가능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pic>
        <p:nvPicPr>
          <p:cNvPr id="6" name="그림 5" descr="mqtt - raspberry pi 센서 데이터를 서버로 보내기 (1)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494" y="2915690"/>
            <a:ext cx="4991592" cy="3202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5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5" name="그림 4" descr="mb-file.php?path=2021%2F10%2F17%2FF4010_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72" y="2432564"/>
            <a:ext cx="5441081" cy="3108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2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242</Words>
  <Application>Microsoft Office PowerPoint</Application>
  <PresentationFormat>와이드스크린</PresentationFormat>
  <Paragraphs>80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맑은 고딕</vt:lpstr>
      <vt:lpstr>맑은 고딕</vt:lpstr>
      <vt:lpstr>삼성긴고딕 Bold</vt:lpstr>
      <vt:lpstr>삼성긴고딕 ExtraBold</vt:lpstr>
      <vt:lpstr>삼성긴고딕 Regular</vt:lpstr>
      <vt:lpstr>삼성긴고딕OTF Light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MQTT 란?</vt:lpstr>
      <vt:lpstr>MQTT 특징</vt:lpstr>
      <vt:lpstr>MQTT 특징</vt:lpstr>
      <vt:lpstr>MQTT 특징</vt:lpstr>
      <vt:lpstr>MQTT 특징</vt:lpstr>
      <vt:lpstr>MQTT 특징</vt:lpstr>
      <vt:lpstr>MQTT 구조</vt:lpstr>
      <vt:lpstr>과제 목표</vt:lpstr>
      <vt:lpstr>과제 목표</vt:lpstr>
      <vt:lpstr>과제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144</cp:revision>
  <dcterms:created xsi:type="dcterms:W3CDTF">2020-12-09T04:38:54Z</dcterms:created>
  <dcterms:modified xsi:type="dcterms:W3CDTF">2023-12-13T08:54:58Z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