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3"/>
  </p:notesMasterIdLst>
  <p:sldIdLst>
    <p:sldId id="256" r:id="rId2"/>
    <p:sldId id="375" r:id="rId3"/>
    <p:sldId id="359" r:id="rId4"/>
    <p:sldId id="392" r:id="rId5"/>
    <p:sldId id="386" r:id="rId6"/>
    <p:sldId id="387" r:id="rId7"/>
    <p:sldId id="388" r:id="rId8"/>
    <p:sldId id="376" r:id="rId9"/>
    <p:sldId id="390" r:id="rId10"/>
    <p:sldId id="389" r:id="rId11"/>
    <p:sldId id="39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5C9F3"/>
    <a:srgbClr val="ACDEF8"/>
    <a:srgbClr val="FA5454"/>
    <a:srgbClr val="58BBF2"/>
    <a:srgbClr val="129EEC"/>
    <a:srgbClr val="F69E47"/>
    <a:srgbClr val="2DCDE3"/>
    <a:srgbClr val="BCEFFD"/>
    <a:srgbClr val="101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2CC354-AA7F-4617-9440-D6B089543400}" v="9" dt="2023-06-20T00:22:34.0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9" autoAdjust="0"/>
    <p:restoredTop sz="84489" autoAdjust="0"/>
  </p:normalViewPr>
  <p:slideViewPr>
    <p:cSldViewPr snapToGrid="0" showGuides="1">
      <p:cViewPr varScale="1">
        <p:scale>
          <a:sx n="65" d="100"/>
          <a:sy n="65" d="100"/>
        </p:scale>
        <p:origin x="72" y="384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h Hyungnam" userId="eeb7aa98594ba470" providerId="LiveId" clId="{702CC354-AA7F-4617-9440-D6B089543400}"/>
    <pc:docChg chg="custSel delSld modSld">
      <pc:chgData name="Oh Hyungnam" userId="eeb7aa98594ba470" providerId="LiveId" clId="{702CC354-AA7F-4617-9440-D6B089543400}" dt="2023-06-20T00:23:22.442" v="260" actId="20577"/>
      <pc:docMkLst>
        <pc:docMk/>
      </pc:docMkLst>
      <pc:sldChg chg="modSp mod">
        <pc:chgData name="Oh Hyungnam" userId="eeb7aa98594ba470" providerId="LiveId" clId="{702CC354-AA7F-4617-9440-D6B089543400}" dt="2023-06-20T00:19:42.856" v="41" actId="6549"/>
        <pc:sldMkLst>
          <pc:docMk/>
          <pc:sldMk cId="2940372627" sldId="256"/>
        </pc:sldMkLst>
        <pc:spChg chg="mod">
          <ac:chgData name="Oh Hyungnam" userId="eeb7aa98594ba470" providerId="LiveId" clId="{702CC354-AA7F-4617-9440-D6B089543400}" dt="2023-06-20T00:19:42.856" v="41" actId="6549"/>
          <ac:spMkLst>
            <pc:docMk/>
            <pc:sldMk cId="2940372627" sldId="256"/>
            <ac:spMk id="2" creationId="{B9ADA291-DB08-0B96-80C4-FE2ED8A501BC}"/>
          </ac:spMkLst>
        </pc:spChg>
      </pc:sldChg>
      <pc:sldChg chg="addSp delSp modSp mod modNotesTx">
        <pc:chgData name="Oh Hyungnam" userId="eeb7aa98594ba470" providerId="LiveId" clId="{702CC354-AA7F-4617-9440-D6B089543400}" dt="2023-06-20T00:20:19.077" v="66"/>
        <pc:sldMkLst>
          <pc:docMk/>
          <pc:sldMk cId="3080017226" sldId="359"/>
        </pc:sldMkLst>
        <pc:spChg chg="del">
          <ac:chgData name="Oh Hyungnam" userId="eeb7aa98594ba470" providerId="LiveId" clId="{702CC354-AA7F-4617-9440-D6B089543400}" dt="2023-06-20T00:20:00.182" v="51" actId="478"/>
          <ac:spMkLst>
            <pc:docMk/>
            <pc:sldMk cId="3080017226" sldId="359"/>
            <ac:spMk id="2" creationId="{67576B05-D634-90DD-6462-76EDFDD5B6DF}"/>
          </ac:spMkLst>
        </pc:spChg>
        <pc:spChg chg="add mod">
          <ac:chgData name="Oh Hyungnam" userId="eeb7aa98594ba470" providerId="LiveId" clId="{702CC354-AA7F-4617-9440-D6B089543400}" dt="2023-06-20T00:20:13.261" v="65"/>
          <ac:spMkLst>
            <pc:docMk/>
            <pc:sldMk cId="3080017226" sldId="359"/>
            <ac:spMk id="4" creationId="{E6EFB1A3-3F42-EB8E-6348-172AB68F72D6}"/>
          </ac:spMkLst>
        </pc:spChg>
        <pc:spChg chg="mod">
          <ac:chgData name="Oh Hyungnam" userId="eeb7aa98594ba470" providerId="LiveId" clId="{702CC354-AA7F-4617-9440-D6B089543400}" dt="2023-06-20T00:20:07.777" v="64" actId="6549"/>
          <ac:spMkLst>
            <pc:docMk/>
            <pc:sldMk cId="3080017226" sldId="359"/>
            <ac:spMk id="8" creationId="{9708BABB-9A7C-4935-B03C-44CAA44E5F0A}"/>
          </ac:spMkLst>
        </pc:spChg>
        <pc:spChg chg="del">
          <ac:chgData name="Oh Hyungnam" userId="eeb7aa98594ba470" providerId="LiveId" clId="{702CC354-AA7F-4617-9440-D6B089543400}" dt="2023-06-20T00:20:03.804" v="52" actId="478"/>
          <ac:spMkLst>
            <pc:docMk/>
            <pc:sldMk cId="3080017226" sldId="359"/>
            <ac:spMk id="15" creationId="{DB139E1B-C375-468B-4475-17F9C89AC8B9}"/>
          </ac:spMkLst>
        </pc:spChg>
        <pc:spChg chg="del">
          <ac:chgData name="Oh Hyungnam" userId="eeb7aa98594ba470" providerId="LiveId" clId="{702CC354-AA7F-4617-9440-D6B089543400}" dt="2023-06-20T00:20:00.182" v="51" actId="478"/>
          <ac:spMkLst>
            <pc:docMk/>
            <pc:sldMk cId="3080017226" sldId="359"/>
            <ac:spMk id="17" creationId="{AFED14F2-9EA9-35F4-E9C3-1388CF6566C3}"/>
          </ac:spMkLst>
        </pc:spChg>
        <pc:spChg chg="add mod">
          <ac:chgData name="Oh Hyungnam" userId="eeb7aa98594ba470" providerId="LiveId" clId="{702CC354-AA7F-4617-9440-D6B089543400}" dt="2023-06-20T00:20:13.261" v="65"/>
          <ac:spMkLst>
            <pc:docMk/>
            <pc:sldMk cId="3080017226" sldId="359"/>
            <ac:spMk id="18" creationId="{D5E7BE5B-9814-C628-0EC6-FD9D5710146E}"/>
          </ac:spMkLst>
        </pc:spChg>
        <pc:grpChg chg="del">
          <ac:chgData name="Oh Hyungnam" userId="eeb7aa98594ba470" providerId="LiveId" clId="{702CC354-AA7F-4617-9440-D6B089543400}" dt="2023-06-20T00:20:00.182" v="51" actId="478"/>
          <ac:grpSpMkLst>
            <pc:docMk/>
            <pc:sldMk cId="3080017226" sldId="359"/>
            <ac:grpSpMk id="3" creationId="{C33FCAE2-7684-776A-738B-FD94C1C180EF}"/>
          </ac:grpSpMkLst>
        </pc:grpChg>
        <pc:grpChg chg="del">
          <ac:chgData name="Oh Hyungnam" userId="eeb7aa98594ba470" providerId="LiveId" clId="{702CC354-AA7F-4617-9440-D6B089543400}" dt="2023-06-20T00:20:00.182" v="51" actId="478"/>
          <ac:grpSpMkLst>
            <pc:docMk/>
            <pc:sldMk cId="3080017226" sldId="359"/>
            <ac:grpSpMk id="10" creationId="{8A55A700-D958-9234-D013-71B97DB8EDED}"/>
          </ac:grpSpMkLst>
        </pc:grpChg>
        <pc:picChg chg="del">
          <ac:chgData name="Oh Hyungnam" userId="eeb7aa98594ba470" providerId="LiveId" clId="{702CC354-AA7F-4617-9440-D6B089543400}" dt="2023-06-20T00:20:00.182" v="51" actId="478"/>
          <ac:picMkLst>
            <pc:docMk/>
            <pc:sldMk cId="3080017226" sldId="359"/>
            <ac:picMk id="16" creationId="{6DA9DEBC-356C-F97C-644A-8BA32EDF27BA}"/>
          </ac:picMkLst>
        </pc:picChg>
        <pc:picChg chg="add mod">
          <ac:chgData name="Oh Hyungnam" userId="eeb7aa98594ba470" providerId="LiveId" clId="{702CC354-AA7F-4617-9440-D6B089543400}" dt="2023-06-20T00:20:13.261" v="65"/>
          <ac:picMkLst>
            <pc:docMk/>
            <pc:sldMk cId="3080017226" sldId="359"/>
            <ac:picMk id="19" creationId="{39737DAD-40F3-2E1E-FA84-E7DB92F5F399}"/>
          </ac:picMkLst>
        </pc:picChg>
      </pc:sldChg>
      <pc:sldChg chg="modSp mod">
        <pc:chgData name="Oh Hyungnam" userId="eeb7aa98594ba470" providerId="LiveId" clId="{702CC354-AA7F-4617-9440-D6B089543400}" dt="2023-06-20T00:23:22.442" v="260" actId="20577"/>
        <pc:sldMkLst>
          <pc:docMk/>
          <pc:sldMk cId="3267714113" sldId="375"/>
        </pc:sldMkLst>
        <pc:spChg chg="mod">
          <ac:chgData name="Oh Hyungnam" userId="eeb7aa98594ba470" providerId="LiveId" clId="{702CC354-AA7F-4617-9440-D6B089543400}" dt="2023-06-20T00:19:54.322" v="50" actId="20577"/>
          <ac:spMkLst>
            <pc:docMk/>
            <pc:sldMk cId="3267714113" sldId="375"/>
            <ac:spMk id="13" creationId="{72E8AD4E-438E-F023-434F-53952C1F6411}"/>
          </ac:spMkLst>
        </pc:spChg>
        <pc:spChg chg="mod">
          <ac:chgData name="Oh Hyungnam" userId="eeb7aa98594ba470" providerId="LiveId" clId="{702CC354-AA7F-4617-9440-D6B089543400}" dt="2023-06-20T00:23:22.442" v="260" actId="20577"/>
          <ac:spMkLst>
            <pc:docMk/>
            <pc:sldMk cId="3267714113" sldId="375"/>
            <ac:spMk id="17" creationId="{351DCA1D-B6E4-A02F-2B94-1BFE3708C8DB}"/>
          </ac:spMkLst>
        </pc:spChg>
        <pc:spChg chg="mod">
          <ac:chgData name="Oh Hyungnam" userId="eeb7aa98594ba470" providerId="LiveId" clId="{702CC354-AA7F-4617-9440-D6B089543400}" dt="2023-06-20T00:23:10.812" v="219" actId="20577"/>
          <ac:spMkLst>
            <pc:docMk/>
            <pc:sldMk cId="3267714113" sldId="375"/>
            <ac:spMk id="20" creationId="{AA8A21B3-B96D-2198-BC69-F8CF3FE9BF99}"/>
          </ac:spMkLst>
        </pc:spChg>
      </pc:sldChg>
      <pc:sldChg chg="addSp delSp modSp modNotesTx">
        <pc:chgData name="Oh Hyungnam" userId="eeb7aa98594ba470" providerId="LiveId" clId="{702CC354-AA7F-4617-9440-D6B089543400}" dt="2023-06-20T00:22:40.117" v="180"/>
        <pc:sldMkLst>
          <pc:docMk/>
          <pc:sldMk cId="1325609578" sldId="376"/>
        </pc:sldMkLst>
        <pc:spChg chg="del">
          <ac:chgData name="Oh Hyungnam" userId="eeb7aa98594ba470" providerId="LiveId" clId="{702CC354-AA7F-4617-9440-D6B089543400}" dt="2023-06-20T00:22:33.754" v="178" actId="478"/>
          <ac:spMkLst>
            <pc:docMk/>
            <pc:sldMk cId="1325609578" sldId="376"/>
            <ac:spMk id="2" creationId="{67576B05-D634-90DD-6462-76EDFDD5B6DF}"/>
          </ac:spMkLst>
        </pc:spChg>
        <pc:spChg chg="add mod">
          <ac:chgData name="Oh Hyungnam" userId="eeb7aa98594ba470" providerId="LiveId" clId="{702CC354-AA7F-4617-9440-D6B089543400}" dt="2023-06-20T00:22:34.051" v="179"/>
          <ac:spMkLst>
            <pc:docMk/>
            <pc:sldMk cId="1325609578" sldId="376"/>
            <ac:spMk id="4" creationId="{7F30E400-0BF5-FB4C-C88B-DBD3EE194D00}"/>
          </ac:spMkLst>
        </pc:spChg>
        <pc:spChg chg="add mod">
          <ac:chgData name="Oh Hyungnam" userId="eeb7aa98594ba470" providerId="LiveId" clId="{702CC354-AA7F-4617-9440-D6B089543400}" dt="2023-06-20T00:22:34.051" v="179"/>
          <ac:spMkLst>
            <pc:docMk/>
            <pc:sldMk cId="1325609578" sldId="376"/>
            <ac:spMk id="15" creationId="{CD7F2716-71A7-DC8B-3B0E-34BD8DB8A157}"/>
          </ac:spMkLst>
        </pc:spChg>
        <pc:grpChg chg="del">
          <ac:chgData name="Oh Hyungnam" userId="eeb7aa98594ba470" providerId="LiveId" clId="{702CC354-AA7F-4617-9440-D6B089543400}" dt="2023-06-20T00:22:33.754" v="178" actId="478"/>
          <ac:grpSpMkLst>
            <pc:docMk/>
            <pc:sldMk cId="1325609578" sldId="376"/>
            <ac:grpSpMk id="3" creationId="{C33FCAE2-7684-776A-738B-FD94C1C180EF}"/>
          </ac:grpSpMkLst>
        </pc:grpChg>
        <pc:grpChg chg="del">
          <ac:chgData name="Oh Hyungnam" userId="eeb7aa98594ba470" providerId="LiveId" clId="{702CC354-AA7F-4617-9440-D6B089543400}" dt="2023-06-20T00:22:33.754" v="178" actId="478"/>
          <ac:grpSpMkLst>
            <pc:docMk/>
            <pc:sldMk cId="1325609578" sldId="376"/>
            <ac:grpSpMk id="10" creationId="{8A55A700-D958-9234-D013-71B97DB8EDED}"/>
          </ac:grpSpMkLst>
        </pc:grpChg>
      </pc:sldChg>
      <pc:sldChg chg="addSp delSp modSp mod modNotesTx">
        <pc:chgData name="Oh Hyungnam" userId="eeb7aa98594ba470" providerId="LiveId" clId="{702CC354-AA7F-4617-9440-D6B089543400}" dt="2023-06-20T00:20:47.335" v="97"/>
        <pc:sldMkLst>
          <pc:docMk/>
          <pc:sldMk cId="3415961549" sldId="377"/>
        </pc:sldMkLst>
        <pc:spChg chg="mod">
          <ac:chgData name="Oh Hyungnam" userId="eeb7aa98594ba470" providerId="LiveId" clId="{702CC354-AA7F-4617-9440-D6B089543400}" dt="2023-06-20T00:20:33.516" v="94" actId="6549"/>
          <ac:spMkLst>
            <pc:docMk/>
            <pc:sldMk cId="3415961549" sldId="377"/>
            <ac:spMk id="8" creationId="{9708BABB-9A7C-4935-B03C-44CAA44E5F0A}"/>
          </ac:spMkLst>
        </pc:spChg>
        <pc:spChg chg="del">
          <ac:chgData name="Oh Hyungnam" userId="eeb7aa98594ba470" providerId="LiveId" clId="{702CC354-AA7F-4617-9440-D6B089543400}" dt="2023-06-20T00:20:36.835" v="95" actId="478"/>
          <ac:spMkLst>
            <pc:docMk/>
            <pc:sldMk cId="3415961549" sldId="377"/>
            <ac:spMk id="17" creationId="{AFED14F2-9EA9-35F4-E9C3-1388CF6566C3}"/>
          </ac:spMkLst>
        </pc:spChg>
        <pc:spChg chg="del">
          <ac:chgData name="Oh Hyungnam" userId="eeb7aa98594ba470" providerId="LiveId" clId="{702CC354-AA7F-4617-9440-D6B089543400}" dt="2023-06-20T00:20:36.835" v="95" actId="478"/>
          <ac:spMkLst>
            <pc:docMk/>
            <pc:sldMk cId="3415961549" sldId="377"/>
            <ac:spMk id="40" creationId="{C2932A1A-5A7E-05D8-D893-B17D45CC66D0}"/>
          </ac:spMkLst>
        </pc:spChg>
        <pc:spChg chg="del">
          <ac:chgData name="Oh Hyungnam" userId="eeb7aa98594ba470" providerId="LiveId" clId="{702CC354-AA7F-4617-9440-D6B089543400}" dt="2023-06-20T00:20:36.835" v="95" actId="478"/>
          <ac:spMkLst>
            <pc:docMk/>
            <pc:sldMk cId="3415961549" sldId="377"/>
            <ac:spMk id="41" creationId="{4B8C6E09-F318-7D5C-867D-0F5FA1292E56}"/>
          </ac:spMkLst>
        </pc:spChg>
        <pc:spChg chg="del">
          <ac:chgData name="Oh Hyungnam" userId="eeb7aa98594ba470" providerId="LiveId" clId="{702CC354-AA7F-4617-9440-D6B089543400}" dt="2023-06-20T00:20:36.835" v="95" actId="478"/>
          <ac:spMkLst>
            <pc:docMk/>
            <pc:sldMk cId="3415961549" sldId="377"/>
            <ac:spMk id="42" creationId="{02076327-DFFF-FD31-10A1-6AE4BE50C848}"/>
          </ac:spMkLst>
        </pc:spChg>
        <pc:spChg chg="del">
          <ac:chgData name="Oh Hyungnam" userId="eeb7aa98594ba470" providerId="LiveId" clId="{702CC354-AA7F-4617-9440-D6B089543400}" dt="2023-06-20T00:20:36.835" v="95" actId="478"/>
          <ac:spMkLst>
            <pc:docMk/>
            <pc:sldMk cId="3415961549" sldId="377"/>
            <ac:spMk id="44" creationId="{2A21B62E-0870-A4C3-2E43-873FC5EF61B4}"/>
          </ac:spMkLst>
        </pc:spChg>
        <pc:spChg chg="del">
          <ac:chgData name="Oh Hyungnam" userId="eeb7aa98594ba470" providerId="LiveId" clId="{702CC354-AA7F-4617-9440-D6B089543400}" dt="2023-06-20T00:20:36.835" v="95" actId="478"/>
          <ac:spMkLst>
            <pc:docMk/>
            <pc:sldMk cId="3415961549" sldId="377"/>
            <ac:spMk id="46" creationId="{0CA46020-21AD-0A7C-E86A-43F2C9E3B7E9}"/>
          </ac:spMkLst>
        </pc:spChg>
        <pc:grpChg chg="add mod">
          <ac:chgData name="Oh Hyungnam" userId="eeb7aa98594ba470" providerId="LiveId" clId="{702CC354-AA7F-4617-9440-D6B089543400}" dt="2023-06-20T00:20:41.440" v="96"/>
          <ac:grpSpMkLst>
            <pc:docMk/>
            <pc:sldMk cId="3415961549" sldId="377"/>
            <ac:grpSpMk id="3" creationId="{6AFC0B78-338B-7208-C878-F9AF7D8F3C02}"/>
          </ac:grpSpMkLst>
        </pc:grpChg>
        <pc:picChg chg="add mod">
          <ac:chgData name="Oh Hyungnam" userId="eeb7aa98594ba470" providerId="LiveId" clId="{702CC354-AA7F-4617-9440-D6B089543400}" dt="2023-06-20T00:20:41.440" v="96"/>
          <ac:picMkLst>
            <pc:docMk/>
            <pc:sldMk cId="3415961549" sldId="377"/>
            <ac:picMk id="2" creationId="{ECCDE765-03DD-EAE1-E98B-38CE09052DD7}"/>
          </ac:picMkLst>
        </pc:picChg>
        <pc:picChg chg="mod">
          <ac:chgData name="Oh Hyungnam" userId="eeb7aa98594ba470" providerId="LiveId" clId="{702CC354-AA7F-4617-9440-D6B089543400}" dt="2023-06-20T00:20:41.440" v="96"/>
          <ac:picMkLst>
            <pc:docMk/>
            <pc:sldMk cId="3415961549" sldId="377"/>
            <ac:picMk id="4" creationId="{18F8D51B-32D4-6635-6463-5F934D6905FB}"/>
          </ac:picMkLst>
        </pc:picChg>
        <pc:picChg chg="mod">
          <ac:chgData name="Oh Hyungnam" userId="eeb7aa98594ba470" providerId="LiveId" clId="{702CC354-AA7F-4617-9440-D6B089543400}" dt="2023-06-20T00:20:41.440" v="96"/>
          <ac:picMkLst>
            <pc:docMk/>
            <pc:sldMk cId="3415961549" sldId="377"/>
            <ac:picMk id="5" creationId="{F9723B24-1017-982E-FC24-A04604D6DCC4}"/>
          </ac:picMkLst>
        </pc:picChg>
        <pc:picChg chg="add mod">
          <ac:chgData name="Oh Hyungnam" userId="eeb7aa98594ba470" providerId="LiveId" clId="{702CC354-AA7F-4617-9440-D6B089543400}" dt="2023-06-20T00:20:41.440" v="96"/>
          <ac:picMkLst>
            <pc:docMk/>
            <pc:sldMk cId="3415961549" sldId="377"/>
            <ac:picMk id="6" creationId="{B9884194-41E8-61D2-E870-CF2B30F3EDF3}"/>
          </ac:picMkLst>
        </pc:picChg>
        <pc:picChg chg="add mod">
          <ac:chgData name="Oh Hyungnam" userId="eeb7aa98594ba470" providerId="LiveId" clId="{702CC354-AA7F-4617-9440-D6B089543400}" dt="2023-06-20T00:20:41.440" v="96"/>
          <ac:picMkLst>
            <pc:docMk/>
            <pc:sldMk cId="3415961549" sldId="377"/>
            <ac:picMk id="7" creationId="{771CA83B-293F-71CE-649B-DB788B559A47}"/>
          </ac:picMkLst>
        </pc:picChg>
        <pc:picChg chg="del">
          <ac:chgData name="Oh Hyungnam" userId="eeb7aa98594ba470" providerId="LiveId" clId="{702CC354-AA7F-4617-9440-D6B089543400}" dt="2023-06-20T00:20:36.835" v="95" actId="478"/>
          <ac:picMkLst>
            <pc:docMk/>
            <pc:sldMk cId="3415961549" sldId="377"/>
            <ac:picMk id="16" creationId="{6DA9DEBC-356C-F97C-644A-8BA32EDF27BA}"/>
          </ac:picMkLst>
        </pc:picChg>
        <pc:cxnChg chg="del mod">
          <ac:chgData name="Oh Hyungnam" userId="eeb7aa98594ba470" providerId="LiveId" clId="{702CC354-AA7F-4617-9440-D6B089543400}" dt="2023-06-20T00:20:36.835" v="95" actId="478"/>
          <ac:cxnSpMkLst>
            <pc:docMk/>
            <pc:sldMk cId="3415961549" sldId="377"/>
            <ac:cxnSpMk id="38" creationId="{8DEC0C3E-173F-3A36-E6C1-F5405FD941A8}"/>
          </ac:cxnSpMkLst>
        </pc:cxnChg>
        <pc:cxnChg chg="del">
          <ac:chgData name="Oh Hyungnam" userId="eeb7aa98594ba470" providerId="LiveId" clId="{702CC354-AA7F-4617-9440-D6B089543400}" dt="2023-06-20T00:20:36.835" v="95" actId="478"/>
          <ac:cxnSpMkLst>
            <pc:docMk/>
            <pc:sldMk cId="3415961549" sldId="377"/>
            <ac:cxnSpMk id="43" creationId="{F31342F2-C3F5-4F94-9DCE-353C314CC9C3}"/>
          </ac:cxnSpMkLst>
        </pc:cxnChg>
        <pc:cxnChg chg="del">
          <ac:chgData name="Oh Hyungnam" userId="eeb7aa98594ba470" providerId="LiveId" clId="{702CC354-AA7F-4617-9440-D6B089543400}" dt="2023-06-20T00:20:36.835" v="95" actId="478"/>
          <ac:cxnSpMkLst>
            <pc:docMk/>
            <pc:sldMk cId="3415961549" sldId="377"/>
            <ac:cxnSpMk id="45" creationId="{073F2046-F8A6-D8EC-C48A-527D18E7C2D2}"/>
          </ac:cxnSpMkLst>
        </pc:cxnChg>
      </pc:sldChg>
      <pc:sldChg chg="addSp delSp modSp mod modNotesTx">
        <pc:chgData name="Oh Hyungnam" userId="eeb7aa98594ba470" providerId="LiveId" clId="{702CC354-AA7F-4617-9440-D6B089543400}" dt="2023-06-20T00:21:20.872" v="130"/>
        <pc:sldMkLst>
          <pc:docMk/>
          <pc:sldMk cId="3884517444" sldId="378"/>
        </pc:sldMkLst>
        <pc:spChg chg="del">
          <ac:chgData name="Oh Hyungnam" userId="eeb7aa98594ba470" providerId="LiveId" clId="{702CC354-AA7F-4617-9440-D6B089543400}" dt="2023-06-20T00:21:13.971" v="128" actId="478"/>
          <ac:spMkLst>
            <pc:docMk/>
            <pc:sldMk cId="3884517444" sldId="378"/>
            <ac:spMk id="2" creationId="{67576B05-D634-90DD-6462-76EDFDD5B6DF}"/>
          </ac:spMkLst>
        </pc:spChg>
        <pc:spChg chg="add mod">
          <ac:chgData name="Oh Hyungnam" userId="eeb7aa98594ba470" providerId="LiveId" clId="{702CC354-AA7F-4617-9440-D6B089543400}" dt="2023-06-20T00:21:14.529" v="129"/>
          <ac:spMkLst>
            <pc:docMk/>
            <pc:sldMk cId="3884517444" sldId="378"/>
            <ac:spMk id="14" creationId="{963B1BD9-FC2D-3499-9DDA-155D7F5BCDDB}"/>
          </ac:spMkLst>
        </pc:spChg>
        <pc:spChg chg="del">
          <ac:chgData name="Oh Hyungnam" userId="eeb7aa98594ba470" providerId="LiveId" clId="{702CC354-AA7F-4617-9440-D6B089543400}" dt="2023-06-20T00:21:13.971" v="128" actId="478"/>
          <ac:spMkLst>
            <pc:docMk/>
            <pc:sldMk cId="3884517444" sldId="378"/>
            <ac:spMk id="17" creationId="{AFED14F2-9EA9-35F4-E9C3-1388CF6566C3}"/>
          </ac:spMkLst>
        </pc:spChg>
        <pc:spChg chg="add mod">
          <ac:chgData name="Oh Hyungnam" userId="eeb7aa98594ba470" providerId="LiveId" clId="{702CC354-AA7F-4617-9440-D6B089543400}" dt="2023-06-20T00:21:14.529" v="129"/>
          <ac:spMkLst>
            <pc:docMk/>
            <pc:sldMk cId="3884517444" sldId="378"/>
            <ac:spMk id="24" creationId="{23F74F58-E9D4-4059-3FE1-46E2E2D7EA06}"/>
          </ac:spMkLst>
        </pc:spChg>
        <pc:spChg chg="add mod">
          <ac:chgData name="Oh Hyungnam" userId="eeb7aa98594ba470" providerId="LiveId" clId="{702CC354-AA7F-4617-9440-D6B089543400}" dt="2023-06-20T00:21:14.529" v="129"/>
          <ac:spMkLst>
            <pc:docMk/>
            <pc:sldMk cId="3884517444" sldId="378"/>
            <ac:spMk id="25" creationId="{58C1596B-3AF0-6F4E-CD6F-942FB76565E3}"/>
          </ac:spMkLst>
        </pc:spChg>
        <pc:spChg chg="add mod">
          <ac:chgData name="Oh Hyungnam" userId="eeb7aa98594ba470" providerId="LiveId" clId="{702CC354-AA7F-4617-9440-D6B089543400}" dt="2023-06-20T00:21:14.529" v="129"/>
          <ac:spMkLst>
            <pc:docMk/>
            <pc:sldMk cId="3884517444" sldId="378"/>
            <ac:spMk id="26" creationId="{A4E72A82-9266-5820-E3DC-EF4649AB4AAE}"/>
          </ac:spMkLst>
        </pc:spChg>
        <pc:spChg chg="add mod">
          <ac:chgData name="Oh Hyungnam" userId="eeb7aa98594ba470" providerId="LiveId" clId="{702CC354-AA7F-4617-9440-D6B089543400}" dt="2023-06-20T00:21:14.529" v="129"/>
          <ac:spMkLst>
            <pc:docMk/>
            <pc:sldMk cId="3884517444" sldId="378"/>
            <ac:spMk id="27" creationId="{7416EB42-7517-3097-08BD-E9EBC4D9F411}"/>
          </ac:spMkLst>
        </pc:spChg>
        <pc:spChg chg="mod">
          <ac:chgData name="Oh Hyungnam" userId="eeb7aa98594ba470" providerId="LiveId" clId="{702CC354-AA7F-4617-9440-D6B089543400}" dt="2023-06-20T00:21:05.289" v="127" actId="6549"/>
          <ac:spMkLst>
            <pc:docMk/>
            <pc:sldMk cId="3884517444" sldId="378"/>
            <ac:spMk id="56" creationId="{DC843226-7DB4-01B2-C04E-0DA903FA369B}"/>
          </ac:spMkLst>
        </pc:spChg>
        <pc:spChg chg="del">
          <ac:chgData name="Oh Hyungnam" userId="eeb7aa98594ba470" providerId="LiveId" clId="{702CC354-AA7F-4617-9440-D6B089543400}" dt="2023-06-20T00:21:13.971" v="128" actId="478"/>
          <ac:spMkLst>
            <pc:docMk/>
            <pc:sldMk cId="3884517444" sldId="378"/>
            <ac:spMk id="57" creationId="{EDD97892-3284-43B5-7138-DA79A6105DF0}"/>
          </ac:spMkLst>
        </pc:spChg>
        <pc:grpChg chg="del">
          <ac:chgData name="Oh Hyungnam" userId="eeb7aa98594ba470" providerId="LiveId" clId="{702CC354-AA7F-4617-9440-D6B089543400}" dt="2023-06-20T00:21:13.971" v="128" actId="478"/>
          <ac:grpSpMkLst>
            <pc:docMk/>
            <pc:sldMk cId="3884517444" sldId="378"/>
            <ac:grpSpMk id="3" creationId="{355DE81D-B74F-1EEA-C22A-59E425E1DF5B}"/>
          </ac:grpSpMkLst>
        </pc:grpChg>
        <pc:grpChg chg="del">
          <ac:chgData name="Oh Hyungnam" userId="eeb7aa98594ba470" providerId="LiveId" clId="{702CC354-AA7F-4617-9440-D6B089543400}" dt="2023-06-20T00:21:13.971" v="128" actId="478"/>
          <ac:grpSpMkLst>
            <pc:docMk/>
            <pc:sldMk cId="3884517444" sldId="378"/>
            <ac:grpSpMk id="9" creationId="{B765FAD0-6D50-8582-EF18-C8BC4C53BD3D}"/>
          </ac:grpSpMkLst>
        </pc:grpChg>
        <pc:grpChg chg="add mod">
          <ac:chgData name="Oh Hyungnam" userId="eeb7aa98594ba470" providerId="LiveId" clId="{702CC354-AA7F-4617-9440-D6B089543400}" dt="2023-06-20T00:21:14.529" v="129"/>
          <ac:grpSpMkLst>
            <pc:docMk/>
            <pc:sldMk cId="3884517444" sldId="378"/>
            <ac:grpSpMk id="11" creationId="{D80745E5-3DDD-886D-E99D-10D2C852CE31}"/>
          </ac:grpSpMkLst>
        </pc:grpChg>
        <pc:grpChg chg="del">
          <ac:chgData name="Oh Hyungnam" userId="eeb7aa98594ba470" providerId="LiveId" clId="{702CC354-AA7F-4617-9440-D6B089543400}" dt="2023-06-20T00:21:13.971" v="128" actId="478"/>
          <ac:grpSpMkLst>
            <pc:docMk/>
            <pc:sldMk cId="3884517444" sldId="378"/>
            <ac:grpSpMk id="15" creationId="{7652B09A-05AA-A39A-EE7B-2ADA4B662F28}"/>
          </ac:grpSpMkLst>
        </pc:grpChg>
        <pc:grpChg chg="del">
          <ac:chgData name="Oh Hyungnam" userId="eeb7aa98594ba470" providerId="LiveId" clId="{702CC354-AA7F-4617-9440-D6B089543400}" dt="2023-06-20T00:21:13.971" v="128" actId="478"/>
          <ac:grpSpMkLst>
            <pc:docMk/>
            <pc:sldMk cId="3884517444" sldId="378"/>
            <ac:grpSpMk id="41" creationId="{BCAFD22D-8A38-5776-EF81-BE9740BCE175}"/>
          </ac:grpSpMkLst>
        </pc:grpChg>
        <pc:grpChg chg="del">
          <ac:chgData name="Oh Hyungnam" userId="eeb7aa98594ba470" providerId="LiveId" clId="{702CC354-AA7F-4617-9440-D6B089543400}" dt="2023-06-20T00:21:13.971" v="128" actId="478"/>
          <ac:grpSpMkLst>
            <pc:docMk/>
            <pc:sldMk cId="3884517444" sldId="378"/>
            <ac:grpSpMk id="46" creationId="{3F9EB076-6977-E44C-CA1B-2C0D56B8C26F}"/>
          </ac:grpSpMkLst>
        </pc:grpChg>
        <pc:grpChg chg="del">
          <ac:chgData name="Oh Hyungnam" userId="eeb7aa98594ba470" providerId="LiveId" clId="{702CC354-AA7F-4617-9440-D6B089543400}" dt="2023-06-20T00:21:13.971" v="128" actId="478"/>
          <ac:grpSpMkLst>
            <pc:docMk/>
            <pc:sldMk cId="3884517444" sldId="378"/>
            <ac:grpSpMk id="58" creationId="{4B06C87E-AC97-26D3-9D98-4C658568AFEF}"/>
          </ac:grpSpMkLst>
        </pc:grpChg>
        <pc:grpChg chg="del">
          <ac:chgData name="Oh Hyungnam" userId="eeb7aa98594ba470" providerId="LiveId" clId="{702CC354-AA7F-4617-9440-D6B089543400}" dt="2023-06-20T00:21:13.971" v="128" actId="478"/>
          <ac:grpSpMkLst>
            <pc:docMk/>
            <pc:sldMk cId="3884517444" sldId="378"/>
            <ac:grpSpMk id="63" creationId="{AD9837EB-BAEA-47DB-35B1-6AB3139EFD4B}"/>
          </ac:grpSpMkLst>
        </pc:grpChg>
        <pc:grpChg chg="del">
          <ac:chgData name="Oh Hyungnam" userId="eeb7aa98594ba470" providerId="LiveId" clId="{702CC354-AA7F-4617-9440-D6B089543400}" dt="2023-06-20T00:21:13.971" v="128" actId="478"/>
          <ac:grpSpMkLst>
            <pc:docMk/>
            <pc:sldMk cId="3884517444" sldId="378"/>
            <ac:grpSpMk id="68" creationId="{9D89DE65-7148-5625-5CFC-64FA1EA11CD9}"/>
          </ac:grpSpMkLst>
        </pc:grpChg>
        <pc:picChg chg="add mod">
          <ac:chgData name="Oh Hyungnam" userId="eeb7aa98594ba470" providerId="LiveId" clId="{702CC354-AA7F-4617-9440-D6B089543400}" dt="2023-06-20T00:21:14.529" v="129"/>
          <ac:picMkLst>
            <pc:docMk/>
            <pc:sldMk cId="3884517444" sldId="378"/>
            <ac:picMk id="8" creationId="{3D240F5B-D683-DFB3-0832-9C32CD433594}"/>
          </ac:picMkLst>
        </pc:picChg>
        <pc:picChg chg="add mod">
          <ac:chgData name="Oh Hyungnam" userId="eeb7aa98594ba470" providerId="LiveId" clId="{702CC354-AA7F-4617-9440-D6B089543400}" dt="2023-06-20T00:21:14.529" v="129"/>
          <ac:picMkLst>
            <pc:docMk/>
            <pc:sldMk cId="3884517444" sldId="378"/>
            <ac:picMk id="10" creationId="{8E1B874B-236C-D882-6DA4-AAD828CA8A2F}"/>
          </ac:picMkLst>
        </pc:picChg>
        <pc:picChg chg="mod">
          <ac:chgData name="Oh Hyungnam" userId="eeb7aa98594ba470" providerId="LiveId" clId="{702CC354-AA7F-4617-9440-D6B089543400}" dt="2023-06-20T00:21:14.529" v="129"/>
          <ac:picMkLst>
            <pc:docMk/>
            <pc:sldMk cId="3884517444" sldId="378"/>
            <ac:picMk id="12" creationId="{A40155C3-5126-E929-D687-F45AB187A093}"/>
          </ac:picMkLst>
        </pc:picChg>
        <pc:picChg chg="mod">
          <ac:chgData name="Oh Hyungnam" userId="eeb7aa98594ba470" providerId="LiveId" clId="{702CC354-AA7F-4617-9440-D6B089543400}" dt="2023-06-20T00:21:14.529" v="129"/>
          <ac:picMkLst>
            <pc:docMk/>
            <pc:sldMk cId="3884517444" sldId="378"/>
            <ac:picMk id="13" creationId="{49F07BE2-7B36-87AE-EA5C-94ABCCE64935}"/>
          </ac:picMkLst>
        </pc:picChg>
        <pc:picChg chg="del">
          <ac:chgData name="Oh Hyungnam" userId="eeb7aa98594ba470" providerId="LiveId" clId="{702CC354-AA7F-4617-9440-D6B089543400}" dt="2023-06-20T00:21:13.971" v="128" actId="478"/>
          <ac:picMkLst>
            <pc:docMk/>
            <pc:sldMk cId="3884517444" sldId="378"/>
            <ac:picMk id="16" creationId="{6DA9DEBC-356C-F97C-644A-8BA32EDF27BA}"/>
          </ac:picMkLst>
        </pc:picChg>
        <pc:cxnChg chg="add mod">
          <ac:chgData name="Oh Hyungnam" userId="eeb7aa98594ba470" providerId="LiveId" clId="{702CC354-AA7F-4617-9440-D6B089543400}" dt="2023-06-20T00:21:14.529" v="129"/>
          <ac:cxnSpMkLst>
            <pc:docMk/>
            <pc:sldMk cId="3884517444" sldId="378"/>
            <ac:cxnSpMk id="22" creationId="{B343AE92-67A6-F674-EFE1-F85FB48B11F8}"/>
          </ac:cxnSpMkLst>
        </pc:cxnChg>
        <pc:cxnChg chg="add mod">
          <ac:chgData name="Oh Hyungnam" userId="eeb7aa98594ba470" providerId="LiveId" clId="{702CC354-AA7F-4617-9440-D6B089543400}" dt="2023-06-20T00:21:14.529" v="129"/>
          <ac:cxnSpMkLst>
            <pc:docMk/>
            <pc:sldMk cId="3884517444" sldId="378"/>
            <ac:cxnSpMk id="23" creationId="{B0953E83-26A2-4903-2431-F635A75A1792}"/>
          </ac:cxnSpMkLst>
        </pc:cxnChg>
      </pc:sldChg>
      <pc:sldChg chg="addSp delSp modSp mod modNotesTx">
        <pc:chgData name="Oh Hyungnam" userId="eeb7aa98594ba470" providerId="LiveId" clId="{702CC354-AA7F-4617-9440-D6B089543400}" dt="2023-06-20T00:21:44.551" v="165"/>
        <pc:sldMkLst>
          <pc:docMk/>
          <pc:sldMk cId="1614913539" sldId="379"/>
        </pc:sldMkLst>
        <pc:spChg chg="add mod">
          <ac:chgData name="Oh Hyungnam" userId="eeb7aa98594ba470" providerId="LiveId" clId="{702CC354-AA7F-4617-9440-D6B089543400}" dt="2023-06-20T00:21:39.625" v="164"/>
          <ac:spMkLst>
            <pc:docMk/>
            <pc:sldMk cId="1614913539" sldId="379"/>
            <ac:spMk id="8" creationId="{A0104E87-0D73-5024-8C86-71252E9A2E78}"/>
          </ac:spMkLst>
        </pc:spChg>
        <pc:spChg chg="add mod">
          <ac:chgData name="Oh Hyungnam" userId="eeb7aa98594ba470" providerId="LiveId" clId="{702CC354-AA7F-4617-9440-D6B089543400}" dt="2023-06-20T00:21:39.625" v="164"/>
          <ac:spMkLst>
            <pc:docMk/>
            <pc:sldMk cId="1614913539" sldId="379"/>
            <ac:spMk id="9" creationId="{8231E658-9F0E-1F02-045E-888296694D9D}"/>
          </ac:spMkLst>
        </pc:spChg>
        <pc:spChg chg="del">
          <ac:chgData name="Oh Hyungnam" userId="eeb7aa98594ba470" providerId="LiveId" clId="{702CC354-AA7F-4617-9440-D6B089543400}" dt="2023-06-20T00:21:35.661" v="163" actId="478"/>
          <ac:spMkLst>
            <pc:docMk/>
            <pc:sldMk cId="1614913539" sldId="379"/>
            <ac:spMk id="10" creationId="{537CC2CB-6C5A-02FD-AF69-8C593321075B}"/>
          </ac:spMkLst>
        </pc:spChg>
        <pc:spChg chg="add mod">
          <ac:chgData name="Oh Hyungnam" userId="eeb7aa98594ba470" providerId="LiveId" clId="{702CC354-AA7F-4617-9440-D6B089543400}" dt="2023-06-20T00:21:39.625" v="164"/>
          <ac:spMkLst>
            <pc:docMk/>
            <pc:sldMk cId="1614913539" sldId="379"/>
            <ac:spMk id="11" creationId="{F8D4A89A-AE60-A8C6-5845-2AF146FEA399}"/>
          </ac:spMkLst>
        </pc:spChg>
        <pc:spChg chg="add mod">
          <ac:chgData name="Oh Hyungnam" userId="eeb7aa98594ba470" providerId="LiveId" clId="{702CC354-AA7F-4617-9440-D6B089543400}" dt="2023-06-20T00:21:39.625" v="164"/>
          <ac:spMkLst>
            <pc:docMk/>
            <pc:sldMk cId="1614913539" sldId="379"/>
            <ac:spMk id="13" creationId="{676F73BD-22B1-282F-F1C6-C05A4C51B65D}"/>
          </ac:spMkLst>
        </pc:spChg>
        <pc:spChg chg="add mod">
          <ac:chgData name="Oh Hyungnam" userId="eeb7aa98594ba470" providerId="LiveId" clId="{702CC354-AA7F-4617-9440-D6B089543400}" dt="2023-06-20T00:21:39.625" v="164"/>
          <ac:spMkLst>
            <pc:docMk/>
            <pc:sldMk cId="1614913539" sldId="379"/>
            <ac:spMk id="14" creationId="{235A819C-C1B0-F78A-8005-5DD8FA7A65D2}"/>
          </ac:spMkLst>
        </pc:spChg>
        <pc:spChg chg="mod">
          <ac:chgData name="Oh Hyungnam" userId="eeb7aa98594ba470" providerId="LiveId" clId="{702CC354-AA7F-4617-9440-D6B089543400}" dt="2023-06-20T00:21:31.965" v="162" actId="6549"/>
          <ac:spMkLst>
            <pc:docMk/>
            <pc:sldMk cId="1614913539" sldId="379"/>
            <ac:spMk id="56" creationId="{DC843226-7DB4-01B2-C04E-0DA903FA369B}"/>
          </ac:spMkLst>
        </pc:spChg>
        <pc:spChg chg="del">
          <ac:chgData name="Oh Hyungnam" userId="eeb7aa98594ba470" providerId="LiveId" clId="{702CC354-AA7F-4617-9440-D6B089543400}" dt="2023-06-20T00:21:35.661" v="163" actId="478"/>
          <ac:spMkLst>
            <pc:docMk/>
            <pc:sldMk cId="1614913539" sldId="379"/>
            <ac:spMk id="57" creationId="{EDD97892-3284-43B5-7138-DA79A6105DF0}"/>
          </ac:spMkLst>
        </pc:spChg>
        <pc:grpChg chg="add mod">
          <ac:chgData name="Oh Hyungnam" userId="eeb7aa98594ba470" providerId="LiveId" clId="{702CC354-AA7F-4617-9440-D6B089543400}" dt="2023-06-20T00:21:39.625" v="164"/>
          <ac:grpSpMkLst>
            <pc:docMk/>
            <pc:sldMk cId="1614913539" sldId="379"/>
            <ac:grpSpMk id="3" creationId="{D400BA85-F0B7-6158-B89B-E082277FE728}"/>
          </ac:grpSpMkLst>
        </pc:grpChg>
        <pc:picChg chg="add mod">
          <ac:chgData name="Oh Hyungnam" userId="eeb7aa98594ba470" providerId="LiveId" clId="{702CC354-AA7F-4617-9440-D6B089543400}" dt="2023-06-20T00:21:39.625" v="164"/>
          <ac:picMkLst>
            <pc:docMk/>
            <pc:sldMk cId="1614913539" sldId="379"/>
            <ac:picMk id="2" creationId="{0710C698-1D31-2C92-B41E-74BE2DE17EA9}"/>
          </ac:picMkLst>
        </pc:picChg>
        <pc:picChg chg="mod">
          <ac:chgData name="Oh Hyungnam" userId="eeb7aa98594ba470" providerId="LiveId" clId="{702CC354-AA7F-4617-9440-D6B089543400}" dt="2023-06-20T00:21:39.625" v="164"/>
          <ac:picMkLst>
            <pc:docMk/>
            <pc:sldMk cId="1614913539" sldId="379"/>
            <ac:picMk id="4" creationId="{7F2858E8-371A-52FF-4729-045BF6E452CA}"/>
          </ac:picMkLst>
        </pc:picChg>
        <pc:picChg chg="mod">
          <ac:chgData name="Oh Hyungnam" userId="eeb7aa98594ba470" providerId="LiveId" clId="{702CC354-AA7F-4617-9440-D6B089543400}" dt="2023-06-20T00:21:39.625" v="164"/>
          <ac:picMkLst>
            <pc:docMk/>
            <pc:sldMk cId="1614913539" sldId="379"/>
            <ac:picMk id="5" creationId="{A471B784-7F29-BF0B-4541-BB39DB4D1B68}"/>
          </ac:picMkLst>
        </pc:picChg>
        <pc:picChg chg="del">
          <ac:chgData name="Oh Hyungnam" userId="eeb7aa98594ba470" providerId="LiveId" clId="{702CC354-AA7F-4617-9440-D6B089543400}" dt="2023-06-20T00:21:35.661" v="163" actId="478"/>
          <ac:picMkLst>
            <pc:docMk/>
            <pc:sldMk cId="1614913539" sldId="379"/>
            <ac:picMk id="12" creationId="{D3ED4B2B-4B28-F98E-2537-206EBF613BB1}"/>
          </ac:picMkLst>
        </pc:picChg>
        <pc:picChg chg="add mod">
          <ac:chgData name="Oh Hyungnam" userId="eeb7aa98594ba470" providerId="LiveId" clId="{702CC354-AA7F-4617-9440-D6B089543400}" dt="2023-06-20T00:21:39.625" v="164"/>
          <ac:picMkLst>
            <pc:docMk/>
            <pc:sldMk cId="1614913539" sldId="379"/>
            <ac:picMk id="15" creationId="{6C1C0FCD-8A16-9B4A-8BA6-41AE1E2D29D5}"/>
          </ac:picMkLst>
        </pc:picChg>
        <pc:picChg chg="del">
          <ac:chgData name="Oh Hyungnam" userId="eeb7aa98594ba470" providerId="LiveId" clId="{702CC354-AA7F-4617-9440-D6B089543400}" dt="2023-06-20T00:21:35.661" v="163" actId="478"/>
          <ac:picMkLst>
            <pc:docMk/>
            <pc:sldMk cId="1614913539" sldId="379"/>
            <ac:picMk id="23" creationId="{CF95B596-8661-0457-EF80-19CF5DC65B27}"/>
          </ac:picMkLst>
        </pc:picChg>
        <pc:picChg chg="del">
          <ac:chgData name="Oh Hyungnam" userId="eeb7aa98594ba470" providerId="LiveId" clId="{702CC354-AA7F-4617-9440-D6B089543400}" dt="2023-06-20T00:21:35.661" v="163" actId="478"/>
          <ac:picMkLst>
            <pc:docMk/>
            <pc:sldMk cId="1614913539" sldId="379"/>
            <ac:picMk id="25" creationId="{7363284C-69D9-D9D0-AF9E-A1B8F3189798}"/>
          </ac:picMkLst>
        </pc:picChg>
        <pc:picChg chg="del">
          <ac:chgData name="Oh Hyungnam" userId="eeb7aa98594ba470" providerId="LiveId" clId="{702CC354-AA7F-4617-9440-D6B089543400}" dt="2023-06-20T00:21:35.661" v="163" actId="478"/>
          <ac:picMkLst>
            <pc:docMk/>
            <pc:sldMk cId="1614913539" sldId="379"/>
            <ac:picMk id="27" creationId="{27FA1318-667A-1C66-BF53-E5B622C4BECC}"/>
          </ac:picMkLst>
        </pc:picChg>
        <pc:picChg chg="del">
          <ac:chgData name="Oh Hyungnam" userId="eeb7aa98594ba470" providerId="LiveId" clId="{702CC354-AA7F-4617-9440-D6B089543400}" dt="2023-06-20T00:21:35.661" v="163" actId="478"/>
          <ac:picMkLst>
            <pc:docMk/>
            <pc:sldMk cId="1614913539" sldId="379"/>
            <ac:picMk id="31" creationId="{A5DF51D5-A709-E9F1-244F-954FA80FB2F2}"/>
          </ac:picMkLst>
        </pc:picChg>
        <pc:picChg chg="del">
          <ac:chgData name="Oh Hyungnam" userId="eeb7aa98594ba470" providerId="LiveId" clId="{702CC354-AA7F-4617-9440-D6B089543400}" dt="2023-06-20T00:21:35.661" v="163" actId="478"/>
          <ac:picMkLst>
            <pc:docMk/>
            <pc:sldMk cId="1614913539" sldId="379"/>
            <ac:picMk id="33" creationId="{E6EFD916-409E-8076-D93E-01C835F88A31}"/>
          </ac:picMkLst>
        </pc:picChg>
        <pc:picChg chg="del">
          <ac:chgData name="Oh Hyungnam" userId="eeb7aa98594ba470" providerId="LiveId" clId="{702CC354-AA7F-4617-9440-D6B089543400}" dt="2023-06-20T00:21:35.661" v="163" actId="478"/>
          <ac:picMkLst>
            <pc:docMk/>
            <pc:sldMk cId="1614913539" sldId="379"/>
            <ac:picMk id="35" creationId="{190AFDCA-E9DF-641D-13FB-B632525CDA33}"/>
          </ac:picMkLst>
        </pc:picChg>
        <pc:picChg chg="del">
          <ac:chgData name="Oh Hyungnam" userId="eeb7aa98594ba470" providerId="LiveId" clId="{702CC354-AA7F-4617-9440-D6B089543400}" dt="2023-06-20T00:21:35.661" v="163" actId="478"/>
          <ac:picMkLst>
            <pc:docMk/>
            <pc:sldMk cId="1614913539" sldId="379"/>
            <ac:picMk id="53" creationId="{91AB1CE3-C445-3ADF-887B-B21266B12A20}"/>
          </ac:picMkLst>
        </pc:picChg>
        <pc:picChg chg="del">
          <ac:chgData name="Oh Hyungnam" userId="eeb7aa98594ba470" providerId="LiveId" clId="{702CC354-AA7F-4617-9440-D6B089543400}" dt="2023-06-20T00:21:35.661" v="163" actId="478"/>
          <ac:picMkLst>
            <pc:docMk/>
            <pc:sldMk cId="1614913539" sldId="379"/>
            <ac:picMk id="55" creationId="{413EE179-4E83-D52B-9835-5CC89095AC64}"/>
          </ac:picMkLst>
        </pc:picChg>
        <pc:cxnChg chg="add mod">
          <ac:chgData name="Oh Hyungnam" userId="eeb7aa98594ba470" providerId="LiveId" clId="{702CC354-AA7F-4617-9440-D6B089543400}" dt="2023-06-20T00:21:39.625" v="164"/>
          <ac:cxnSpMkLst>
            <pc:docMk/>
            <pc:sldMk cId="1614913539" sldId="379"/>
            <ac:cxnSpMk id="6" creationId="{972BF529-D460-D8F4-B79A-1A1B9430253A}"/>
          </ac:cxnSpMkLst>
        </pc:cxnChg>
        <pc:cxnChg chg="add mod">
          <ac:chgData name="Oh Hyungnam" userId="eeb7aa98594ba470" providerId="LiveId" clId="{702CC354-AA7F-4617-9440-D6B089543400}" dt="2023-06-20T00:21:39.625" v="164"/>
          <ac:cxnSpMkLst>
            <pc:docMk/>
            <pc:sldMk cId="1614913539" sldId="379"/>
            <ac:cxnSpMk id="7" creationId="{B9229550-AB93-15C1-F54B-DCAFFCE7064A}"/>
          </ac:cxnSpMkLst>
        </pc:cxnChg>
      </pc:sldChg>
      <pc:sldChg chg="addSp delSp modSp mod modNotesTx">
        <pc:chgData name="Oh Hyungnam" userId="eeb7aa98594ba470" providerId="LiveId" clId="{702CC354-AA7F-4617-9440-D6B089543400}" dt="2023-06-20T00:22:06.828" v="175"/>
        <pc:sldMkLst>
          <pc:docMk/>
          <pc:sldMk cId="254491734" sldId="380"/>
        </pc:sldMkLst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4" creationId="{F11AE0FB-9213-77DD-24AC-C97F4BF8CE1B}"/>
          </ac:spMkLst>
        </pc:spChg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5" creationId="{850B43A0-225F-4D21-B8C9-591D927C881E}"/>
          </ac:spMkLst>
        </pc:spChg>
        <pc:spChg chg="add mod">
          <ac:chgData name="Oh Hyungnam" userId="eeb7aa98594ba470" providerId="LiveId" clId="{702CC354-AA7F-4617-9440-D6B089543400}" dt="2023-06-20T00:22:01.518" v="174"/>
          <ac:spMkLst>
            <pc:docMk/>
            <pc:sldMk cId="254491734" sldId="380"/>
            <ac:spMk id="6" creationId="{DA30F889-0C4B-57BE-29C9-321874875906}"/>
          </ac:spMkLst>
        </pc:spChg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7" creationId="{91AE2247-1D3F-C367-B516-798AE190A3EA}"/>
          </ac:spMkLst>
        </pc:spChg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8" creationId="{4A3D9651-BC48-489E-C039-1500405D3A1D}"/>
          </ac:spMkLst>
        </pc:spChg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9" creationId="{96343C6A-029C-B779-75CA-002F7A2E9484}"/>
          </ac:spMkLst>
        </pc:spChg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10" creationId="{537CC2CB-6C5A-02FD-AF69-8C593321075B}"/>
          </ac:spMkLst>
        </pc:spChg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11" creationId="{16A30BB8-155E-1AB3-9E09-DEE10B92BF49}"/>
          </ac:spMkLst>
        </pc:spChg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13" creationId="{82A3A3D4-94BC-1F6A-9A27-7C9B7B44302D}"/>
          </ac:spMkLst>
        </pc:spChg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14" creationId="{93736D62-1C1A-CE67-7504-361D2002965E}"/>
          </ac:spMkLst>
        </pc:spChg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19" creationId="{BA75EAB7-21D8-A7AE-76EB-8FF2506E9F8F}"/>
          </ac:spMkLst>
        </pc:spChg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20" creationId="{62806A8A-11A9-5229-DAF3-1744C80BEF66}"/>
          </ac:spMkLst>
        </pc:spChg>
        <pc:spChg chg="mod">
          <ac:chgData name="Oh Hyungnam" userId="eeb7aa98594ba470" providerId="LiveId" clId="{702CC354-AA7F-4617-9440-D6B089543400}" dt="2023-06-20T00:21:54.019" v="172" actId="20577"/>
          <ac:spMkLst>
            <pc:docMk/>
            <pc:sldMk cId="254491734" sldId="380"/>
            <ac:spMk id="56" creationId="{DC843226-7DB4-01B2-C04E-0DA903FA369B}"/>
          </ac:spMkLst>
        </pc:spChg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57" creationId="{EDD97892-3284-43B5-7138-DA79A6105DF0}"/>
          </ac:spMkLst>
        </pc:spChg>
        <pc:picChg chg="add mod">
          <ac:chgData name="Oh Hyungnam" userId="eeb7aa98594ba470" providerId="LiveId" clId="{702CC354-AA7F-4617-9440-D6B089543400}" dt="2023-06-20T00:22:01.518" v="174"/>
          <ac:picMkLst>
            <pc:docMk/>
            <pc:sldMk cId="254491734" sldId="380"/>
            <ac:picMk id="2" creationId="{8E57D441-AD4E-3C9E-8E9D-DBD27EE0686E}"/>
          </ac:picMkLst>
        </pc:picChg>
        <pc:picChg chg="del">
          <ac:chgData name="Oh Hyungnam" userId="eeb7aa98594ba470" providerId="LiveId" clId="{702CC354-AA7F-4617-9440-D6B089543400}" dt="2023-06-20T00:21:57.788" v="173" actId="478"/>
          <ac:picMkLst>
            <pc:docMk/>
            <pc:sldMk cId="254491734" sldId="380"/>
            <ac:picMk id="3" creationId="{BD70434A-BAFD-0B61-55D8-40AAF9ED4BF4}"/>
          </ac:picMkLst>
        </pc:picChg>
        <pc:picChg chg="add mod">
          <ac:chgData name="Oh Hyungnam" userId="eeb7aa98594ba470" providerId="LiveId" clId="{702CC354-AA7F-4617-9440-D6B089543400}" dt="2023-06-20T00:22:01.518" v="174"/>
          <ac:picMkLst>
            <pc:docMk/>
            <pc:sldMk cId="254491734" sldId="380"/>
            <ac:picMk id="12" creationId="{5AA21FD2-DA95-D194-6EC5-CFEE7F097ED6}"/>
          </ac:picMkLst>
        </pc:picChg>
        <pc:picChg chg="del">
          <ac:chgData name="Oh Hyungnam" userId="eeb7aa98594ba470" providerId="LiveId" clId="{702CC354-AA7F-4617-9440-D6B089543400}" dt="2023-06-20T00:21:57.788" v="173" actId="478"/>
          <ac:picMkLst>
            <pc:docMk/>
            <pc:sldMk cId="254491734" sldId="380"/>
            <ac:picMk id="16" creationId="{27508F07-81F1-DEA6-850D-5EE8A04D9385}"/>
          </ac:picMkLst>
        </pc:picChg>
        <pc:picChg chg="del">
          <ac:chgData name="Oh Hyungnam" userId="eeb7aa98594ba470" providerId="LiveId" clId="{702CC354-AA7F-4617-9440-D6B089543400}" dt="2023-06-20T00:21:57.788" v="173" actId="478"/>
          <ac:picMkLst>
            <pc:docMk/>
            <pc:sldMk cId="254491734" sldId="380"/>
            <ac:picMk id="18" creationId="{60796EC6-12A1-0314-3578-D34389D8A997}"/>
          </ac:picMkLst>
        </pc:picChg>
      </pc:sldChg>
      <pc:sldChg chg="del">
        <pc:chgData name="Oh Hyungnam" userId="eeb7aa98594ba470" providerId="LiveId" clId="{702CC354-AA7F-4617-9440-D6B089543400}" dt="2023-06-20T00:22:16.176" v="176" actId="47"/>
        <pc:sldMkLst>
          <pc:docMk/>
          <pc:sldMk cId="599690580" sldId="381"/>
        </pc:sldMkLst>
      </pc:sldChg>
      <pc:sldChg chg="del">
        <pc:chgData name="Oh Hyungnam" userId="eeb7aa98594ba470" providerId="LiveId" clId="{702CC354-AA7F-4617-9440-D6B089543400}" dt="2023-06-20T00:22:21.154" v="177" actId="47"/>
        <pc:sldMkLst>
          <pc:docMk/>
          <pc:sldMk cId="2252124687" sldId="382"/>
        </pc:sldMkLst>
      </pc:sldChg>
      <pc:sldChg chg="del">
        <pc:chgData name="Oh Hyungnam" userId="eeb7aa98594ba470" providerId="LiveId" clId="{702CC354-AA7F-4617-9440-D6B089543400}" dt="2023-06-20T00:22:21.154" v="177" actId="47"/>
        <pc:sldMkLst>
          <pc:docMk/>
          <pc:sldMk cId="3429693296" sldId="383"/>
        </pc:sldMkLst>
      </pc:sldChg>
      <pc:sldChg chg="del">
        <pc:chgData name="Oh Hyungnam" userId="eeb7aa98594ba470" providerId="LiveId" clId="{702CC354-AA7F-4617-9440-D6B089543400}" dt="2023-06-20T00:22:21.154" v="177" actId="47"/>
        <pc:sldMkLst>
          <pc:docMk/>
          <pc:sldMk cId="1216502618" sldId="384"/>
        </pc:sldMkLst>
      </pc:sldChg>
      <pc:sldChg chg="del">
        <pc:chgData name="Oh Hyungnam" userId="eeb7aa98594ba470" providerId="LiveId" clId="{702CC354-AA7F-4617-9440-D6B089543400}" dt="2023-06-20T00:22:21.154" v="177" actId="47"/>
        <pc:sldMkLst>
          <pc:docMk/>
          <pc:sldMk cId="2886289641" sldId="3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808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07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71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201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031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570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958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906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33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ADA291-DB08-0B96-80C4-FE2ED8A501BC}"/>
              </a:ext>
            </a:extLst>
          </p:cNvPr>
          <p:cNvSpPr/>
          <p:nvPr/>
        </p:nvSpPr>
        <p:spPr>
          <a:xfrm>
            <a:off x="1362255" y="1956347"/>
            <a:ext cx="70365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spc="-5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웹소켓</a:t>
            </a:r>
            <a:r>
              <a:rPr lang="en-US" altLang="ko-KR" sz="44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(</a:t>
            </a:r>
            <a:r>
              <a:rPr lang="en-US" altLang="ko-KR" sz="4400" spc="-5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WebSocket</a:t>
            </a:r>
            <a:r>
              <a:rPr lang="en-US" altLang="ko-KR" sz="44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) </a:t>
            </a:r>
            <a:r>
              <a:rPr lang="ko-KR" altLang="en-US" sz="44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통신 실습</a:t>
            </a:r>
            <a:endParaRPr kumimoji="0" lang="ko-KR" altLang="en-US" sz="44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웹소켓</a:t>
            </a:r>
            <a:r>
              <a:rPr lang="ko-KR" altLang="en-US" dirty="0" smtClean="0"/>
              <a:t> 통신을 이용한 </a:t>
            </a:r>
            <a:r>
              <a:rPr lang="ko-KR" altLang="en-US" dirty="0" err="1" smtClean="0"/>
              <a:t>단방향</a:t>
            </a:r>
            <a:r>
              <a:rPr lang="ko-KR" altLang="en-US" dirty="0" smtClean="0"/>
              <a:t> 전송</a:t>
            </a:r>
            <a:endParaRPr lang="ko-KR" altLang="en-US" dirty="0"/>
          </a:p>
        </p:txBody>
      </p:sp>
      <p:sp>
        <p:nvSpPr>
          <p:cNvPr id="4" name="사각형: 둥근 모서리 26">
            <a:extLst>
              <a:ext uri="{FF2B5EF4-FFF2-40B4-BE49-F238E27FC236}">
                <a16:creationId xmlns:a16="http://schemas.microsoft.com/office/drawing/2014/main" id="{E6EFB1A3-3F42-EB8E-6348-172AB68F72D6}"/>
              </a:ext>
            </a:extLst>
          </p:cNvPr>
          <p:cNvSpPr/>
          <p:nvPr/>
        </p:nvSpPr>
        <p:spPr>
          <a:xfrm>
            <a:off x="895927" y="1771005"/>
            <a:ext cx="10492798" cy="1506452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E7BE5B-9814-C628-0EC6-FD9D5710146E}"/>
              </a:ext>
            </a:extLst>
          </p:cNvPr>
          <p:cNvSpPr/>
          <p:nvPr/>
        </p:nvSpPr>
        <p:spPr>
          <a:xfrm>
            <a:off x="1332874" y="2028452"/>
            <a:ext cx="10055851" cy="10156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클라이언트에서 서버로 메시지 전송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버튼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클릭시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서버로 텍스트 메시지 전송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7" name="Picture 2" descr="HTTP 통신과 TCP 통신 그리고 웹 소켓에 대한 기본 개념 정리 | 기획하는 개발자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1" t="15084" r="8168" b="36250"/>
          <a:stretch/>
        </p:blipFill>
        <p:spPr bwMode="auto">
          <a:xfrm>
            <a:off x="3311366" y="4573337"/>
            <a:ext cx="5569268" cy="166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ow to Use TypeScript in a Node.js and Express Project | PullRequest Blo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0" t="45480" r="24783" b="13510"/>
          <a:stretch/>
        </p:blipFill>
        <p:spPr bwMode="auto">
          <a:xfrm>
            <a:off x="2919040" y="3662500"/>
            <a:ext cx="2286489" cy="97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알아두면 쓸데있는 IT지식] HTTP 통신을 알아보자 - 모비인사이드 MOBIINSID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1" t="27245" r="63108" b="36946"/>
          <a:stretch/>
        </p:blipFill>
        <p:spPr bwMode="auto">
          <a:xfrm>
            <a:off x="7765623" y="3601307"/>
            <a:ext cx="1285912" cy="109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765623" y="5022260"/>
            <a:ext cx="198163" cy="462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25381" y="4729423"/>
            <a:ext cx="1426262" cy="3824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158919" y="4805934"/>
            <a:ext cx="705785" cy="366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“Hello”</a:t>
            </a:r>
            <a:endParaRPr lang="ko-KR" altLang="en-US" sz="1600" dirty="0">
              <a:solidFill>
                <a:schemeClr val="tx1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5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-0.21771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웹소켓</a:t>
            </a:r>
            <a:r>
              <a:rPr lang="ko-KR" altLang="en-US" dirty="0" smtClean="0"/>
              <a:t> 통신을 이용한 양방향 전송</a:t>
            </a:r>
            <a:endParaRPr lang="ko-KR" altLang="en-US" dirty="0"/>
          </a:p>
        </p:txBody>
      </p:sp>
      <p:sp>
        <p:nvSpPr>
          <p:cNvPr id="4" name="사각형: 둥근 모서리 26">
            <a:extLst>
              <a:ext uri="{FF2B5EF4-FFF2-40B4-BE49-F238E27FC236}">
                <a16:creationId xmlns:a16="http://schemas.microsoft.com/office/drawing/2014/main" id="{E6EFB1A3-3F42-EB8E-6348-172AB68F72D6}"/>
              </a:ext>
            </a:extLst>
          </p:cNvPr>
          <p:cNvSpPr/>
          <p:nvPr/>
        </p:nvSpPr>
        <p:spPr>
          <a:xfrm>
            <a:off x="895927" y="1771005"/>
            <a:ext cx="10492798" cy="1506452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E7BE5B-9814-C628-0EC6-FD9D5710146E}"/>
              </a:ext>
            </a:extLst>
          </p:cNvPr>
          <p:cNvSpPr/>
          <p:nvPr/>
        </p:nvSpPr>
        <p:spPr>
          <a:xfrm>
            <a:off x="1332874" y="2028452"/>
            <a:ext cx="10055851" cy="10156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브로드캐스트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(Broadcast)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사용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매우 간단한 채팅 기능 구현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1026" name="Picture 2" descr="How to Use TypeScript in a Node.js and Express Project | PullRequest Bl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0" t="45480" r="24783" b="13510"/>
          <a:stretch/>
        </p:blipFill>
        <p:spPr bwMode="auto">
          <a:xfrm>
            <a:off x="2870013" y="4351986"/>
            <a:ext cx="1243127" cy="52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 통신과 TCP 통신 그리고 웹 소켓에 대한 기본 개념 정리 | 기획하는 개발자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22" t="15084" r="8168" b="36250"/>
          <a:stretch/>
        </p:blipFill>
        <p:spPr bwMode="auto">
          <a:xfrm>
            <a:off x="6095190" y="4331750"/>
            <a:ext cx="604417" cy="113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 통신과 TCP 통신 그리고 웹 소켓에 대한 기본 개념 정리 | 기획하는 개발자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22" t="15084" r="8168" b="36250"/>
          <a:stretch/>
        </p:blipFill>
        <p:spPr bwMode="auto">
          <a:xfrm>
            <a:off x="6814829" y="5148917"/>
            <a:ext cx="604417" cy="113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 통신과 TCP 통신 그리고 웹 소켓에 대한 기본 개념 정리 | 기획하는 개발자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22" t="15084" r="8168" b="36250"/>
          <a:stretch/>
        </p:blipFill>
        <p:spPr bwMode="auto">
          <a:xfrm>
            <a:off x="5375551" y="3384171"/>
            <a:ext cx="604417" cy="113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>
            <a:off x="4275082" y="4305287"/>
            <a:ext cx="985247" cy="83685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4320988" y="4520642"/>
            <a:ext cx="1054563" cy="838937"/>
          </a:xfrm>
          <a:prstGeom prst="straightConnector1">
            <a:avLst/>
          </a:prstGeom>
          <a:ln w="19050">
            <a:solidFill>
              <a:srgbClr val="75C9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4320988" y="5244255"/>
            <a:ext cx="1658980" cy="115326"/>
          </a:xfrm>
          <a:prstGeom prst="straightConnector1">
            <a:avLst/>
          </a:prstGeom>
          <a:ln w="19050">
            <a:solidFill>
              <a:srgbClr val="75C9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320988" y="5359580"/>
            <a:ext cx="2378619" cy="573979"/>
          </a:xfrm>
          <a:prstGeom prst="straightConnector1">
            <a:avLst/>
          </a:prstGeom>
          <a:ln w="19050">
            <a:solidFill>
              <a:srgbClr val="75C9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0" y="5148000"/>
            <a:ext cx="1469703" cy="442156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0" y="5148917"/>
            <a:ext cx="1469703" cy="442156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0" y="5148000"/>
            <a:ext cx="1469703" cy="442156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40000">
            <a:off x="4498756" y="3853752"/>
            <a:ext cx="1469703" cy="442156"/>
          </a:xfrm>
          <a:prstGeom prst="rect">
            <a:avLst/>
          </a:prstGeom>
        </p:spPr>
      </p:pic>
      <p:pic>
        <p:nvPicPr>
          <p:cNvPr id="11" name="Picture 2" descr="HTTP 통신과 TCP 통신 그리고 웹 소켓에 대한 기본 개념 정리 | 기획하는 개발자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1" t="15084" r="74647" b="36250"/>
          <a:stretch/>
        </p:blipFill>
        <p:spPr bwMode="auto">
          <a:xfrm>
            <a:off x="3338704" y="4797088"/>
            <a:ext cx="821155" cy="112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알아두면 쓸데있는 IT지식] HTTP 통신을 알아보자 - 모비인사이드 MOBIINSID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1" t="27245" r="63108" b="36946"/>
          <a:stretch/>
        </p:blipFill>
        <p:spPr bwMode="auto">
          <a:xfrm>
            <a:off x="6032817" y="3425874"/>
            <a:ext cx="742015" cy="6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알아두면 쓸데있는 IT지식] HTTP 통신을 알아보자 - 모비인사이드 MOBIINSID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1" t="27245" r="63108" b="36946"/>
          <a:stretch/>
        </p:blipFill>
        <p:spPr bwMode="auto">
          <a:xfrm>
            <a:off x="6699607" y="4392727"/>
            <a:ext cx="742015" cy="6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알아두면 쓸데있는 IT지식] HTTP 통신을 알아보자 - 모비인사이드 MOBIINSID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1" t="27245" r="63108" b="36946"/>
          <a:stretch/>
        </p:blipFill>
        <p:spPr bwMode="auto">
          <a:xfrm>
            <a:off x="7441622" y="5273623"/>
            <a:ext cx="742015" cy="6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34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L -0.12058 0.187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9" y="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09896 -0.108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-541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15769 0.0192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78" y="94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1498 0.1442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42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E0AAB5-9BB1-CEC6-7CFA-41C3EDA2960A}"/>
              </a:ext>
            </a:extLst>
          </p:cNvPr>
          <p:cNvSpPr/>
          <p:nvPr/>
        </p:nvSpPr>
        <p:spPr>
          <a:xfrm>
            <a:off x="2113366" y="1157145"/>
            <a:ext cx="1757149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ExtraBold" panose="020B0600000101010101" pitchFamily="50" charset="-127"/>
                <a:ea typeface="삼성긴고딕 ExtraBold" panose="020B0600000101010101" pitchFamily="50" charset="-127"/>
                <a:cs typeface="+mn-cs"/>
              </a:rPr>
              <a:t>Contents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40B073-A493-C404-C940-1DB43D63E9DA}"/>
              </a:ext>
            </a:extLst>
          </p:cNvPr>
          <p:cNvGrpSpPr/>
          <p:nvPr/>
        </p:nvGrpSpPr>
        <p:grpSpPr>
          <a:xfrm>
            <a:off x="6096000" y="2279650"/>
            <a:ext cx="3719519" cy="546100"/>
            <a:chOff x="4641850" y="1212850"/>
            <a:chExt cx="3719519" cy="5461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E8AD4E-438E-F023-434F-53952C1F6411}"/>
                </a:ext>
              </a:extLst>
            </p:cNvPr>
            <p:cNvSpPr txBox="1"/>
            <p:nvPr/>
          </p:nvSpPr>
          <p:spPr>
            <a:xfrm>
              <a:off x="5367344" y="1239679"/>
              <a:ext cx="2994025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200" spc="-31" dirty="0" err="1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WebSocket</a:t>
              </a:r>
              <a:r>
                <a:rPr lang="en-US" altLang="ko-KR" sz="3200" spc="-31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 </a:t>
              </a:r>
              <a:r>
                <a:rPr lang="ko-KR" altLang="en-US" sz="3200" spc="-31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이란</a:t>
              </a:r>
              <a:r>
                <a:rPr lang="en-US" altLang="ko-KR" sz="3200" spc="-31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?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F9B4BEF-7229-FD59-4A0B-A2C9F18949A4}"/>
                </a:ext>
              </a:extLst>
            </p:cNvPr>
            <p:cNvSpPr/>
            <p:nvPr/>
          </p:nvSpPr>
          <p:spPr>
            <a:xfrm>
              <a:off x="4641850" y="121285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Ⅰ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0752AE-0A97-0155-D438-D2ADBAE39B4D}"/>
              </a:ext>
            </a:extLst>
          </p:cNvPr>
          <p:cNvGrpSpPr/>
          <p:nvPr/>
        </p:nvGrpSpPr>
        <p:grpSpPr>
          <a:xfrm>
            <a:off x="6096000" y="3164417"/>
            <a:ext cx="3508692" cy="546100"/>
            <a:chOff x="4641850" y="2527300"/>
            <a:chExt cx="3508692" cy="5461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07F00F6-EB25-2FE1-6D26-D544140D077D}"/>
                </a:ext>
              </a:extLst>
            </p:cNvPr>
            <p:cNvSpPr/>
            <p:nvPr/>
          </p:nvSpPr>
          <p:spPr>
            <a:xfrm>
              <a:off x="4641850" y="25273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Ⅱ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1DCA1D-B6E4-A02F-2B94-1BFE3708C8DB}"/>
                </a:ext>
              </a:extLst>
            </p:cNvPr>
            <p:cNvSpPr txBox="1"/>
            <p:nvPr/>
          </p:nvSpPr>
          <p:spPr>
            <a:xfrm>
              <a:off x="5367344" y="2554129"/>
              <a:ext cx="2783198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200" spc="-31" dirty="0" err="1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WebSocket</a:t>
              </a:r>
              <a:r>
                <a:rPr lang="en-US" altLang="ko-KR" sz="3200" spc="-31" noProof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 </a:t>
              </a:r>
              <a:r>
                <a:rPr lang="ko-KR" altLang="en-US" sz="3200" spc="-31" noProof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특징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E186053-6F25-ECC0-EE0B-D819BF8CF449}"/>
              </a:ext>
            </a:extLst>
          </p:cNvPr>
          <p:cNvGrpSpPr/>
          <p:nvPr/>
        </p:nvGrpSpPr>
        <p:grpSpPr>
          <a:xfrm>
            <a:off x="6096000" y="4049184"/>
            <a:ext cx="2226033" cy="546100"/>
            <a:chOff x="4641850" y="3479800"/>
            <a:chExt cx="2226033" cy="5461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2BA4723-E903-5FEE-12FA-03B3ED3992F9}"/>
                </a:ext>
              </a:extLst>
            </p:cNvPr>
            <p:cNvSpPr/>
            <p:nvPr/>
          </p:nvSpPr>
          <p:spPr>
            <a:xfrm>
              <a:off x="4641850" y="34798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Ⅲ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8A21B3-B96D-2198-BC69-F8CF3FE9BF99}"/>
                </a:ext>
              </a:extLst>
            </p:cNvPr>
            <p:cNvSpPr txBox="1"/>
            <p:nvPr/>
          </p:nvSpPr>
          <p:spPr>
            <a:xfrm>
              <a:off x="5367344" y="3506629"/>
              <a:ext cx="1500539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spc="-31" dirty="0" err="1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과제목표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7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WebSocket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사각형: 둥근 모서리 26">
            <a:extLst>
              <a:ext uri="{FF2B5EF4-FFF2-40B4-BE49-F238E27FC236}">
                <a16:creationId xmlns:a16="http://schemas.microsoft.com/office/drawing/2014/main" id="{E6EFB1A3-3F42-EB8E-6348-172AB68F72D6}"/>
              </a:ext>
            </a:extLst>
          </p:cNvPr>
          <p:cNvSpPr/>
          <p:nvPr/>
        </p:nvSpPr>
        <p:spPr>
          <a:xfrm>
            <a:off x="895927" y="1771004"/>
            <a:ext cx="10492798" cy="1350887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E7BE5B-9814-C628-0EC6-FD9D5710146E}"/>
              </a:ext>
            </a:extLst>
          </p:cNvPr>
          <p:cNvSpPr/>
          <p:nvPr/>
        </p:nvSpPr>
        <p:spPr>
          <a:xfrm>
            <a:off x="1332874" y="1902133"/>
            <a:ext cx="10055851" cy="15234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서버와 클라이언트 간에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Heavy" panose="020B0600000101010101" pitchFamily="34" charset="-127"/>
                <a:ea typeface="삼성긴고딕OTF Heavy" panose="020B0600000101010101" pitchFamily="34" charset="-127"/>
                <a:cs typeface="Arial"/>
                <a:sym typeface="Arial"/>
              </a:rPr>
              <a:t>언제든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Heavy" panose="020B0600000101010101" pitchFamily="34" charset="-127"/>
                <a:ea typeface="삼성긴고딕OTF Heavy" panose="020B0600000101010101" pitchFamily="34" charset="-127"/>
                <a:cs typeface="Arial"/>
                <a:sym typeface="Arial"/>
              </a:rPr>
              <a:t>양방향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통신이 가능하도록 하는 기술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/>
            </a:r>
            <a:b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</a:b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2" name="Picture 2" descr="웹 소켓과 HTTP의 차이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898" y="3556756"/>
            <a:ext cx="5042588" cy="242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왼쪽으로 구부러진 화살표 2"/>
          <p:cNvSpPr/>
          <p:nvPr/>
        </p:nvSpPr>
        <p:spPr>
          <a:xfrm>
            <a:off x="5827922" y="4315397"/>
            <a:ext cx="1271347" cy="903383"/>
          </a:xfrm>
          <a:prstGeom prst="curvedLeftArrow">
            <a:avLst/>
          </a:pr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01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WebSocket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사각형: 둥근 모서리 26">
            <a:extLst>
              <a:ext uri="{FF2B5EF4-FFF2-40B4-BE49-F238E27FC236}">
                <a16:creationId xmlns:a16="http://schemas.microsoft.com/office/drawing/2014/main" id="{E6EFB1A3-3F42-EB8E-6348-172AB68F72D6}"/>
              </a:ext>
            </a:extLst>
          </p:cNvPr>
          <p:cNvSpPr/>
          <p:nvPr/>
        </p:nvSpPr>
        <p:spPr>
          <a:xfrm>
            <a:off x="895927" y="1771004"/>
            <a:ext cx="10492798" cy="1350887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E7BE5B-9814-C628-0EC6-FD9D5710146E}"/>
              </a:ext>
            </a:extLst>
          </p:cNvPr>
          <p:cNvSpPr/>
          <p:nvPr/>
        </p:nvSpPr>
        <p:spPr>
          <a:xfrm>
            <a:off x="1332874" y="1902133"/>
            <a:ext cx="10055851" cy="15234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서버와 클라이언트 간에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Heavy" panose="020B0600000101010101" pitchFamily="34" charset="-127"/>
                <a:ea typeface="삼성긴고딕OTF Heavy" panose="020B0600000101010101" pitchFamily="34" charset="-127"/>
                <a:cs typeface="Arial"/>
                <a:sym typeface="Arial"/>
              </a:rPr>
              <a:t>언제든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Heavy" panose="020B0600000101010101" pitchFamily="34" charset="-127"/>
                <a:ea typeface="삼성긴고딕OTF Heavy" panose="020B0600000101010101" pitchFamily="34" charset="-127"/>
                <a:cs typeface="Arial"/>
                <a:sym typeface="Arial"/>
              </a:rPr>
              <a:t>양방향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통신이 가능하도록 하는 기술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/>
            </a:r>
            <a:b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</a:b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1026" name="Picture 2" descr="HTTP 통신과 TCP 통신 그리고 웹 소켓에 대한 기본 개념 정리 | 기획하는 개발자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1" t="15084" r="8168" b="36250"/>
          <a:stretch/>
        </p:blipFill>
        <p:spPr bwMode="auto">
          <a:xfrm>
            <a:off x="3311366" y="3843687"/>
            <a:ext cx="5569268" cy="166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99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WebSocket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4" name="사각형: 둥근 모서리 26">
            <a:extLst>
              <a:ext uri="{FF2B5EF4-FFF2-40B4-BE49-F238E27FC236}">
                <a16:creationId xmlns:a16="http://schemas.microsoft.com/office/drawing/2014/main" id="{E6EFB1A3-3F42-EB8E-6348-172AB68F72D6}"/>
              </a:ext>
            </a:extLst>
          </p:cNvPr>
          <p:cNvSpPr/>
          <p:nvPr/>
        </p:nvSpPr>
        <p:spPr>
          <a:xfrm>
            <a:off x="895927" y="1771004"/>
            <a:ext cx="10492798" cy="1845499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E7BE5B-9814-C628-0EC6-FD9D5710146E}"/>
              </a:ext>
            </a:extLst>
          </p:cNvPr>
          <p:cNvSpPr/>
          <p:nvPr/>
        </p:nvSpPr>
        <p:spPr>
          <a:xfrm>
            <a:off x="1332874" y="1902133"/>
            <a:ext cx="10055851" cy="15234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실시간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양방향 및 지속적인 연결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짧은 지연 시간의 데이터 교환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실시간 채팅이나 게임에 적합 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2050" name="Picture 2" descr="HTTP vs WebSocket 차이점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6"/>
          <a:stretch/>
        </p:blipFill>
        <p:spPr bwMode="auto">
          <a:xfrm>
            <a:off x="6847153" y="2213007"/>
            <a:ext cx="3918543" cy="344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2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WebSocket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4" name="사각형: 둥근 모서리 26">
            <a:extLst>
              <a:ext uri="{FF2B5EF4-FFF2-40B4-BE49-F238E27FC236}">
                <a16:creationId xmlns:a16="http://schemas.microsoft.com/office/drawing/2014/main" id="{E6EFB1A3-3F42-EB8E-6348-172AB68F72D6}"/>
              </a:ext>
            </a:extLst>
          </p:cNvPr>
          <p:cNvSpPr/>
          <p:nvPr/>
        </p:nvSpPr>
        <p:spPr>
          <a:xfrm>
            <a:off x="895927" y="1771004"/>
            <a:ext cx="10492798" cy="1845499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E7BE5B-9814-C628-0EC6-FD9D5710146E}"/>
              </a:ext>
            </a:extLst>
          </p:cNvPr>
          <p:cNvSpPr/>
          <p:nvPr/>
        </p:nvSpPr>
        <p:spPr>
          <a:xfrm>
            <a:off x="1332874" y="1902133"/>
            <a:ext cx="10055851" cy="15234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실시간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양방향 및 지속적인 연결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짧은 지연 시간의 데이터 교환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실시간 채팅이나 게임에 적합 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25700"/>
          <a:stretch/>
        </p:blipFill>
        <p:spPr>
          <a:xfrm>
            <a:off x="2597554" y="3955550"/>
            <a:ext cx="4805778" cy="19574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74470"/>
          <a:stretch/>
        </p:blipFill>
        <p:spPr>
          <a:xfrm>
            <a:off x="7821977" y="3955550"/>
            <a:ext cx="1651281" cy="1957444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H="1">
            <a:off x="7419859" y="3955550"/>
            <a:ext cx="402118" cy="20376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92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WebSocket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4" name="사각형: 둥근 모서리 26">
            <a:extLst>
              <a:ext uri="{FF2B5EF4-FFF2-40B4-BE49-F238E27FC236}">
                <a16:creationId xmlns:a16="http://schemas.microsoft.com/office/drawing/2014/main" id="{E6EFB1A3-3F42-EB8E-6348-172AB68F72D6}"/>
              </a:ext>
            </a:extLst>
          </p:cNvPr>
          <p:cNvSpPr/>
          <p:nvPr/>
        </p:nvSpPr>
        <p:spPr>
          <a:xfrm>
            <a:off x="895927" y="1771004"/>
            <a:ext cx="10492798" cy="1845499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E7BE5B-9814-C628-0EC6-FD9D5710146E}"/>
              </a:ext>
            </a:extLst>
          </p:cNvPr>
          <p:cNvSpPr/>
          <p:nvPr/>
        </p:nvSpPr>
        <p:spPr>
          <a:xfrm>
            <a:off x="1332874" y="2156048"/>
            <a:ext cx="10055851" cy="10156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HTML5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표준 기술로 최신 브라우저의 경우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웹소켓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지원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미지원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브라우저도 존재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– </a:t>
            </a:r>
            <a:r>
              <a:rPr lang="en-US" altLang="ko-KR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WebSocket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Emulation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으로 대체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(socket.io, </a:t>
            </a:r>
            <a:r>
              <a:rPr lang="en-US" altLang="ko-KR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SockJS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)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4112" name="Picture 16" descr="Socket Libraries for Your Pub/Sub Architecture | by Manan Sharma |  JavaScript in Plain Englis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1" b="19583"/>
          <a:stretch/>
        </p:blipFill>
        <p:spPr bwMode="auto">
          <a:xfrm>
            <a:off x="2314617" y="4181582"/>
            <a:ext cx="5360180" cy="155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28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과제목표</a:t>
            </a:r>
          </a:p>
        </p:txBody>
      </p:sp>
      <p:sp>
        <p:nvSpPr>
          <p:cNvPr id="4" name="사각형: 둥근 모서리 26">
            <a:extLst>
              <a:ext uri="{FF2B5EF4-FFF2-40B4-BE49-F238E27FC236}">
                <a16:creationId xmlns:a16="http://schemas.microsoft.com/office/drawing/2014/main" id="{7F30E400-0BF5-FB4C-C88B-DBD3EE194D00}"/>
              </a:ext>
            </a:extLst>
          </p:cNvPr>
          <p:cNvSpPr/>
          <p:nvPr/>
        </p:nvSpPr>
        <p:spPr>
          <a:xfrm>
            <a:off x="731520" y="1771004"/>
            <a:ext cx="10657205" cy="2247451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7F2716-71A7-DC8B-3B0E-34BD8DB8A157}"/>
              </a:ext>
            </a:extLst>
          </p:cNvPr>
          <p:cNvSpPr/>
          <p:nvPr/>
        </p:nvSpPr>
        <p:spPr>
          <a:xfrm>
            <a:off x="1332874" y="1744004"/>
            <a:ext cx="10055851" cy="270843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20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웹소켓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개발 환경 구축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(Node.js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와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Express.js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사용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)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20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웹소켓을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이용한 메시지 전송 구현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클라이언트에서 서버로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)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20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양방향 메시지 전송 구현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브로드캐스트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)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/>
            </a:r>
            <a:b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</a:b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56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웹소켓</a:t>
            </a:r>
            <a:r>
              <a:rPr lang="ko-KR" altLang="en-US" dirty="0" smtClean="0"/>
              <a:t> 개발환경 구축</a:t>
            </a:r>
            <a:endParaRPr lang="ko-KR" altLang="en-US" dirty="0"/>
          </a:p>
        </p:txBody>
      </p:sp>
      <p:sp>
        <p:nvSpPr>
          <p:cNvPr id="4" name="사각형: 둥근 모서리 26">
            <a:extLst>
              <a:ext uri="{FF2B5EF4-FFF2-40B4-BE49-F238E27FC236}">
                <a16:creationId xmlns:a16="http://schemas.microsoft.com/office/drawing/2014/main" id="{E6EFB1A3-3F42-EB8E-6348-172AB68F72D6}"/>
              </a:ext>
            </a:extLst>
          </p:cNvPr>
          <p:cNvSpPr/>
          <p:nvPr/>
        </p:nvSpPr>
        <p:spPr>
          <a:xfrm>
            <a:off x="895927" y="1771005"/>
            <a:ext cx="10492798" cy="1506452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E7BE5B-9814-C628-0EC6-FD9D5710146E}"/>
              </a:ext>
            </a:extLst>
          </p:cNvPr>
          <p:cNvSpPr/>
          <p:nvPr/>
        </p:nvSpPr>
        <p:spPr>
          <a:xfrm>
            <a:off x="1332874" y="2156048"/>
            <a:ext cx="10055851" cy="10156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Node.js + Express.js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로 서버 구축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7" name="Picture 2" descr="HTTP 통신과 TCP 통신 그리고 웹 소켓에 대한 기본 개념 정리 | 기획하는 개발자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1" t="15084" r="8168" b="36250"/>
          <a:stretch/>
        </p:blipFill>
        <p:spPr bwMode="auto">
          <a:xfrm>
            <a:off x="3311366" y="4573337"/>
            <a:ext cx="5569268" cy="166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ow to Use TypeScript in a Node.js and Express Project | PullRequest Blo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0" t="45480" r="24783" b="13510"/>
          <a:stretch/>
        </p:blipFill>
        <p:spPr bwMode="auto">
          <a:xfrm>
            <a:off x="2919040" y="3662500"/>
            <a:ext cx="2286489" cy="97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알아두면 쓸데있는 IT지식] HTTP 통신을 알아보자 - 모비인사이드 MOBIINSID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1" t="27245" r="63108" b="36946"/>
          <a:stretch/>
        </p:blipFill>
        <p:spPr bwMode="auto">
          <a:xfrm>
            <a:off x="7765623" y="3601307"/>
            <a:ext cx="1285912" cy="109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94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179</Words>
  <Application>Microsoft Office PowerPoint</Application>
  <PresentationFormat>와이드스크린</PresentationFormat>
  <Paragraphs>46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맑은 고딕</vt:lpstr>
      <vt:lpstr>맑은 고딕</vt:lpstr>
      <vt:lpstr>삼성긴고딕 Bold</vt:lpstr>
      <vt:lpstr>삼성긴고딕 ExtraBold</vt:lpstr>
      <vt:lpstr>삼성긴고딕 Regular</vt:lpstr>
      <vt:lpstr>삼성긴고딕OTF Heavy</vt:lpstr>
      <vt:lpstr>삼성긴고딕OTF Light</vt:lpstr>
      <vt:lpstr>삼성긴고딕OTF Medium</vt:lpstr>
      <vt:lpstr>Arial</vt:lpstr>
      <vt:lpstr>Wingdings</vt:lpstr>
      <vt:lpstr>1_Office 테마</vt:lpstr>
      <vt:lpstr>PowerPoint 프레젠테이션</vt:lpstr>
      <vt:lpstr>PowerPoint 프레젠테이션</vt:lpstr>
      <vt:lpstr>WebSocket 이란?</vt:lpstr>
      <vt:lpstr>WebSocket 이란?</vt:lpstr>
      <vt:lpstr>WebSocket 특징</vt:lpstr>
      <vt:lpstr>WebSocket 특징</vt:lpstr>
      <vt:lpstr>WebSocket 특징</vt:lpstr>
      <vt:lpstr>과제목표</vt:lpstr>
      <vt:lpstr>웹소켓 개발환경 구축</vt:lpstr>
      <vt:lpstr>웹소켓 통신을 이용한 단방향 전송</vt:lpstr>
      <vt:lpstr>웹소켓 통신을 이용한 양방향 전송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MULTICAMPUS</cp:lastModifiedBy>
  <cp:revision>155</cp:revision>
  <dcterms:created xsi:type="dcterms:W3CDTF">2020-12-09T04:38:54Z</dcterms:created>
  <dcterms:modified xsi:type="dcterms:W3CDTF">2023-12-13T08:53:49Z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