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336" r:id="rId4"/>
    <p:sldId id="337" r:id="rId5"/>
    <p:sldId id="339" r:id="rId6"/>
    <p:sldId id="342" r:id="rId7"/>
    <p:sldId id="340" r:id="rId8"/>
    <p:sldId id="341" r:id="rId9"/>
    <p:sldId id="343" r:id="rId10"/>
    <p:sldId id="306" r:id="rId11"/>
    <p:sldId id="318" r:id="rId12"/>
    <p:sldId id="345" r:id="rId13"/>
    <p:sldId id="346" r:id="rId14"/>
    <p:sldId id="347" r:id="rId15"/>
    <p:sldId id="348" r:id="rId16"/>
    <p:sldId id="363" r:id="rId17"/>
    <p:sldId id="349" r:id="rId18"/>
    <p:sldId id="350" r:id="rId19"/>
    <p:sldId id="351" r:id="rId20"/>
    <p:sldId id="352" r:id="rId21"/>
    <p:sldId id="364" r:id="rId22"/>
    <p:sldId id="353" r:id="rId23"/>
    <p:sldId id="365" r:id="rId24"/>
    <p:sldId id="357" r:id="rId25"/>
    <p:sldId id="358" r:id="rId26"/>
    <p:sldId id="359" r:id="rId27"/>
    <p:sldId id="360" r:id="rId28"/>
    <p:sldId id="311" r:id="rId29"/>
    <p:sldId id="361" r:id="rId30"/>
    <p:sldId id="362" r:id="rId31"/>
    <p:sldId id="355"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DD"/>
    <a:srgbClr val="305C81"/>
    <a:srgbClr val="80BCE1"/>
    <a:srgbClr val="C0E6DB"/>
    <a:srgbClr val="2D3037"/>
    <a:srgbClr val="E0E0E2"/>
    <a:srgbClr val="E4E4E6"/>
    <a:srgbClr val="D7E0E3"/>
    <a:srgbClr val="141414"/>
    <a:srgbClr val="E6E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67" d="100"/>
          <a:sy n="67" d="100"/>
        </p:scale>
        <p:origin x="61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혜인 이" userId="c1d8042edea9c5ba" providerId="LiveId" clId="{B4B92702-83F5-40A6-9082-D2DE1C55C385}"/>
    <pc:docChg chg="undo custSel addSld delSld modSld sldOrd">
      <pc:chgData name="혜인 이" userId="c1d8042edea9c5ba" providerId="LiveId" clId="{B4B92702-83F5-40A6-9082-D2DE1C55C385}" dt="2019-05-08T12:13:24.638" v="12049" actId="20577"/>
      <pc:docMkLst>
        <pc:docMk/>
      </pc:docMkLst>
      <pc:sldChg chg="modSp">
        <pc:chgData name="혜인 이" userId="c1d8042edea9c5ba" providerId="LiveId" clId="{B4B92702-83F5-40A6-9082-D2DE1C55C385}" dt="2019-05-08T09:37:14.078" v="5263" actId="1076"/>
        <pc:sldMkLst>
          <pc:docMk/>
          <pc:sldMk cId="945109126" sldId="277"/>
        </pc:sldMkLst>
        <pc:spChg chg="mod">
          <ac:chgData name="혜인 이" userId="c1d8042edea9c5ba" providerId="LiveId" clId="{B4B92702-83F5-40A6-9082-D2DE1C55C385}" dt="2019-05-08T09:37:02.521" v="5260" actId="1076"/>
          <ac:spMkLst>
            <pc:docMk/>
            <pc:sldMk cId="945109126" sldId="277"/>
            <ac:spMk id="31" creationId="{00000000-0000-0000-0000-000000000000}"/>
          </ac:spMkLst>
        </pc:spChg>
        <pc:spChg chg="mod">
          <ac:chgData name="혜인 이" userId="c1d8042edea9c5ba" providerId="LiveId" clId="{B4B92702-83F5-40A6-9082-D2DE1C55C385}" dt="2019-05-08T09:37:14.078" v="5263" actId="1076"/>
          <ac:spMkLst>
            <pc:docMk/>
            <pc:sldMk cId="945109126" sldId="277"/>
            <ac:spMk id="77" creationId="{00000000-0000-0000-0000-000000000000}"/>
          </ac:spMkLst>
        </pc:spChg>
      </pc:sldChg>
      <pc:sldChg chg="addSp delSp modSp">
        <pc:chgData name="혜인 이" userId="c1d8042edea9c5ba" providerId="LiveId" clId="{B4B92702-83F5-40A6-9082-D2DE1C55C385}" dt="2019-05-08T11:56:39.192" v="10471" actId="20577"/>
        <pc:sldMkLst>
          <pc:docMk/>
          <pc:sldMk cId="186418022" sldId="278"/>
        </pc:sldMkLst>
        <pc:spChg chg="add del mod">
          <ac:chgData name="혜인 이" userId="c1d8042edea9c5ba" providerId="LiveId" clId="{B4B92702-83F5-40A6-9082-D2DE1C55C385}" dt="2019-05-08T10:11:00.596" v="5346" actId="478"/>
          <ac:spMkLst>
            <pc:docMk/>
            <pc:sldMk cId="186418022" sldId="278"/>
            <ac:spMk id="3" creationId="{4652B41F-495B-4AD2-B968-80E34EBDE919}"/>
          </ac:spMkLst>
        </pc:spChg>
        <pc:spChg chg="mod">
          <ac:chgData name="혜인 이" userId="c1d8042edea9c5ba" providerId="LiveId" clId="{B4B92702-83F5-40A6-9082-D2DE1C55C385}" dt="2019-05-08T10:12:33.614" v="5466" actId="1076"/>
          <ac:spMkLst>
            <pc:docMk/>
            <pc:sldMk cId="186418022" sldId="278"/>
            <ac:spMk id="12" creationId="{25D005D7-7C7B-423F-BAE8-2C1AF248DFB3}"/>
          </ac:spMkLst>
        </pc:spChg>
        <pc:spChg chg="add del mod">
          <ac:chgData name="혜인 이" userId="c1d8042edea9c5ba" providerId="LiveId" clId="{B4B92702-83F5-40A6-9082-D2DE1C55C385}" dt="2019-05-08T10:10:56.286" v="5345" actId="478"/>
          <ac:spMkLst>
            <pc:docMk/>
            <pc:sldMk cId="186418022" sldId="278"/>
            <ac:spMk id="13" creationId="{8239AABD-A92E-4907-ADDA-137DD1DC8C48}"/>
          </ac:spMkLst>
        </pc:spChg>
        <pc:spChg chg="mod">
          <ac:chgData name="혜인 이" userId="c1d8042edea9c5ba" providerId="LiveId" clId="{B4B92702-83F5-40A6-9082-D2DE1C55C385}" dt="2019-05-08T11:56:39.192" v="10471" actId="20577"/>
          <ac:spMkLst>
            <pc:docMk/>
            <pc:sldMk cId="186418022" sldId="278"/>
            <ac:spMk id="77" creationId="{00000000-0000-0000-0000-000000000000}"/>
          </ac:spMkLst>
        </pc:spChg>
        <pc:grpChg chg="add del">
          <ac:chgData name="혜인 이" userId="c1d8042edea9c5ba" providerId="LiveId" clId="{B4B92702-83F5-40A6-9082-D2DE1C55C385}" dt="2019-05-08T10:06:47.512" v="5286" actId="478"/>
          <ac:grpSpMkLst>
            <pc:docMk/>
            <pc:sldMk cId="186418022" sldId="278"/>
            <ac:grpSpMk id="14" creationId="{CAA17E97-868F-4E73-8E32-9F9FF4FFF73A}"/>
          </ac:grpSpMkLst>
        </pc:grpChg>
        <pc:grpChg chg="add del">
          <ac:chgData name="혜인 이" userId="c1d8042edea9c5ba" providerId="LiveId" clId="{B4B92702-83F5-40A6-9082-D2DE1C55C385}" dt="2019-05-08T10:12:01.621" v="5360"/>
          <ac:grpSpMkLst>
            <pc:docMk/>
            <pc:sldMk cId="186418022" sldId="278"/>
            <ac:grpSpMk id="90" creationId="{1DF2B8B4-2AEE-406F-884A-A6F4E05E903F}"/>
          </ac:grpSpMkLst>
        </pc:grpChg>
        <pc:grpChg chg="add mod">
          <ac:chgData name="혜인 이" userId="c1d8042edea9c5ba" providerId="LiveId" clId="{B4B92702-83F5-40A6-9082-D2DE1C55C385}" dt="2019-05-08T10:12:24.156" v="5465" actId="1076"/>
          <ac:grpSpMkLst>
            <pc:docMk/>
            <pc:sldMk cId="186418022" sldId="278"/>
            <ac:grpSpMk id="157" creationId="{5BB37637-210C-4365-B742-3131B712A478}"/>
          </ac:grpSpMkLst>
        </pc:grpChg>
      </pc:sldChg>
      <pc:sldChg chg="addSp delSp modSp add ord">
        <pc:chgData name="혜인 이" userId="c1d8042edea9c5ba" providerId="LiveId" clId="{B4B92702-83F5-40A6-9082-D2DE1C55C385}" dt="2019-05-08T10:24:49.525" v="5849" actId="478"/>
        <pc:sldMkLst>
          <pc:docMk/>
          <pc:sldMk cId="705167481" sldId="306"/>
        </pc:sldMkLst>
        <pc:spChg chg="add del">
          <ac:chgData name="혜인 이" userId="c1d8042edea9c5ba" providerId="LiveId" clId="{B4B92702-83F5-40A6-9082-D2DE1C55C385}" dt="2019-04-08T11:47:49.765" v="23"/>
          <ac:spMkLst>
            <pc:docMk/>
            <pc:sldMk cId="705167481" sldId="306"/>
            <ac:spMk id="2" creationId="{3A55041F-73D0-4CBC-AF9F-C61EE43F2E0F}"/>
          </ac:spMkLst>
        </pc:spChg>
        <pc:spChg chg="add del mod">
          <ac:chgData name="혜인 이" userId="c1d8042edea9c5ba" providerId="LiveId" clId="{B4B92702-83F5-40A6-9082-D2DE1C55C385}" dt="2019-04-08T12:04:30.604" v="308" actId="767"/>
          <ac:spMkLst>
            <pc:docMk/>
            <pc:sldMk cId="705167481" sldId="306"/>
            <ac:spMk id="4" creationId="{22BD672F-BF26-411B-AFC5-2DE047C6B568}"/>
          </ac:spMkLst>
        </pc:spChg>
        <pc:spChg chg="add del">
          <ac:chgData name="혜인 이" userId="c1d8042edea9c5ba" providerId="LiveId" clId="{B4B92702-83F5-40A6-9082-D2DE1C55C385}" dt="2019-05-08T10:24:49.525" v="5849" actId="478"/>
          <ac:spMkLst>
            <pc:docMk/>
            <pc:sldMk cId="705167481" sldId="306"/>
            <ac:spMk id="5" creationId="{3E982F37-2254-4C71-A637-47B5400A2DEB}"/>
          </ac:spMkLst>
        </pc:spChg>
        <pc:spChg chg="mod">
          <ac:chgData name="혜인 이" userId="c1d8042edea9c5ba" providerId="LiveId" clId="{B4B92702-83F5-40A6-9082-D2DE1C55C385}" dt="2019-05-08T10:18:49.574" v="5562" actId="403"/>
          <ac:spMkLst>
            <pc:docMk/>
            <pc:sldMk cId="705167481" sldId="306"/>
            <ac:spMk id="6" creationId="{93053BFF-B792-4DBA-BCE0-B78F0BC16A4B}"/>
          </ac:spMkLst>
        </pc:spChg>
        <pc:spChg chg="add mod">
          <ac:chgData name="혜인 이" userId="c1d8042edea9c5ba" providerId="LiveId" clId="{B4B92702-83F5-40A6-9082-D2DE1C55C385}" dt="2019-04-08T11:56:42.422" v="183" actId="571"/>
          <ac:spMkLst>
            <pc:docMk/>
            <pc:sldMk cId="705167481" sldId="306"/>
            <ac:spMk id="10" creationId="{349CE76C-15AE-4D73-B1CC-0B5E2200A12C}"/>
          </ac:spMkLst>
        </pc:spChg>
        <pc:spChg chg="add mod">
          <ac:chgData name="혜인 이" userId="c1d8042edea9c5ba" providerId="LiveId" clId="{B4B92702-83F5-40A6-9082-D2DE1C55C385}" dt="2019-05-08T10:21:08.211" v="5640" actId="1076"/>
          <ac:spMkLst>
            <pc:docMk/>
            <pc:sldMk cId="705167481" sldId="306"/>
            <ac:spMk id="11" creationId="{37B310DD-8E4E-43F8-824D-E183E062ABC3}"/>
          </ac:spMkLst>
        </pc:spChg>
        <pc:spChg chg="add del mod">
          <ac:chgData name="혜인 이" userId="c1d8042edea9c5ba" providerId="LiveId" clId="{B4B92702-83F5-40A6-9082-D2DE1C55C385}" dt="2019-05-08T10:19:16.418" v="5566" actId="478"/>
          <ac:spMkLst>
            <pc:docMk/>
            <pc:sldMk cId="705167481" sldId="306"/>
            <ac:spMk id="12" creationId="{7B6771EE-24AD-4289-8ACE-C58F22AD2EA2}"/>
          </ac:spMkLst>
        </pc:spChg>
        <pc:spChg chg="add del mod">
          <ac:chgData name="혜인 이" userId="c1d8042edea9c5ba" providerId="LiveId" clId="{B4B92702-83F5-40A6-9082-D2DE1C55C385}" dt="2019-05-08T10:19:14.052" v="5565" actId="478"/>
          <ac:spMkLst>
            <pc:docMk/>
            <pc:sldMk cId="705167481" sldId="306"/>
            <ac:spMk id="13" creationId="{D8F04672-9032-4199-BDE9-98BA84195EB2}"/>
          </ac:spMkLst>
        </pc:spChg>
        <pc:spChg chg="add mod">
          <ac:chgData name="혜인 이" userId="c1d8042edea9c5ba" providerId="LiveId" clId="{B4B92702-83F5-40A6-9082-D2DE1C55C385}" dt="2019-05-08T10:24:08.366" v="5844" actId="1076"/>
          <ac:spMkLst>
            <pc:docMk/>
            <pc:sldMk cId="705167481" sldId="306"/>
            <ac:spMk id="14" creationId="{AE5FA874-A441-48A2-B4C3-3A6473061EDE}"/>
          </ac:spMkLst>
        </pc:spChg>
        <pc:picChg chg="add del mod modCrop">
          <ac:chgData name="혜인 이" userId="c1d8042edea9c5ba" providerId="LiveId" clId="{B4B92702-83F5-40A6-9082-D2DE1C55C385}" dt="2019-05-08T10:19:12.830" v="5564" actId="478"/>
          <ac:picMkLst>
            <pc:docMk/>
            <pc:sldMk cId="705167481" sldId="306"/>
            <ac:picMk id="3" creationId="{ACEC0B8D-4CC4-49A3-AB13-F412BEDD375F}"/>
          </ac:picMkLst>
        </pc:picChg>
        <pc:picChg chg="add del mod modCrop">
          <ac:chgData name="혜인 이" userId="c1d8042edea9c5ba" providerId="LiveId" clId="{B4B92702-83F5-40A6-9082-D2DE1C55C385}" dt="2019-05-08T10:24:47.046" v="5848" actId="478"/>
          <ac:picMkLst>
            <pc:docMk/>
            <pc:sldMk cId="705167481" sldId="306"/>
            <ac:picMk id="4" creationId="{4E3224F8-7F44-4329-8532-F87AA6705008}"/>
          </ac:picMkLst>
        </pc:picChg>
        <pc:picChg chg="add del mod modCrop">
          <ac:chgData name="혜인 이" userId="c1d8042edea9c5ba" providerId="LiveId" clId="{B4B92702-83F5-40A6-9082-D2DE1C55C385}" dt="2019-04-08T13:43:13.633" v="4995"/>
          <ac:picMkLst>
            <pc:docMk/>
            <pc:sldMk cId="705167481" sldId="306"/>
            <ac:picMk id="5" creationId="{9EC384FE-12C3-472D-A6EF-22A7D1F8D080}"/>
          </ac:picMkLst>
        </pc:picChg>
        <pc:picChg chg="del mod modCrop">
          <ac:chgData name="혜인 이" userId="c1d8042edea9c5ba" providerId="LiveId" clId="{B4B92702-83F5-40A6-9082-D2DE1C55C385}" dt="2019-04-08T11:48:13.316" v="32"/>
          <ac:picMkLst>
            <pc:docMk/>
            <pc:sldMk cId="705167481" sldId="306"/>
            <ac:picMk id="7" creationId="{41200E9B-3365-412B-A62E-F657365E87A4}"/>
          </ac:picMkLst>
        </pc:picChg>
        <pc:picChg chg="add del mod modCrop">
          <ac:chgData name="혜인 이" userId="c1d8042edea9c5ba" providerId="LiveId" clId="{B4B92702-83F5-40A6-9082-D2DE1C55C385}" dt="2019-05-08T10:19:12.183" v="5563" actId="478"/>
          <ac:picMkLst>
            <pc:docMk/>
            <pc:sldMk cId="705167481" sldId="306"/>
            <ac:picMk id="9" creationId="{D3987A13-F8DC-46F6-BEBE-BFA651467338}"/>
          </ac:picMkLst>
        </pc:picChg>
      </pc:sldChg>
      <pc:sldChg chg="addSp modSp add">
        <pc:chgData name="혜인 이" userId="c1d8042edea9c5ba" providerId="LiveId" clId="{B4B92702-83F5-40A6-9082-D2DE1C55C385}" dt="2019-05-08T12:10:36.241" v="11923" actId="20577"/>
        <pc:sldMkLst>
          <pc:docMk/>
          <pc:sldMk cId="3008310886" sldId="311"/>
        </pc:sldMkLst>
        <pc:spChg chg="add mod">
          <ac:chgData name="혜인 이" userId="c1d8042edea9c5ba" providerId="LiveId" clId="{B4B92702-83F5-40A6-9082-D2DE1C55C385}" dt="2019-05-08T12:02:30.179" v="11778" actId="20577"/>
          <ac:spMkLst>
            <pc:docMk/>
            <pc:sldMk cId="3008310886" sldId="311"/>
            <ac:spMk id="4" creationId="{7E9BE065-5CCC-4AC0-82C4-CDC36706521E}"/>
          </ac:spMkLst>
        </pc:spChg>
        <pc:spChg chg="mod">
          <ac:chgData name="혜인 이" userId="c1d8042edea9c5ba" providerId="LiveId" clId="{B4B92702-83F5-40A6-9082-D2DE1C55C385}" dt="2019-05-08T12:10:36.241" v="11923" actId="20577"/>
          <ac:spMkLst>
            <pc:docMk/>
            <pc:sldMk cId="3008310886" sldId="311"/>
            <ac:spMk id="7" creationId="{C92E41AA-06AD-44E6-A8BA-7B734FD9D982}"/>
          </ac:spMkLst>
        </pc:spChg>
      </pc:sldChg>
      <pc:sldChg chg="addSp delSp modSp add">
        <pc:chgData name="혜인 이" userId="c1d8042edea9c5ba" providerId="LiveId" clId="{B4B92702-83F5-40A6-9082-D2DE1C55C385}" dt="2019-05-08T10:29:05.401" v="6104" actId="1076"/>
        <pc:sldMkLst>
          <pc:docMk/>
          <pc:sldMk cId="737373013" sldId="318"/>
        </pc:sldMkLst>
        <pc:spChg chg="del mod">
          <ac:chgData name="혜인 이" userId="c1d8042edea9c5ba" providerId="LiveId" clId="{B4B92702-83F5-40A6-9082-D2DE1C55C385}" dt="2019-05-08T10:28:22.022" v="6086" actId="478"/>
          <ac:spMkLst>
            <pc:docMk/>
            <pc:sldMk cId="737373013" sldId="318"/>
            <ac:spMk id="5" creationId="{3E982F37-2254-4C71-A637-47B5400A2DEB}"/>
          </ac:spMkLst>
        </pc:spChg>
        <pc:spChg chg="add mod">
          <ac:chgData name="혜인 이" userId="c1d8042edea9c5ba" providerId="LiveId" clId="{B4B92702-83F5-40A6-9082-D2DE1C55C385}" dt="2019-05-08T10:29:05.401" v="6104" actId="1076"/>
          <ac:spMkLst>
            <pc:docMk/>
            <pc:sldMk cId="737373013" sldId="318"/>
            <ac:spMk id="10" creationId="{23341CEC-3E4D-40CE-A721-2154C4C4E6C5}"/>
          </ac:spMkLst>
        </pc:spChg>
        <pc:spChg chg="mod">
          <ac:chgData name="혜인 이" userId="c1d8042edea9c5ba" providerId="LiveId" clId="{B4B92702-83F5-40A6-9082-D2DE1C55C385}" dt="2019-05-08T10:25:28.617" v="5862" actId="14100"/>
          <ac:spMkLst>
            <pc:docMk/>
            <pc:sldMk cId="737373013" sldId="318"/>
            <ac:spMk id="11" creationId="{37B310DD-8E4E-43F8-824D-E183E062ABC3}"/>
          </ac:spMkLst>
        </pc:spChg>
        <pc:spChg chg="del">
          <ac:chgData name="혜인 이" userId="c1d8042edea9c5ba" providerId="LiveId" clId="{B4B92702-83F5-40A6-9082-D2DE1C55C385}" dt="2019-05-08T10:24:54.847" v="5851" actId="478"/>
          <ac:spMkLst>
            <pc:docMk/>
            <pc:sldMk cId="737373013" sldId="318"/>
            <ac:spMk id="14" creationId="{AE5FA874-A441-48A2-B4C3-3A6473061EDE}"/>
          </ac:spMkLst>
        </pc:spChg>
        <pc:picChg chg="add mod modCrop">
          <ac:chgData name="혜인 이" userId="c1d8042edea9c5ba" providerId="LiveId" clId="{B4B92702-83F5-40A6-9082-D2DE1C55C385}" dt="2019-05-08T10:26:27.986" v="5876" actId="1076"/>
          <ac:picMkLst>
            <pc:docMk/>
            <pc:sldMk cId="737373013" sldId="318"/>
            <ac:picMk id="3" creationId="{47958EDC-3627-4318-810D-BC823EB1D673}"/>
          </ac:picMkLst>
        </pc:picChg>
        <pc:picChg chg="del">
          <ac:chgData name="혜인 이" userId="c1d8042edea9c5ba" providerId="LiveId" clId="{B4B92702-83F5-40A6-9082-D2DE1C55C385}" dt="2019-05-08T10:24:53.333" v="5850" actId="478"/>
          <ac:picMkLst>
            <pc:docMk/>
            <pc:sldMk cId="737373013" sldId="318"/>
            <ac:picMk id="4" creationId="{4E3224F8-7F44-4329-8532-F87AA6705008}"/>
          </ac:picMkLst>
        </pc:picChg>
      </pc:sldChg>
    </pc:docChg>
  </pc:docChgLst>
  <pc:docChgLst>
    <pc:chgData name="혜인 이" userId="c1d8042edea9c5ba" providerId="LiveId" clId="{5300FBB8-686F-4D12-916A-122D3DE9F861}"/>
    <pc:docChg chg="undo custSel addSld delSld modSld">
      <pc:chgData name="혜인 이" userId="c1d8042edea9c5ba" providerId="LiveId" clId="{5300FBB8-686F-4D12-916A-122D3DE9F861}" dt="2019-03-24T08:18:20.727" v="2952" actId="1076"/>
      <pc:docMkLst>
        <pc:docMk/>
      </pc:docMkLst>
      <pc:sldChg chg="addSp modSp">
        <pc:chgData name="혜인 이" userId="c1d8042edea9c5ba" providerId="LiveId" clId="{5300FBB8-686F-4D12-916A-122D3DE9F861}" dt="2019-03-23T09:07:24.446" v="435" actId="1076"/>
        <pc:sldMkLst>
          <pc:docMk/>
          <pc:sldMk cId="186418022" sldId="278"/>
        </pc:sldMkLst>
        <pc:spChg chg="add mod">
          <ac:chgData name="혜인 이" userId="c1d8042edea9c5ba" providerId="LiveId" clId="{5300FBB8-686F-4D12-916A-122D3DE9F861}" dt="2019-03-23T09:07:24.446" v="435" actId="1076"/>
          <ac:spMkLst>
            <pc:docMk/>
            <pc:sldMk cId="186418022" sldId="278"/>
            <ac:spMk id="12" creationId="{25D005D7-7C7B-423F-BAE8-2C1AF248DFB3}"/>
          </ac:spMkLst>
        </pc:spChg>
        <pc:spChg chg="mod">
          <ac:chgData name="혜인 이" userId="c1d8042edea9c5ba" providerId="LiveId" clId="{5300FBB8-686F-4D12-916A-122D3DE9F861}" dt="2019-03-23T08:34:48.753" v="20" actId="1076"/>
          <ac:spMkLst>
            <pc:docMk/>
            <pc:sldMk cId="186418022" sldId="278"/>
            <ac:spMk id="31" creationId="{00000000-0000-0000-0000-000000000000}"/>
          </ac:spMkLst>
        </pc:spChg>
        <pc:spChg chg="mod">
          <ac:chgData name="혜인 이" userId="c1d8042edea9c5ba" providerId="LiveId" clId="{5300FBB8-686F-4D12-916A-122D3DE9F861}" dt="2019-03-23T08:34:54.014" v="22" actId="1076"/>
          <ac:spMkLst>
            <pc:docMk/>
            <pc:sldMk cId="186418022" sldId="278"/>
            <ac:spMk id="77" creationId="{00000000-0000-0000-0000-000000000000}"/>
          </ac:spMkLst>
        </pc:spChg>
      </pc:sldChg>
    </pc:docChg>
  </pc:docChgLst>
  <pc:docChgLst>
    <pc:chgData name="혜인 이" userId="c1d8042edea9c5ba" providerId="LiveId" clId="{270BD228-1A4C-42E2-84B4-F752DBFCEBA2}"/>
    <pc:docChg chg="custSel delSld modSld">
      <pc:chgData name="혜인 이" userId="c1d8042edea9c5ba" providerId="LiveId" clId="{270BD228-1A4C-42E2-84B4-F752DBFCEBA2}" dt="2019-03-25T11:37:37.190" v="338" actId="20577"/>
      <pc:docMkLst>
        <pc:docMk/>
      </pc:docMkLst>
    </pc:docChg>
  </pc:docChgLst>
  <pc:docChgLst>
    <pc:chgData name="혜인 이" userId="c1d8042edea9c5ba" providerId="LiveId" clId="{6B181833-0213-4138-8688-8C5A3A175188}"/>
    <pc:docChg chg="undo custSel addSld delSld modSld sldOrd">
      <pc:chgData name="혜인 이" userId="c1d8042edea9c5ba" providerId="LiveId" clId="{6B181833-0213-4138-8688-8C5A3A175188}" dt="2019-06-03T13:44:36.706" v="4461" actId="2696"/>
      <pc:docMkLst>
        <pc:docMk/>
      </pc:docMkLst>
      <pc:sldChg chg="addSp delSp modSp">
        <pc:chgData name="혜인 이" userId="c1d8042edea9c5ba" providerId="LiveId" clId="{6B181833-0213-4138-8688-8C5A3A175188}" dt="2019-06-03T13:37:51.886" v="3238" actId="1076"/>
        <pc:sldMkLst>
          <pc:docMk/>
          <pc:sldMk cId="3008310886" sldId="311"/>
        </pc:sldMkLst>
        <pc:spChg chg="del">
          <ac:chgData name="혜인 이" userId="c1d8042edea9c5ba" providerId="LiveId" clId="{6B181833-0213-4138-8688-8C5A3A175188}" dt="2019-06-03T13:36:14.361" v="2917" actId="478"/>
          <ac:spMkLst>
            <pc:docMk/>
            <pc:sldMk cId="3008310886" sldId="311"/>
            <ac:spMk id="2" creationId="{C285E542-71F7-42C9-B564-D4498814A45F}"/>
          </ac:spMkLst>
        </pc:spChg>
        <pc:spChg chg="add mod">
          <ac:chgData name="혜인 이" userId="c1d8042edea9c5ba" providerId="LiveId" clId="{6B181833-0213-4138-8688-8C5A3A175188}" dt="2019-06-03T13:37:51.886" v="3238" actId="1076"/>
          <ac:spMkLst>
            <pc:docMk/>
            <pc:sldMk cId="3008310886" sldId="311"/>
            <ac:spMk id="8" creationId="{513B70A5-90DF-4937-B92A-33191B1FB87E}"/>
          </ac:spMkLst>
        </pc:spChg>
      </pc:sldChg>
      <pc:sldChg chg="del">
        <pc:chgData name="혜인 이" userId="c1d8042edea9c5ba" providerId="LiveId" clId="{6B181833-0213-4138-8688-8C5A3A175188}" dt="2019-06-03T13:10:20.793" v="581" actId="2696"/>
        <pc:sldMkLst>
          <pc:docMk/>
          <pc:sldMk cId="2147959283" sldId="325"/>
        </pc:sldMkLst>
      </pc:sldChg>
      <pc:sldChg chg="addSp delSp modSp">
        <pc:chgData name="혜인 이" userId="c1d8042edea9c5ba" providerId="LiveId" clId="{6B181833-0213-4138-8688-8C5A3A175188}" dt="2019-06-03T13:32:36.221" v="2449" actId="207"/>
        <pc:sldMkLst>
          <pc:docMk/>
          <pc:sldMk cId="2801492501" sldId="345"/>
        </pc:sldMkLst>
        <pc:spChg chg="add mod">
          <ac:chgData name="혜인 이" userId="c1d8042edea9c5ba" providerId="LiveId" clId="{6B181833-0213-4138-8688-8C5A3A175188}" dt="2019-06-03T13:32:36.221" v="2449" actId="207"/>
          <ac:spMkLst>
            <pc:docMk/>
            <pc:sldMk cId="2801492501" sldId="345"/>
            <ac:spMk id="2" creationId="{458A2C8F-1E0C-463E-BDBC-79F5D91653AE}"/>
          </ac:spMkLst>
        </pc:spChg>
        <pc:spChg chg="add mod">
          <ac:chgData name="혜인 이" userId="c1d8042edea9c5ba" providerId="LiveId" clId="{6B181833-0213-4138-8688-8C5A3A175188}" dt="2019-06-03T13:20:43.391" v="1325" actId="14100"/>
          <ac:spMkLst>
            <pc:docMk/>
            <pc:sldMk cId="2801492501" sldId="345"/>
            <ac:spMk id="7" creationId="{8358B79C-A2A4-4EC6-B023-275934429324}"/>
          </ac:spMkLst>
        </pc:spChg>
        <pc:spChg chg="add mod">
          <ac:chgData name="혜인 이" userId="c1d8042edea9c5ba" providerId="LiveId" clId="{6B181833-0213-4138-8688-8C5A3A175188}" dt="2019-06-03T13:20:45.730" v="1326" actId="1076"/>
          <ac:spMkLst>
            <pc:docMk/>
            <pc:sldMk cId="2801492501" sldId="345"/>
            <ac:spMk id="9" creationId="{F8A391E6-8540-49B0-AA4D-109309F70977}"/>
          </ac:spMkLst>
        </pc:spChg>
        <pc:spChg chg="mod">
          <ac:chgData name="혜인 이" userId="c1d8042edea9c5ba" providerId="LiveId" clId="{6B181833-0213-4138-8688-8C5A3A175188}" dt="2019-06-03T13:19:08.576" v="1207" actId="20577"/>
          <ac:spMkLst>
            <pc:docMk/>
            <pc:sldMk cId="2801492501" sldId="345"/>
            <ac:spMk id="10" creationId="{23341CEC-3E4D-40CE-A721-2154C4C4E6C5}"/>
          </ac:spMkLst>
        </pc:spChg>
        <pc:spChg chg="add mod ord">
          <ac:chgData name="혜인 이" userId="c1d8042edea9c5ba" providerId="LiveId" clId="{6B181833-0213-4138-8688-8C5A3A175188}" dt="2019-06-03T13:21:25.413" v="1399" actId="166"/>
          <ac:spMkLst>
            <pc:docMk/>
            <pc:sldMk cId="2801492501" sldId="345"/>
            <ac:spMk id="12" creationId="{C5C1AD62-36D9-45A4-B3E5-7D4A95A7B152}"/>
          </ac:spMkLst>
        </pc:spChg>
        <pc:spChg chg="add del">
          <ac:chgData name="혜인 이" userId="c1d8042edea9c5ba" providerId="LiveId" clId="{6B181833-0213-4138-8688-8C5A3A175188}" dt="2019-06-03T13:20:51.921" v="1329"/>
          <ac:spMkLst>
            <pc:docMk/>
            <pc:sldMk cId="2801492501" sldId="345"/>
            <ac:spMk id="13" creationId="{D9A317A9-3EE8-4BDF-81EC-A2B5586C2A18}"/>
          </ac:spMkLst>
        </pc:spChg>
        <pc:spChg chg="add mod">
          <ac:chgData name="혜인 이" userId="c1d8042edea9c5ba" providerId="LiveId" clId="{6B181833-0213-4138-8688-8C5A3A175188}" dt="2019-06-03T13:32:36.221" v="2449" actId="207"/>
          <ac:spMkLst>
            <pc:docMk/>
            <pc:sldMk cId="2801492501" sldId="345"/>
            <ac:spMk id="15" creationId="{7BB25C3F-E193-44A2-99CD-C03A5D48C8A0}"/>
          </ac:spMkLst>
        </pc:spChg>
        <pc:spChg chg="add mod">
          <ac:chgData name="혜인 이" userId="c1d8042edea9c5ba" providerId="LiveId" clId="{6B181833-0213-4138-8688-8C5A3A175188}" dt="2019-06-03T13:21:21.865" v="1396" actId="1038"/>
          <ac:spMkLst>
            <pc:docMk/>
            <pc:sldMk cId="2801492501" sldId="345"/>
            <ac:spMk id="16" creationId="{A1DAB403-937C-46B9-A440-37C4048D472A}"/>
          </ac:spMkLst>
        </pc:spChg>
        <pc:picChg chg="mod">
          <ac:chgData name="혜인 이" userId="c1d8042edea9c5ba" providerId="LiveId" clId="{6B181833-0213-4138-8688-8C5A3A175188}" dt="2019-06-03T13:12:23.810" v="692" actId="732"/>
          <ac:picMkLst>
            <pc:docMk/>
            <pc:sldMk cId="2801492501" sldId="345"/>
            <ac:picMk id="3074" creationId="{4E6C0569-90C2-44B0-941D-4B7063E8A26E}"/>
          </ac:picMkLst>
        </pc:picChg>
      </pc:sldChg>
      <pc:sldChg chg="addSp delSp modSp">
        <pc:chgData name="혜인 이" userId="c1d8042edea9c5ba" providerId="LiveId" clId="{6B181833-0213-4138-8688-8C5A3A175188}" dt="2019-06-03T13:32:32.953" v="2448" actId="207"/>
        <pc:sldMkLst>
          <pc:docMk/>
          <pc:sldMk cId="905519246" sldId="348"/>
        </pc:sldMkLst>
        <pc:spChg chg="add del">
          <ac:chgData name="혜인 이" userId="c1d8042edea9c5ba" providerId="LiveId" clId="{6B181833-0213-4138-8688-8C5A3A175188}" dt="2019-06-03T13:21:43.943" v="1402" actId="478"/>
          <ac:spMkLst>
            <pc:docMk/>
            <pc:sldMk cId="905519246" sldId="348"/>
            <ac:spMk id="7" creationId="{6E6E6219-3174-4E1B-975C-CFDB5E62E6A4}"/>
          </ac:spMkLst>
        </pc:spChg>
        <pc:spChg chg="add mod">
          <ac:chgData name="혜인 이" userId="c1d8042edea9c5ba" providerId="LiveId" clId="{6B181833-0213-4138-8688-8C5A3A175188}" dt="2019-06-03T13:23:04.111" v="1533"/>
          <ac:spMkLst>
            <pc:docMk/>
            <pc:sldMk cId="905519246" sldId="348"/>
            <ac:spMk id="9" creationId="{769877B5-5423-431E-8953-310CCB0ADFAD}"/>
          </ac:spMkLst>
        </pc:spChg>
        <pc:spChg chg="del">
          <ac:chgData name="혜인 이" userId="c1d8042edea9c5ba" providerId="LiveId" clId="{6B181833-0213-4138-8688-8C5A3A175188}" dt="2019-06-03T13:15:46.521" v="772" actId="478"/>
          <ac:spMkLst>
            <pc:docMk/>
            <pc:sldMk cId="905519246" sldId="348"/>
            <ac:spMk id="10" creationId="{23341CEC-3E4D-40CE-A721-2154C4C4E6C5}"/>
          </ac:spMkLst>
        </pc:spChg>
        <pc:spChg chg="add mod">
          <ac:chgData name="혜인 이" userId="c1d8042edea9c5ba" providerId="LiveId" clId="{6B181833-0213-4138-8688-8C5A3A175188}" dt="2019-06-03T13:23:25.003" v="1558" actId="1076"/>
          <ac:spMkLst>
            <pc:docMk/>
            <pc:sldMk cId="905519246" sldId="348"/>
            <ac:spMk id="12" creationId="{EC55582E-412F-4C7C-B993-D577EC36D064}"/>
          </ac:spMkLst>
        </pc:spChg>
        <pc:spChg chg="add mod">
          <ac:chgData name="혜인 이" userId="c1d8042edea9c5ba" providerId="LiveId" clId="{6B181833-0213-4138-8688-8C5A3A175188}" dt="2019-06-03T13:23:27.651" v="1559" actId="1076"/>
          <ac:spMkLst>
            <pc:docMk/>
            <pc:sldMk cId="905519246" sldId="348"/>
            <ac:spMk id="13" creationId="{289D430F-FA58-49AE-8323-2CB887224F11}"/>
          </ac:spMkLst>
        </pc:spChg>
        <pc:spChg chg="add mod">
          <ac:chgData name="혜인 이" userId="c1d8042edea9c5ba" providerId="LiveId" clId="{6B181833-0213-4138-8688-8C5A3A175188}" dt="2019-06-03T13:32:32.953" v="2448" actId="207"/>
          <ac:spMkLst>
            <pc:docMk/>
            <pc:sldMk cId="905519246" sldId="348"/>
            <ac:spMk id="15" creationId="{1ED6F7D2-7389-4C09-97B9-08D517161070}"/>
          </ac:spMkLst>
        </pc:spChg>
        <pc:spChg chg="add mod">
          <ac:chgData name="혜인 이" userId="c1d8042edea9c5ba" providerId="LiveId" clId="{6B181833-0213-4138-8688-8C5A3A175188}" dt="2019-06-03T13:32:32.953" v="2448" actId="207"/>
          <ac:spMkLst>
            <pc:docMk/>
            <pc:sldMk cId="905519246" sldId="348"/>
            <ac:spMk id="16" creationId="{0D881B38-C77E-4177-846B-BCE8C2B515B9}"/>
          </ac:spMkLst>
        </pc:spChg>
        <pc:spChg chg="add mod">
          <ac:chgData name="혜인 이" userId="c1d8042edea9c5ba" providerId="LiveId" clId="{6B181833-0213-4138-8688-8C5A3A175188}" dt="2019-06-03T13:23:32.513" v="1560" actId="1076"/>
          <ac:spMkLst>
            <pc:docMk/>
            <pc:sldMk cId="905519246" sldId="348"/>
            <ac:spMk id="17" creationId="{87E13F38-D8AD-47C1-A4D4-864A0C52BA09}"/>
          </ac:spMkLst>
        </pc:spChg>
        <pc:spChg chg="add mod">
          <ac:chgData name="혜인 이" userId="c1d8042edea9c5ba" providerId="LiveId" clId="{6B181833-0213-4138-8688-8C5A3A175188}" dt="2019-06-03T13:23:34.113" v="1561" actId="1076"/>
          <ac:spMkLst>
            <pc:docMk/>
            <pc:sldMk cId="905519246" sldId="348"/>
            <ac:spMk id="18" creationId="{6C5BC888-F9CA-45C6-AC5A-352AE8C88FEB}"/>
          </ac:spMkLst>
        </pc:spChg>
        <pc:picChg chg="mod modCrop">
          <ac:chgData name="혜인 이" userId="c1d8042edea9c5ba" providerId="LiveId" clId="{6B181833-0213-4138-8688-8C5A3A175188}" dt="2019-06-03T12:32:15.466" v="104" actId="732"/>
          <ac:picMkLst>
            <pc:docMk/>
            <pc:sldMk cId="905519246" sldId="348"/>
            <ac:picMk id="2" creationId="{00000000-0000-0000-0000-000000000000}"/>
          </ac:picMkLst>
        </pc:picChg>
      </pc:sldChg>
      <pc:sldChg chg="modSp">
        <pc:chgData name="혜인 이" userId="c1d8042edea9c5ba" providerId="LiveId" clId="{6B181833-0213-4138-8688-8C5A3A175188}" dt="2019-06-03T12:35:27.601" v="188" actId="20577"/>
        <pc:sldMkLst>
          <pc:docMk/>
          <pc:sldMk cId="3114427184" sldId="349"/>
        </pc:sldMkLst>
        <pc:spChg chg="mod">
          <ac:chgData name="혜인 이" userId="c1d8042edea9c5ba" providerId="LiveId" clId="{6B181833-0213-4138-8688-8C5A3A175188}" dt="2019-06-03T12:35:27.601" v="188" actId="20577"/>
          <ac:spMkLst>
            <pc:docMk/>
            <pc:sldMk cId="3114427184" sldId="349"/>
            <ac:spMk id="11" creationId="{37B310DD-8E4E-43F8-824D-E183E062ABC3}"/>
          </ac:spMkLst>
        </pc:spChg>
      </pc:sldChg>
      <pc:sldChg chg="modSp">
        <pc:chgData name="혜인 이" userId="c1d8042edea9c5ba" providerId="LiveId" clId="{6B181833-0213-4138-8688-8C5A3A175188}" dt="2019-06-03T12:35:07.076" v="182" actId="20577"/>
        <pc:sldMkLst>
          <pc:docMk/>
          <pc:sldMk cId="595746691" sldId="350"/>
        </pc:sldMkLst>
        <pc:spChg chg="mod">
          <ac:chgData name="혜인 이" userId="c1d8042edea9c5ba" providerId="LiveId" clId="{6B181833-0213-4138-8688-8C5A3A175188}" dt="2019-06-03T12:35:07.076" v="182" actId="20577"/>
          <ac:spMkLst>
            <pc:docMk/>
            <pc:sldMk cId="595746691" sldId="350"/>
            <ac:spMk id="11" creationId="{37B310DD-8E4E-43F8-824D-E183E062ABC3}"/>
          </ac:spMkLst>
        </pc:spChg>
      </pc:sldChg>
      <pc:sldChg chg="addSp delSp modSp">
        <pc:chgData name="혜인 이" userId="c1d8042edea9c5ba" providerId="LiveId" clId="{6B181833-0213-4138-8688-8C5A3A175188}" dt="2019-06-03T13:28:32.915" v="1934" actId="1076"/>
        <pc:sldMkLst>
          <pc:docMk/>
          <pc:sldMk cId="2403946250" sldId="351"/>
        </pc:sldMkLst>
        <pc:spChg chg="add del mod">
          <ac:chgData name="혜인 이" userId="c1d8042edea9c5ba" providerId="LiveId" clId="{6B181833-0213-4138-8688-8C5A3A175188}" dt="2019-06-03T13:23:49.599" v="1567"/>
          <ac:spMkLst>
            <pc:docMk/>
            <pc:sldMk cId="2403946250" sldId="351"/>
            <ac:spMk id="3" creationId="{222C7337-895E-4082-827F-399A75B8CE52}"/>
          </ac:spMkLst>
        </pc:spChg>
        <pc:spChg chg="add mod">
          <ac:chgData name="혜인 이" userId="c1d8042edea9c5ba" providerId="LiveId" clId="{6B181833-0213-4138-8688-8C5A3A175188}" dt="2019-06-03T13:28:22.923" v="1931" actId="1076"/>
          <ac:spMkLst>
            <pc:docMk/>
            <pc:sldMk cId="2403946250" sldId="351"/>
            <ac:spMk id="4" creationId="{52A1A391-1F7E-4DC5-B262-1B3B19A4E008}"/>
          </ac:spMkLst>
        </pc:spChg>
        <pc:spChg chg="add mod">
          <ac:chgData name="혜인 이" userId="c1d8042edea9c5ba" providerId="LiveId" clId="{6B181833-0213-4138-8688-8C5A3A175188}" dt="2019-06-03T13:28:32.915" v="1934" actId="1076"/>
          <ac:spMkLst>
            <pc:docMk/>
            <pc:sldMk cId="2403946250" sldId="351"/>
            <ac:spMk id="5" creationId="{E7962D0B-0183-4AFE-8569-F1702221354F}"/>
          </ac:spMkLst>
        </pc:spChg>
        <pc:spChg chg="add del mod">
          <ac:chgData name="혜인 이" userId="c1d8042edea9c5ba" providerId="LiveId" clId="{6B181833-0213-4138-8688-8C5A3A175188}" dt="2019-06-03T13:24:34.294" v="1573" actId="478"/>
          <ac:spMkLst>
            <pc:docMk/>
            <pc:sldMk cId="2403946250" sldId="351"/>
            <ac:spMk id="9" creationId="{9A88D3CC-BAB2-4088-B55E-9B26760B4A46}"/>
          </ac:spMkLst>
        </pc:spChg>
        <pc:spChg chg="del">
          <ac:chgData name="혜인 이" userId="c1d8042edea9c5ba" providerId="LiveId" clId="{6B181833-0213-4138-8688-8C5A3A175188}" dt="2019-06-03T13:15:50.844" v="774" actId="478"/>
          <ac:spMkLst>
            <pc:docMk/>
            <pc:sldMk cId="2403946250" sldId="351"/>
            <ac:spMk id="10" creationId="{23341CEC-3E4D-40CE-A721-2154C4C4E6C5}"/>
          </ac:spMkLst>
        </pc:spChg>
        <pc:spChg chg="add mod">
          <ac:chgData name="혜인 이" userId="c1d8042edea9c5ba" providerId="LiveId" clId="{6B181833-0213-4138-8688-8C5A3A175188}" dt="2019-06-03T13:28:06.063" v="1926"/>
          <ac:spMkLst>
            <pc:docMk/>
            <pc:sldMk cId="2403946250" sldId="351"/>
            <ac:spMk id="12" creationId="{0FFCFA2E-7AAA-453B-9F41-6F313C37B0BF}"/>
          </ac:spMkLst>
        </pc:spChg>
        <pc:spChg chg="add mod">
          <ac:chgData name="혜인 이" userId="c1d8042edea9c5ba" providerId="LiveId" clId="{6B181833-0213-4138-8688-8C5A3A175188}" dt="2019-06-03T13:26:05.463" v="1677" actId="14100"/>
          <ac:spMkLst>
            <pc:docMk/>
            <pc:sldMk cId="2403946250" sldId="351"/>
            <ac:spMk id="13" creationId="{76C6E830-A5CE-4941-A9BD-96AD2C326ECA}"/>
          </ac:spMkLst>
        </pc:spChg>
        <pc:spChg chg="add del">
          <ac:chgData name="혜인 이" userId="c1d8042edea9c5ba" providerId="LiveId" clId="{6B181833-0213-4138-8688-8C5A3A175188}" dt="2019-06-03T13:25:58.756" v="1675" actId="478"/>
          <ac:spMkLst>
            <pc:docMk/>
            <pc:sldMk cId="2403946250" sldId="351"/>
            <ac:spMk id="14" creationId="{3BEEC50A-FCD8-4E0C-A35D-B4B20002A827}"/>
          </ac:spMkLst>
        </pc:spChg>
        <pc:spChg chg="add del">
          <ac:chgData name="혜인 이" userId="c1d8042edea9c5ba" providerId="LiveId" clId="{6B181833-0213-4138-8688-8C5A3A175188}" dt="2019-06-03T13:25:55.813" v="1673" actId="478"/>
          <ac:spMkLst>
            <pc:docMk/>
            <pc:sldMk cId="2403946250" sldId="351"/>
            <ac:spMk id="15" creationId="{080992F6-A79A-4969-AABA-A74E1170334F}"/>
          </ac:spMkLst>
        </pc:spChg>
        <pc:spChg chg="add del">
          <ac:chgData name="혜인 이" userId="c1d8042edea9c5ba" providerId="LiveId" clId="{6B181833-0213-4138-8688-8C5A3A175188}" dt="2019-06-03T13:25:56.948" v="1674" actId="478"/>
          <ac:spMkLst>
            <pc:docMk/>
            <pc:sldMk cId="2403946250" sldId="351"/>
            <ac:spMk id="16" creationId="{6A6D609B-C931-4A92-AB4F-D2430DD774DD}"/>
          </ac:spMkLst>
        </pc:spChg>
        <pc:spChg chg="add mod">
          <ac:chgData name="혜인 이" userId="c1d8042edea9c5ba" providerId="LiveId" clId="{6B181833-0213-4138-8688-8C5A3A175188}" dt="2019-06-03T13:26:34.080" v="1747" actId="1037"/>
          <ac:spMkLst>
            <pc:docMk/>
            <pc:sldMk cId="2403946250" sldId="351"/>
            <ac:spMk id="17" creationId="{6AFBF4C1-BE75-4F19-888D-A53E405010E7}"/>
          </ac:spMkLst>
        </pc:spChg>
        <pc:spChg chg="add del">
          <ac:chgData name="혜인 이" userId="c1d8042edea9c5ba" providerId="LiveId" clId="{6B181833-0213-4138-8688-8C5A3A175188}" dt="2019-06-03T13:26:00.976" v="1676" actId="478"/>
          <ac:spMkLst>
            <pc:docMk/>
            <pc:sldMk cId="2403946250" sldId="351"/>
            <ac:spMk id="18" creationId="{D8BFA4B0-D90E-42A8-A617-31C9CF43C468}"/>
          </ac:spMkLst>
        </pc:spChg>
        <pc:picChg chg="del">
          <ac:chgData name="혜인 이" userId="c1d8042edea9c5ba" providerId="LiveId" clId="{6B181833-0213-4138-8688-8C5A3A175188}" dt="2019-06-03T12:26:01.117" v="0" actId="478"/>
          <ac:picMkLst>
            <pc:docMk/>
            <pc:sldMk cId="2403946250" sldId="351"/>
            <ac:picMk id="2" creationId="{00000000-0000-0000-0000-000000000000}"/>
          </ac:picMkLst>
        </pc:picChg>
        <pc:picChg chg="mod">
          <ac:chgData name="혜인 이" userId="c1d8042edea9c5ba" providerId="LiveId" clId="{6B181833-0213-4138-8688-8C5A3A175188}" dt="2019-06-03T13:28:15.977" v="1930" actId="1076"/>
          <ac:picMkLst>
            <pc:docMk/>
            <pc:sldMk cId="2403946250" sldId="351"/>
            <ac:picMk id="10242" creationId="{9E97B399-52F4-4DD3-BA79-1C667CEAC982}"/>
          </ac:picMkLst>
        </pc:picChg>
      </pc:sldChg>
      <pc:sldChg chg="addSp delSp modSp">
        <pc:chgData name="혜인 이" userId="c1d8042edea9c5ba" providerId="LiveId" clId="{6B181833-0213-4138-8688-8C5A3A175188}" dt="2019-06-03T13:15:19.664" v="771" actId="1076"/>
        <pc:sldMkLst>
          <pc:docMk/>
          <pc:sldMk cId="790401657" sldId="352"/>
        </pc:sldMkLst>
        <pc:spChg chg="del">
          <ac:chgData name="혜인 이" userId="c1d8042edea9c5ba" providerId="LiveId" clId="{6B181833-0213-4138-8688-8C5A3A175188}" dt="2019-06-03T12:26:05.046" v="1" actId="478"/>
          <ac:spMkLst>
            <pc:docMk/>
            <pc:sldMk cId="790401657" sldId="352"/>
            <ac:spMk id="3" creationId="{98820C2F-A977-48E6-8E9A-7A720961EFF7}"/>
          </ac:spMkLst>
        </pc:spChg>
        <pc:spChg chg="mod">
          <ac:chgData name="혜인 이" userId="c1d8042edea9c5ba" providerId="LiveId" clId="{6B181833-0213-4138-8688-8C5A3A175188}" dt="2019-06-03T13:13:26.324" v="730" actId="14100"/>
          <ac:spMkLst>
            <pc:docMk/>
            <pc:sldMk cId="790401657" sldId="352"/>
            <ac:spMk id="11" creationId="{37B310DD-8E4E-43F8-824D-E183E062ABC3}"/>
          </ac:spMkLst>
        </pc:spChg>
        <pc:spChg chg="mod ord">
          <ac:chgData name="혜인 이" userId="c1d8042edea9c5ba" providerId="LiveId" clId="{6B181833-0213-4138-8688-8C5A3A175188}" dt="2019-06-03T13:15:19.664" v="771" actId="1076"/>
          <ac:spMkLst>
            <pc:docMk/>
            <pc:sldMk cId="790401657" sldId="352"/>
            <ac:spMk id="14" creationId="{AE5FA874-A441-48A2-B4C3-3A6473061EDE}"/>
          </ac:spMkLst>
        </pc:spChg>
        <pc:picChg chg="add mod modCrop">
          <ac:chgData name="혜인 이" userId="c1d8042edea9c5ba" providerId="LiveId" clId="{6B181833-0213-4138-8688-8C5A3A175188}" dt="2019-06-03T13:13:37.036" v="736" actId="14100"/>
          <ac:picMkLst>
            <pc:docMk/>
            <pc:sldMk cId="790401657" sldId="352"/>
            <ac:picMk id="2" creationId="{BE0E6165-0804-4E95-9674-3AB3BB43C5BC}"/>
          </ac:picMkLst>
        </pc:picChg>
        <pc:picChg chg="add del mod">
          <ac:chgData name="혜인 이" userId="c1d8042edea9c5ba" providerId="LiveId" clId="{6B181833-0213-4138-8688-8C5A3A175188}" dt="2019-06-03T13:09:31.693" v="567" actId="478"/>
          <ac:picMkLst>
            <pc:docMk/>
            <pc:sldMk cId="790401657" sldId="352"/>
            <ac:picMk id="1026" creationId="{A448C246-D0BD-48C2-B2EE-1970C2DA1397}"/>
          </ac:picMkLst>
        </pc:picChg>
        <pc:picChg chg="add del mod">
          <ac:chgData name="혜인 이" userId="c1d8042edea9c5ba" providerId="LiveId" clId="{6B181833-0213-4138-8688-8C5A3A175188}" dt="2019-06-03T13:09:32.266" v="568" actId="478"/>
          <ac:picMkLst>
            <pc:docMk/>
            <pc:sldMk cId="790401657" sldId="352"/>
            <ac:picMk id="1028" creationId="{BD419652-0C8F-4E88-827F-B0FA1AF8AA58}"/>
          </ac:picMkLst>
        </pc:picChg>
        <pc:picChg chg="add del mod">
          <ac:chgData name="혜인 이" userId="c1d8042edea9c5ba" providerId="LiveId" clId="{6B181833-0213-4138-8688-8C5A3A175188}" dt="2019-06-03T13:13:01.465" v="704" actId="478"/>
          <ac:picMkLst>
            <pc:docMk/>
            <pc:sldMk cId="790401657" sldId="352"/>
            <ac:picMk id="1030" creationId="{21BEDFAC-1079-425E-AF88-2CEEBCA899A4}"/>
          </ac:picMkLst>
        </pc:picChg>
        <pc:picChg chg="add del mod">
          <ac:chgData name="혜인 이" userId="c1d8042edea9c5ba" providerId="LiveId" clId="{6B181833-0213-4138-8688-8C5A3A175188}" dt="2019-06-03T13:13:02.163" v="705" actId="478"/>
          <ac:picMkLst>
            <pc:docMk/>
            <pc:sldMk cId="790401657" sldId="352"/>
            <ac:picMk id="1032" creationId="{A2023104-634C-426C-8CD0-2C21C15FD75A}"/>
          </ac:picMkLst>
        </pc:picChg>
      </pc:sldChg>
      <pc:sldChg chg="addSp delSp modSp">
        <pc:chgData name="혜인 이" userId="c1d8042edea9c5ba" providerId="LiveId" clId="{6B181833-0213-4138-8688-8C5A3A175188}" dt="2019-06-03T13:16:06.285" v="781" actId="20577"/>
        <pc:sldMkLst>
          <pc:docMk/>
          <pc:sldMk cId="4263275117" sldId="353"/>
        </pc:sldMkLst>
        <pc:spChg chg="mod">
          <ac:chgData name="혜인 이" userId="c1d8042edea9c5ba" providerId="LiveId" clId="{6B181833-0213-4138-8688-8C5A3A175188}" dt="2019-06-03T13:10:12.325" v="579" actId="1076"/>
          <ac:spMkLst>
            <pc:docMk/>
            <pc:sldMk cId="4263275117" sldId="353"/>
            <ac:spMk id="10" creationId="{23341CEC-3E4D-40CE-A721-2154C4C4E6C5}"/>
          </ac:spMkLst>
        </pc:spChg>
        <pc:spChg chg="mod">
          <ac:chgData name="혜인 이" userId="c1d8042edea9c5ba" providerId="LiveId" clId="{6B181833-0213-4138-8688-8C5A3A175188}" dt="2019-06-03T13:16:06.285" v="781" actId="20577"/>
          <ac:spMkLst>
            <pc:docMk/>
            <pc:sldMk cId="4263275117" sldId="353"/>
            <ac:spMk id="12" creationId="{A5C62A1B-D07C-47A1-9CCD-CBD73F239CAA}"/>
          </ac:spMkLst>
        </pc:spChg>
        <pc:picChg chg="del">
          <ac:chgData name="혜인 이" userId="c1d8042edea9c5ba" providerId="LiveId" clId="{6B181833-0213-4138-8688-8C5A3A175188}" dt="2019-06-03T12:28:21.413" v="43" actId="478"/>
          <ac:picMkLst>
            <pc:docMk/>
            <pc:sldMk cId="4263275117" sldId="353"/>
            <ac:picMk id="1028" creationId="{EC349E9E-5A22-441A-BA39-07FAF262B544}"/>
          </ac:picMkLst>
        </pc:picChg>
        <pc:picChg chg="add del mod">
          <ac:chgData name="혜인 이" userId="c1d8042edea9c5ba" providerId="LiveId" clId="{6B181833-0213-4138-8688-8C5A3A175188}" dt="2019-06-03T13:09:45.289" v="569" actId="478"/>
          <ac:picMkLst>
            <pc:docMk/>
            <pc:sldMk cId="4263275117" sldId="353"/>
            <ac:picMk id="2050" creationId="{F681EABA-ABEE-40B4-B10A-A6191EB7DA4C}"/>
          </ac:picMkLst>
        </pc:picChg>
        <pc:picChg chg="add mod">
          <ac:chgData name="혜인 이" userId="c1d8042edea9c5ba" providerId="LiveId" clId="{6B181833-0213-4138-8688-8C5A3A175188}" dt="2019-06-03T13:10:04.425" v="576" actId="1076"/>
          <ac:picMkLst>
            <pc:docMk/>
            <pc:sldMk cId="4263275117" sldId="353"/>
            <ac:picMk id="2052" creationId="{2FC9D5D8-3DBD-4DA4-85B1-D8717E8CCECF}"/>
          </ac:picMkLst>
        </pc:picChg>
      </pc:sldChg>
      <pc:sldChg chg="addSp delSp modSp del">
        <pc:chgData name="혜인 이" userId="c1d8042edea9c5ba" providerId="LiveId" clId="{6B181833-0213-4138-8688-8C5A3A175188}" dt="2019-06-03T12:29:22.736" v="78" actId="2696"/>
        <pc:sldMkLst>
          <pc:docMk/>
          <pc:sldMk cId="422356238" sldId="354"/>
        </pc:sldMkLst>
        <pc:spChg chg="mod">
          <ac:chgData name="혜인 이" userId="c1d8042edea9c5ba" providerId="LiveId" clId="{6B181833-0213-4138-8688-8C5A3A175188}" dt="2019-06-03T12:29:20.767" v="77" actId="20577"/>
          <ac:spMkLst>
            <pc:docMk/>
            <pc:sldMk cId="422356238" sldId="354"/>
            <ac:spMk id="11" creationId="{37B310DD-8E4E-43F8-824D-E183E062ABC3}"/>
          </ac:spMkLst>
        </pc:spChg>
        <pc:picChg chg="add del">
          <ac:chgData name="혜인 이" userId="c1d8042edea9c5ba" providerId="LiveId" clId="{6B181833-0213-4138-8688-8C5A3A175188}" dt="2019-06-03T12:29:08.371" v="55" actId="478"/>
          <ac:picMkLst>
            <pc:docMk/>
            <pc:sldMk cId="422356238" sldId="354"/>
            <ac:picMk id="3074" creationId="{F595DCD3-FA26-422D-905D-7AC202CDB975}"/>
          </ac:picMkLst>
        </pc:picChg>
      </pc:sldChg>
      <pc:sldChg chg="addSp modSp">
        <pc:chgData name="혜인 이" userId="c1d8042edea9c5ba" providerId="LiveId" clId="{6B181833-0213-4138-8688-8C5A3A175188}" dt="2019-06-03T13:44:34.345" v="4460" actId="20577"/>
        <pc:sldMkLst>
          <pc:docMk/>
          <pc:sldMk cId="3828792101" sldId="355"/>
        </pc:sldMkLst>
        <pc:spChg chg="mod">
          <ac:chgData name="혜인 이" userId="c1d8042edea9c5ba" providerId="LiveId" clId="{6B181833-0213-4138-8688-8C5A3A175188}" dt="2019-06-03T13:41:34.704" v="3685" actId="20577"/>
          <ac:spMkLst>
            <pc:docMk/>
            <pc:sldMk cId="3828792101" sldId="355"/>
            <ac:spMk id="5" creationId="{48DFA24D-F2D7-49AE-87EA-8C15EB981413}"/>
          </ac:spMkLst>
        </pc:spChg>
        <pc:spChg chg="add mod">
          <ac:chgData name="혜인 이" userId="c1d8042edea9c5ba" providerId="LiveId" clId="{6B181833-0213-4138-8688-8C5A3A175188}" dt="2019-06-03T13:41:20.189" v="3666" actId="1076"/>
          <ac:spMkLst>
            <pc:docMk/>
            <pc:sldMk cId="3828792101" sldId="355"/>
            <ac:spMk id="8" creationId="{7F743046-7480-4924-BDCD-A725FC80E687}"/>
          </ac:spMkLst>
        </pc:spChg>
        <pc:spChg chg="add mod">
          <ac:chgData name="혜인 이" userId="c1d8042edea9c5ba" providerId="LiveId" clId="{6B181833-0213-4138-8688-8C5A3A175188}" dt="2019-06-03T13:44:34.345" v="4460" actId="20577"/>
          <ac:spMkLst>
            <pc:docMk/>
            <pc:sldMk cId="3828792101" sldId="355"/>
            <ac:spMk id="9" creationId="{C15B5B2A-0354-4628-B69C-84AC72F725DF}"/>
          </ac:spMkLst>
        </pc:spChg>
      </pc:sldChg>
      <pc:sldChg chg="del">
        <pc:chgData name="혜인 이" userId="c1d8042edea9c5ba" providerId="LiveId" clId="{6B181833-0213-4138-8688-8C5A3A175188}" dt="2019-06-03T13:44:36.706" v="4461" actId="2696"/>
        <pc:sldMkLst>
          <pc:docMk/>
          <pc:sldMk cId="2794718836" sldId="356"/>
        </pc:sldMkLst>
      </pc:sldChg>
      <pc:sldChg chg="modSp">
        <pc:chgData name="혜인 이" userId="c1d8042edea9c5ba" providerId="LiveId" clId="{6B181833-0213-4138-8688-8C5A3A175188}" dt="2019-06-03T13:35:54.995" v="2915"/>
        <pc:sldMkLst>
          <pc:docMk/>
          <pc:sldMk cId="2811396941" sldId="359"/>
        </pc:sldMkLst>
        <pc:spChg chg="mod">
          <ac:chgData name="혜인 이" userId="c1d8042edea9c5ba" providerId="LiveId" clId="{6B181833-0213-4138-8688-8C5A3A175188}" dt="2019-06-03T13:35:54.995" v="2915"/>
          <ac:spMkLst>
            <pc:docMk/>
            <pc:sldMk cId="2811396941" sldId="359"/>
            <ac:spMk id="2" creationId="{1EA02A9F-09ED-4E8B-AFE0-AE715E00A967}"/>
          </ac:spMkLst>
        </pc:spChg>
        <pc:picChg chg="mod">
          <ac:chgData name="혜인 이" userId="c1d8042edea9c5ba" providerId="LiveId" clId="{6B181833-0213-4138-8688-8C5A3A175188}" dt="2019-06-03T13:33:27.279" v="2544" actId="14100"/>
          <ac:picMkLst>
            <pc:docMk/>
            <pc:sldMk cId="2811396941" sldId="359"/>
            <ac:picMk id="4098" creationId="{83026983-AD6A-4778-8493-7940AB7ECED8}"/>
          </ac:picMkLst>
        </pc:picChg>
      </pc:sldChg>
      <pc:sldChg chg="addSp delSp modSp">
        <pc:chgData name="혜인 이" userId="c1d8042edea9c5ba" providerId="LiveId" clId="{6B181833-0213-4138-8688-8C5A3A175188}" dt="2019-06-03T13:35:58.899" v="2916" actId="478"/>
        <pc:sldMkLst>
          <pc:docMk/>
          <pc:sldMk cId="1372450402" sldId="360"/>
        </pc:sldMkLst>
        <pc:spChg chg="del">
          <ac:chgData name="혜인 이" userId="c1d8042edea9c5ba" providerId="LiveId" clId="{6B181833-0213-4138-8688-8C5A3A175188}" dt="2019-06-03T13:35:58.899" v="2916" actId="478"/>
          <ac:spMkLst>
            <pc:docMk/>
            <pc:sldMk cId="1372450402" sldId="360"/>
            <ac:spMk id="2" creationId="{1EA02A9F-09ED-4E8B-AFE0-AE715E00A967}"/>
          </ac:spMkLst>
        </pc:spChg>
        <pc:spChg chg="add mod">
          <ac:chgData name="혜인 이" userId="c1d8042edea9c5ba" providerId="LiveId" clId="{6B181833-0213-4138-8688-8C5A3A175188}" dt="2019-06-03T13:35:47.378" v="2913" actId="20577"/>
          <ac:spMkLst>
            <pc:docMk/>
            <pc:sldMk cId="1372450402" sldId="360"/>
            <ac:spMk id="8" creationId="{90A083A7-41AA-4628-B635-0D342A1ADC22}"/>
          </ac:spMkLst>
        </pc:spChg>
      </pc:sldChg>
      <pc:sldChg chg="addSp delSp modSp">
        <pc:chgData name="혜인 이" userId="c1d8042edea9c5ba" providerId="LiveId" clId="{6B181833-0213-4138-8688-8C5A3A175188}" dt="2019-06-03T13:38:13.307" v="3251" actId="14100"/>
        <pc:sldMkLst>
          <pc:docMk/>
          <pc:sldMk cId="1031538482" sldId="361"/>
        </pc:sldMkLst>
        <pc:spChg chg="del">
          <ac:chgData name="혜인 이" userId="c1d8042edea9c5ba" providerId="LiveId" clId="{6B181833-0213-4138-8688-8C5A3A175188}" dt="2019-06-03T13:38:02.951" v="3239" actId="478"/>
          <ac:spMkLst>
            <pc:docMk/>
            <pc:sldMk cId="1031538482" sldId="361"/>
            <ac:spMk id="2" creationId="{C285E542-71F7-42C9-B564-D4498814A45F}"/>
          </ac:spMkLst>
        </pc:spChg>
        <pc:spChg chg="add mod">
          <ac:chgData name="혜인 이" userId="c1d8042edea9c5ba" providerId="LiveId" clId="{6B181833-0213-4138-8688-8C5A3A175188}" dt="2019-06-03T13:38:08.490" v="3249" actId="20577"/>
          <ac:spMkLst>
            <pc:docMk/>
            <pc:sldMk cId="1031538482" sldId="361"/>
            <ac:spMk id="8" creationId="{E9FBD5A9-2029-49A9-BE80-82AA7F299D1B}"/>
          </ac:spMkLst>
        </pc:spChg>
        <pc:picChg chg="mod">
          <ac:chgData name="혜인 이" userId="c1d8042edea9c5ba" providerId="LiveId" clId="{6B181833-0213-4138-8688-8C5A3A175188}" dt="2019-06-03T13:38:13.307" v="3251" actId="14100"/>
          <ac:picMkLst>
            <pc:docMk/>
            <pc:sldMk cId="1031538482" sldId="361"/>
            <ac:picMk id="10242" creationId="{7234C909-F34E-4B7B-9A05-95E99F5F99F6}"/>
          </ac:picMkLst>
        </pc:picChg>
      </pc:sldChg>
      <pc:sldChg chg="addSp delSp modSp">
        <pc:chgData name="혜인 이" userId="c1d8042edea9c5ba" providerId="LiveId" clId="{6B181833-0213-4138-8688-8C5A3A175188}" dt="2019-06-03T13:38:59.699" v="3307" actId="1076"/>
        <pc:sldMkLst>
          <pc:docMk/>
          <pc:sldMk cId="4241415447" sldId="362"/>
        </pc:sldMkLst>
        <pc:spChg chg="del">
          <ac:chgData name="혜인 이" userId="c1d8042edea9c5ba" providerId="LiveId" clId="{6B181833-0213-4138-8688-8C5A3A175188}" dt="2019-06-03T13:38:19.021" v="3252" actId="478"/>
          <ac:spMkLst>
            <pc:docMk/>
            <pc:sldMk cId="4241415447" sldId="362"/>
            <ac:spMk id="2" creationId="{C285E542-71F7-42C9-B564-D4498814A45F}"/>
          </ac:spMkLst>
        </pc:spChg>
        <pc:spChg chg="add mod">
          <ac:chgData name="혜인 이" userId="c1d8042edea9c5ba" providerId="LiveId" clId="{6B181833-0213-4138-8688-8C5A3A175188}" dt="2019-06-03T13:38:59.699" v="3307" actId="1076"/>
          <ac:spMkLst>
            <pc:docMk/>
            <pc:sldMk cId="4241415447" sldId="362"/>
            <ac:spMk id="8" creationId="{44081028-FF3A-427B-8EF0-B4CAB1A55780}"/>
          </ac:spMkLst>
        </pc:spChg>
        <pc:picChg chg="mod">
          <ac:chgData name="혜인 이" userId="c1d8042edea9c5ba" providerId="LiveId" clId="{6B181833-0213-4138-8688-8C5A3A175188}" dt="2019-06-03T13:38:20.776" v="3253" actId="1076"/>
          <ac:picMkLst>
            <pc:docMk/>
            <pc:sldMk cId="4241415447" sldId="362"/>
            <ac:picMk id="9218" creationId="{01263438-1B7E-443D-B841-2EEE0C43260D}"/>
          </ac:picMkLst>
        </pc:picChg>
      </pc:sldChg>
      <pc:sldChg chg="addSp modSp ord">
        <pc:chgData name="혜인 이" userId="c1d8042edea9c5ba" providerId="LiveId" clId="{6B181833-0213-4138-8688-8C5A3A175188}" dt="2019-06-03T13:09:19.042" v="566" actId="5793"/>
        <pc:sldMkLst>
          <pc:docMk/>
          <pc:sldMk cId="2085032192" sldId="363"/>
        </pc:sldMkLst>
        <pc:spChg chg="add mod">
          <ac:chgData name="혜인 이" userId="c1d8042edea9c5ba" providerId="LiveId" clId="{6B181833-0213-4138-8688-8C5A3A175188}" dt="2019-06-03T12:40:17.524" v="465" actId="1076"/>
          <ac:spMkLst>
            <pc:docMk/>
            <pc:sldMk cId="2085032192" sldId="363"/>
            <ac:spMk id="3" creationId="{725F2584-E148-4A80-8C5F-8B4B509BC653}"/>
          </ac:spMkLst>
        </pc:spChg>
        <pc:spChg chg="add mod">
          <ac:chgData name="혜인 이" userId="c1d8042edea9c5ba" providerId="LiveId" clId="{6B181833-0213-4138-8688-8C5A3A175188}" dt="2019-06-03T12:38:45.596" v="416" actId="1038"/>
          <ac:spMkLst>
            <pc:docMk/>
            <pc:sldMk cId="2085032192" sldId="363"/>
            <ac:spMk id="9" creationId="{BBDF4F2A-B10E-4392-AAE0-53AE8A1194D0}"/>
          </ac:spMkLst>
        </pc:spChg>
        <pc:spChg chg="mod">
          <ac:chgData name="혜인 이" userId="c1d8042edea9c5ba" providerId="LiveId" clId="{6B181833-0213-4138-8688-8C5A3A175188}" dt="2019-06-03T13:09:19.042" v="566" actId="5793"/>
          <ac:spMkLst>
            <pc:docMk/>
            <pc:sldMk cId="2085032192" sldId="363"/>
            <ac:spMk id="10" creationId="{23341CEC-3E4D-40CE-A721-2154C4C4E6C5}"/>
          </ac:spMkLst>
        </pc:spChg>
        <pc:spChg chg="mod">
          <ac:chgData name="혜인 이" userId="c1d8042edea9c5ba" providerId="LiveId" clId="{6B181833-0213-4138-8688-8C5A3A175188}" dt="2019-06-03T12:34:56.673" v="176" actId="20577"/>
          <ac:spMkLst>
            <pc:docMk/>
            <pc:sldMk cId="2085032192" sldId="363"/>
            <ac:spMk id="11" creationId="{37B310DD-8E4E-43F8-824D-E183E062ABC3}"/>
          </ac:spMkLst>
        </pc:spChg>
        <pc:picChg chg="mod modCrop">
          <ac:chgData name="혜인 이" userId="c1d8042edea9c5ba" providerId="LiveId" clId="{6B181833-0213-4138-8688-8C5A3A175188}" dt="2019-06-03T12:38:45.596" v="416" actId="1038"/>
          <ac:picMkLst>
            <pc:docMk/>
            <pc:sldMk cId="2085032192" sldId="363"/>
            <ac:picMk id="2" creationId="{00000000-0000-0000-0000-000000000000}"/>
          </ac:picMkLst>
        </pc:picChg>
      </pc:sldChg>
      <pc:sldChg chg="delSp modSp add">
        <pc:chgData name="혜인 이" userId="c1d8042edea9c5ba" providerId="LiveId" clId="{6B181833-0213-4138-8688-8C5A3A175188}" dt="2019-06-03T13:12:58.620" v="703" actId="20577"/>
        <pc:sldMkLst>
          <pc:docMk/>
          <pc:sldMk cId="3927534421" sldId="364"/>
        </pc:sldMkLst>
        <pc:spChg chg="mod">
          <ac:chgData name="혜인 이" userId="c1d8042edea9c5ba" providerId="LiveId" clId="{6B181833-0213-4138-8688-8C5A3A175188}" dt="2019-06-03T13:12:58.620" v="703" actId="20577"/>
          <ac:spMkLst>
            <pc:docMk/>
            <pc:sldMk cId="3927534421" sldId="364"/>
            <ac:spMk id="11" creationId="{37B310DD-8E4E-43F8-824D-E183E062ABC3}"/>
          </ac:spMkLst>
        </pc:spChg>
        <pc:picChg chg="del">
          <ac:chgData name="혜인 이" userId="c1d8042edea9c5ba" providerId="LiveId" clId="{6B181833-0213-4138-8688-8C5A3A175188}" dt="2019-06-03T13:12:51.219" v="697" actId="478"/>
          <ac:picMkLst>
            <pc:docMk/>
            <pc:sldMk cId="3927534421" sldId="364"/>
            <ac:picMk id="2" creationId="{BE0E6165-0804-4E95-9674-3AB3BB43C5BC}"/>
          </ac:picMkLst>
        </pc:picChg>
      </pc:sldChg>
      <pc:sldChg chg="add del">
        <pc:chgData name="혜인 이" userId="c1d8042edea9c5ba" providerId="LiveId" clId="{6B181833-0213-4138-8688-8C5A3A175188}" dt="2019-06-03T13:10:17.945" v="580" actId="2696"/>
        <pc:sldMkLst>
          <pc:docMk/>
          <pc:sldMk cId="3979434031" sldId="364"/>
        </pc:sldMkLst>
      </pc:sldChg>
      <pc:sldChg chg="addSp delSp modSp add">
        <pc:chgData name="혜인 이" userId="c1d8042edea9c5ba" providerId="LiveId" clId="{6B181833-0213-4138-8688-8C5A3A175188}" dt="2019-06-03T13:33:10.708" v="2541" actId="20577"/>
        <pc:sldMkLst>
          <pc:docMk/>
          <pc:sldMk cId="1945192457" sldId="365"/>
        </pc:sldMkLst>
        <pc:spChg chg="add del">
          <ac:chgData name="혜인 이" userId="c1d8042edea9c5ba" providerId="LiveId" clId="{6B181833-0213-4138-8688-8C5A3A175188}" dt="2019-06-03T13:16:39.947" v="823"/>
          <ac:spMkLst>
            <pc:docMk/>
            <pc:sldMk cId="1945192457" sldId="365"/>
            <ac:spMk id="2" creationId="{F30D3139-677C-4A2D-A777-1B68281F7F2F}"/>
          </ac:spMkLst>
        </pc:spChg>
        <pc:spChg chg="add mod">
          <ac:chgData name="혜인 이" userId="c1d8042edea9c5ba" providerId="LiveId" clId="{6B181833-0213-4138-8688-8C5A3A175188}" dt="2019-06-03T13:31:56.035" v="2440" actId="1076"/>
          <ac:spMkLst>
            <pc:docMk/>
            <pc:sldMk cId="1945192457" sldId="365"/>
            <ac:spMk id="9" creationId="{94DB27BD-1019-469C-858C-2078CA325BAF}"/>
          </ac:spMkLst>
        </pc:spChg>
        <pc:spChg chg="del">
          <ac:chgData name="혜인 이" userId="c1d8042edea9c5ba" providerId="LiveId" clId="{6B181833-0213-4138-8688-8C5A3A175188}" dt="2019-06-03T13:16:43.594" v="826" actId="478"/>
          <ac:spMkLst>
            <pc:docMk/>
            <pc:sldMk cId="1945192457" sldId="365"/>
            <ac:spMk id="10" creationId="{23341CEC-3E4D-40CE-A721-2154C4C4E6C5}"/>
          </ac:spMkLst>
        </pc:spChg>
        <pc:spChg chg="add mod">
          <ac:chgData name="혜인 이" userId="c1d8042edea9c5ba" providerId="LiveId" clId="{6B181833-0213-4138-8688-8C5A3A175188}" dt="2019-06-03T13:32:12.536" v="2444" actId="1076"/>
          <ac:spMkLst>
            <pc:docMk/>
            <pc:sldMk cId="1945192457" sldId="365"/>
            <ac:spMk id="11" creationId="{3BAAAA85-254F-4486-B713-5EA3C4EFCE1B}"/>
          </ac:spMkLst>
        </pc:spChg>
        <pc:spChg chg="mod">
          <ac:chgData name="혜인 이" userId="c1d8042edea9c5ba" providerId="LiveId" clId="{6B181833-0213-4138-8688-8C5A3A175188}" dt="2019-06-03T13:16:27.208" v="821" actId="20577"/>
          <ac:spMkLst>
            <pc:docMk/>
            <pc:sldMk cId="1945192457" sldId="365"/>
            <ac:spMk id="12" creationId="{A5C62A1B-D07C-47A1-9CCD-CBD73F239CAA}"/>
          </ac:spMkLst>
        </pc:spChg>
        <pc:spChg chg="add mod">
          <ac:chgData name="혜인 이" userId="c1d8042edea9c5ba" providerId="LiveId" clId="{6B181833-0213-4138-8688-8C5A3A175188}" dt="2019-06-03T13:32:24.065" v="2447" actId="688"/>
          <ac:spMkLst>
            <pc:docMk/>
            <pc:sldMk cId="1945192457" sldId="365"/>
            <ac:spMk id="13" creationId="{9CC6C7B8-92A1-4FBC-B078-FC90B7F92843}"/>
          </ac:spMkLst>
        </pc:spChg>
        <pc:spChg chg="add mod">
          <ac:chgData name="혜인 이" userId="c1d8042edea9c5ba" providerId="LiveId" clId="{6B181833-0213-4138-8688-8C5A3A175188}" dt="2019-06-03T13:33:10.708" v="2541" actId="20577"/>
          <ac:spMkLst>
            <pc:docMk/>
            <pc:sldMk cId="1945192457" sldId="365"/>
            <ac:spMk id="14" creationId="{BBF1DFFE-DE20-493A-A5CB-5CF542AB76E9}"/>
          </ac:spMkLst>
        </pc:spChg>
        <pc:picChg chg="add mod modCrop">
          <ac:chgData name="혜인 이" userId="c1d8042edea9c5ba" providerId="LiveId" clId="{6B181833-0213-4138-8688-8C5A3A175188}" dt="2019-06-03T13:28:44.157" v="1935" actId="732"/>
          <ac:picMkLst>
            <pc:docMk/>
            <pc:sldMk cId="1945192457" sldId="365"/>
            <ac:picMk id="3" creationId="{C487C055-AAA1-42AF-AC28-718BD840DFD7}"/>
          </ac:picMkLst>
        </pc:picChg>
        <pc:picChg chg="del">
          <ac:chgData name="혜인 이" userId="c1d8042edea9c5ba" providerId="LiveId" clId="{6B181833-0213-4138-8688-8C5A3A175188}" dt="2019-06-03T13:16:17.430" v="790" actId="478"/>
          <ac:picMkLst>
            <pc:docMk/>
            <pc:sldMk cId="1945192457" sldId="365"/>
            <ac:picMk id="2052" creationId="{2FC9D5D8-3DBD-4DA4-85B1-D8717E8CCE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367203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58070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216360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339913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14060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60489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241043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278252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265469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374416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105D67F-C495-45B5-B368-F4679945A243}" type="datetimeFigureOut">
              <a:rPr lang="ko-KR" altLang="en-US" smtClean="0"/>
              <a:t>2019-06-03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25528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5D67F-C495-45B5-B368-F4679945A243}" type="datetimeFigureOut">
              <a:rPr lang="ko-KR" altLang="en-US" smtClean="0"/>
              <a:t>2019-06-03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15513-7FD5-42F0-9F14-568381070E23}" type="slidenum">
              <a:rPr lang="ko-KR" altLang="en-US" smtClean="0"/>
              <a:t>‹#›</a:t>
            </a:fld>
            <a:endParaRPr lang="ko-KR" altLang="en-US"/>
          </a:p>
        </p:txBody>
      </p:sp>
    </p:spTree>
    <p:extLst>
      <p:ext uri="{BB962C8B-B14F-4D97-AF65-F5344CB8AC3E}">
        <p14:creationId xmlns:p14="http://schemas.microsoft.com/office/powerpoint/2010/main" val="179000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1"/>
            <a:ext cx="12192000" cy="3729037"/>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1874696" y="702330"/>
            <a:ext cx="8442608" cy="2862322"/>
          </a:xfrm>
          <a:prstGeom prst="rect">
            <a:avLst/>
          </a:prstGeom>
        </p:spPr>
        <p:txBody>
          <a:bodyPr wrap="square">
            <a:spAutoFit/>
          </a:bodyPr>
          <a:lstStyle/>
          <a:p>
            <a:pPr algn="ctr">
              <a:lnSpc>
                <a:spcPct val="150000"/>
              </a:lnSpc>
            </a:pPr>
            <a:r>
              <a:rPr lang="ko-KR" altLang="en-US" sz="4000" b="1" i="1" dirty="0">
                <a:solidFill>
                  <a:srgbClr val="80BCE1"/>
                </a:solidFill>
              </a:rPr>
              <a:t>로직 설계 </a:t>
            </a:r>
            <a:r>
              <a:rPr lang="en-US" altLang="ko-KR" sz="4000" b="1" i="1" dirty="0">
                <a:solidFill>
                  <a:srgbClr val="80BCE1"/>
                </a:solidFill>
              </a:rPr>
              <a:t>– Lab 05</a:t>
            </a:r>
          </a:p>
          <a:p>
            <a:pPr algn="ctr">
              <a:lnSpc>
                <a:spcPct val="150000"/>
              </a:lnSpc>
            </a:pPr>
            <a:r>
              <a:rPr lang="en-US" altLang="ko-KR" sz="4000" b="1" i="1" dirty="0">
                <a:solidFill>
                  <a:srgbClr val="80BCE1"/>
                </a:solidFill>
              </a:rPr>
              <a:t>State machine</a:t>
            </a:r>
            <a:r>
              <a:rPr lang="ko-KR" altLang="en-US" sz="4000" b="1" i="1" dirty="0">
                <a:solidFill>
                  <a:srgbClr val="80BCE1"/>
                </a:solidFill>
              </a:rPr>
              <a:t>을 이용한 </a:t>
            </a:r>
            <a:endParaRPr lang="en-US" altLang="ko-KR" sz="4000" b="1" i="1" dirty="0">
              <a:solidFill>
                <a:srgbClr val="80BCE1"/>
              </a:solidFill>
            </a:endParaRPr>
          </a:p>
          <a:p>
            <a:pPr algn="ctr">
              <a:lnSpc>
                <a:spcPct val="150000"/>
              </a:lnSpc>
            </a:pPr>
            <a:r>
              <a:rPr lang="en-US" altLang="ko-KR" sz="4000" b="1" i="1" dirty="0">
                <a:solidFill>
                  <a:srgbClr val="80BCE1"/>
                </a:solidFill>
              </a:rPr>
              <a:t>Serial adder </a:t>
            </a:r>
            <a:r>
              <a:rPr lang="ko-KR" altLang="en-US" sz="4000" b="1" i="1" dirty="0">
                <a:solidFill>
                  <a:srgbClr val="80BCE1"/>
                </a:solidFill>
              </a:rPr>
              <a:t>설계</a:t>
            </a:r>
            <a:r>
              <a:rPr lang="ko-KR" altLang="en-US" sz="4000" b="1" dirty="0"/>
              <a:t> </a:t>
            </a:r>
            <a:endParaRPr lang="en-US" altLang="ko-KR" sz="4000" b="1" i="1" dirty="0">
              <a:solidFill>
                <a:srgbClr val="80BCE1"/>
              </a:solidFill>
            </a:endParaRPr>
          </a:p>
        </p:txBody>
      </p:sp>
      <p:sp>
        <p:nvSpPr>
          <p:cNvPr id="7" name="직사각형 6"/>
          <p:cNvSpPr/>
          <p:nvPr/>
        </p:nvSpPr>
        <p:spPr>
          <a:xfrm>
            <a:off x="8134133" y="4983554"/>
            <a:ext cx="3572092" cy="1172116"/>
          </a:xfrm>
          <a:prstGeom prst="rect">
            <a:avLst/>
          </a:prstGeom>
        </p:spPr>
        <p:txBody>
          <a:bodyPr wrap="square">
            <a:spAutoFit/>
          </a:bodyPr>
          <a:lstStyle/>
          <a:p>
            <a:pPr algn="ctr">
              <a:lnSpc>
                <a:spcPct val="150000"/>
              </a:lnSpc>
            </a:pPr>
            <a:r>
              <a:rPr lang="ko-KR" altLang="en-US" sz="2500" b="1" u="sng" dirty="0">
                <a:solidFill>
                  <a:srgbClr val="80BCE1"/>
                </a:solidFill>
              </a:rPr>
              <a:t>휴먼지능정보공학과 </a:t>
            </a:r>
            <a:r>
              <a:rPr lang="en-US" altLang="ko-KR" sz="2500" b="1" u="sng" dirty="0">
                <a:solidFill>
                  <a:srgbClr val="80BCE1"/>
                </a:solidFill>
              </a:rPr>
              <a:t>201810800 </a:t>
            </a:r>
            <a:r>
              <a:rPr lang="ko-KR" altLang="en-US" sz="2500" b="1" u="sng" dirty="0">
                <a:solidFill>
                  <a:srgbClr val="80BCE1"/>
                </a:solidFill>
              </a:rPr>
              <a:t>이혜인</a:t>
            </a:r>
            <a:endParaRPr lang="en-US" altLang="ko-KR" sz="2500" u="sng" dirty="0">
              <a:solidFill>
                <a:srgbClr val="80BCE1"/>
              </a:solidFill>
            </a:endParaRPr>
          </a:p>
        </p:txBody>
      </p:sp>
    </p:spTree>
    <p:extLst>
      <p:ext uri="{BB962C8B-B14F-4D97-AF65-F5344CB8AC3E}">
        <p14:creationId xmlns:p14="http://schemas.microsoft.com/office/powerpoint/2010/main" val="94510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3053BFF-B792-4DBA-BCE0-B78F0BC16A4B}"/>
              </a:ext>
            </a:extLst>
          </p:cNvPr>
          <p:cNvSpPr/>
          <p:nvPr/>
        </p:nvSpPr>
        <p:spPr>
          <a:xfrm>
            <a:off x="57751" y="205228"/>
            <a:ext cx="12076497" cy="646331"/>
          </a:xfrm>
          <a:prstGeom prst="rect">
            <a:avLst/>
          </a:prstGeom>
        </p:spPr>
        <p:txBody>
          <a:bodyPr wrap="square">
            <a:spAutoFit/>
          </a:bodyPr>
          <a:lstStyle/>
          <a:p>
            <a:pPr marL="514350" indent="-514350">
              <a:buClr>
                <a:srgbClr val="80BCE1"/>
              </a:buClr>
              <a:buFont typeface="+mj-lt"/>
              <a:buAutoNum type="arabicPeriod"/>
            </a:pPr>
            <a:r>
              <a:rPr lang="en-US" altLang="ko-KR" sz="3600" b="1" i="1" dirty="0">
                <a:solidFill>
                  <a:srgbClr val="80BCE1"/>
                </a:solidFill>
              </a:rPr>
              <a:t> </a:t>
            </a:r>
            <a:r>
              <a:rPr lang="en-US" altLang="ko-KR" sz="3600" b="1" dirty="0">
                <a:solidFill>
                  <a:srgbClr val="80BCE1"/>
                </a:solidFill>
              </a:rPr>
              <a:t>Design 4bit PISO shift register &amp; verify</a:t>
            </a:r>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215116"/>
            <a:ext cx="2818492" cy="566309"/>
          </a:xfrm>
          <a:prstGeom prst="rect">
            <a:avLst/>
          </a:prstGeom>
        </p:spPr>
        <p:txBody>
          <a:bodyPr wrap="square">
            <a:spAutoFit/>
          </a:bodyPr>
          <a:lstStyle/>
          <a:p>
            <a:pPr marL="514350" indent="-514350" algn="ctr">
              <a:lnSpc>
                <a:spcPct val="110000"/>
              </a:lnSpc>
              <a:buClr>
                <a:srgbClr val="305C81"/>
              </a:buClr>
              <a:buFont typeface="+mj-ea"/>
              <a:buAutoNum type="circleNumDbPlain"/>
              <a:defRPr/>
            </a:pPr>
            <a:r>
              <a:rPr lang="en-US" altLang="ko-KR" sz="2800" b="1" dirty="0">
                <a:solidFill>
                  <a:srgbClr val="305C81"/>
                </a:solidFill>
              </a:rPr>
              <a:t>PISO Code</a:t>
            </a:r>
          </a:p>
        </p:txBody>
      </p:sp>
      <p:sp>
        <p:nvSpPr>
          <p:cNvPr id="14" name="직사각형 13">
            <a:extLst>
              <a:ext uri="{FF2B5EF4-FFF2-40B4-BE49-F238E27FC236}">
                <a16:creationId xmlns:a16="http://schemas.microsoft.com/office/drawing/2014/main" id="{AE5FA874-A441-48A2-B4C3-3A6473061EDE}"/>
              </a:ext>
            </a:extLst>
          </p:cNvPr>
          <p:cNvSpPr/>
          <p:nvPr/>
        </p:nvSpPr>
        <p:spPr>
          <a:xfrm>
            <a:off x="6574709" y="3422235"/>
            <a:ext cx="4768645" cy="830997"/>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 주어진 회로도를 토대로 </a:t>
            </a:r>
            <a:endParaRPr lang="en-US" altLang="ko-KR" sz="2400" b="1" dirty="0">
              <a:solidFill>
                <a:srgbClr val="305C81"/>
              </a:solidFill>
            </a:endParaRPr>
          </a:p>
          <a:p>
            <a:pPr algn="ctr"/>
            <a:r>
              <a:rPr lang="en-US" altLang="ko-KR" sz="2400" b="1" dirty="0">
                <a:solidFill>
                  <a:srgbClr val="305C81"/>
                </a:solidFill>
              </a:rPr>
              <a:t>VHDL Code</a:t>
            </a:r>
            <a:r>
              <a:rPr lang="ko-KR" altLang="en-US" sz="2400" b="1" dirty="0">
                <a:solidFill>
                  <a:srgbClr val="305C81"/>
                </a:solidFill>
              </a:rPr>
              <a:t>를 구현한다</a:t>
            </a:r>
            <a:r>
              <a:rPr lang="en-US" altLang="ko-KR" sz="2400" b="1" dirty="0">
                <a:solidFill>
                  <a:srgbClr val="305C81"/>
                </a:solidFill>
              </a:rPr>
              <a:t>.</a:t>
            </a:r>
          </a:p>
        </p:txBody>
      </p:sp>
      <p:pic>
        <p:nvPicPr>
          <p:cNvPr id="1026" name="Picture 2">
            <a:extLst>
              <a:ext uri="{FF2B5EF4-FFF2-40B4-BE49-F238E27FC236}">
                <a16:creationId xmlns:a16="http://schemas.microsoft.com/office/drawing/2014/main" id="{86C5A6E9-5628-4578-B783-1BE9AC0FF3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4" t="10982" r="12165" b="10602"/>
          <a:stretch/>
        </p:blipFill>
        <p:spPr bwMode="auto">
          <a:xfrm>
            <a:off x="1107357" y="1824423"/>
            <a:ext cx="4988642" cy="487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6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377344"/>
            <a:ext cx="4003188" cy="566309"/>
          </a:xfrm>
          <a:prstGeom prst="rect">
            <a:avLst/>
          </a:prstGeom>
        </p:spPr>
        <p:txBody>
          <a:bodyPr wrap="square">
            <a:spAutoFit/>
          </a:bodyPr>
          <a:lstStyle/>
          <a:p>
            <a:pPr marL="514350" indent="-514350" algn="ctr">
              <a:lnSpc>
                <a:spcPct val="110000"/>
              </a:lnSpc>
              <a:buClr>
                <a:srgbClr val="305C81"/>
              </a:buClr>
              <a:buFont typeface="+mj-ea"/>
              <a:buAutoNum type="circleNumDbPlain" startAt="2"/>
              <a:defRPr/>
            </a:pPr>
            <a:r>
              <a:rPr lang="en-US" altLang="ko-KR" sz="2800" b="1" dirty="0">
                <a:solidFill>
                  <a:srgbClr val="305C81"/>
                </a:solidFill>
              </a:rPr>
              <a:t>PISO RTL Viewer</a:t>
            </a:r>
          </a:p>
        </p:txBody>
      </p:sp>
      <p:sp>
        <p:nvSpPr>
          <p:cNvPr id="10" name="직사각형 9">
            <a:extLst>
              <a:ext uri="{FF2B5EF4-FFF2-40B4-BE49-F238E27FC236}">
                <a16:creationId xmlns:a16="http://schemas.microsoft.com/office/drawing/2014/main" id="{23341CEC-3E4D-40CE-A721-2154C4C4E6C5}"/>
              </a:ext>
            </a:extLst>
          </p:cNvPr>
          <p:cNvSpPr/>
          <p:nvPr/>
        </p:nvSpPr>
        <p:spPr>
          <a:xfrm>
            <a:off x="400449" y="6191107"/>
            <a:ext cx="11391100" cy="461665"/>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앞에서 나온 </a:t>
            </a:r>
            <a:r>
              <a:rPr lang="en-US" altLang="ko-KR" sz="2400" b="1" dirty="0">
                <a:solidFill>
                  <a:srgbClr val="305C81"/>
                </a:solidFill>
              </a:rPr>
              <a:t>VHDL Code</a:t>
            </a:r>
            <a:r>
              <a:rPr lang="ko-KR" altLang="en-US" sz="2400" b="1" dirty="0">
                <a:solidFill>
                  <a:srgbClr val="305C81"/>
                </a:solidFill>
              </a:rPr>
              <a:t>를 </a:t>
            </a:r>
            <a:r>
              <a:rPr lang="en-US" altLang="ko-KR" sz="2400" b="1" dirty="0">
                <a:solidFill>
                  <a:srgbClr val="305C81"/>
                </a:solidFill>
              </a:rPr>
              <a:t>RTL Viewer</a:t>
            </a:r>
            <a:r>
              <a:rPr lang="ko-KR" altLang="en-US" sz="2400" b="1" dirty="0">
                <a:solidFill>
                  <a:srgbClr val="305C81"/>
                </a:solidFill>
              </a:rPr>
              <a:t>로 표현하면 다음과 같이 나온다</a:t>
            </a:r>
            <a:r>
              <a:rPr lang="en-US" altLang="ko-KR" sz="2400" b="1" dirty="0">
                <a:solidFill>
                  <a:srgbClr val="305C81"/>
                </a:solidFill>
              </a:rPr>
              <a:t>.</a:t>
            </a:r>
          </a:p>
        </p:txBody>
      </p:sp>
      <p:pic>
        <p:nvPicPr>
          <p:cNvPr id="2050" name="Picture 2">
            <a:extLst>
              <a:ext uri="{FF2B5EF4-FFF2-40B4-BE49-F238E27FC236}">
                <a16:creationId xmlns:a16="http://schemas.microsoft.com/office/drawing/2014/main" id="{FCA12DCF-C8D0-4457-A5FB-89EA9ED26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8" t="7559" b="8171"/>
          <a:stretch/>
        </p:blipFill>
        <p:spPr bwMode="auto">
          <a:xfrm>
            <a:off x="1883981" y="2148878"/>
            <a:ext cx="8424036" cy="3851871"/>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8385BF82-4C9B-4DBA-B037-75F17DE702E1}"/>
              </a:ext>
            </a:extLst>
          </p:cNvPr>
          <p:cNvSpPr/>
          <p:nvPr/>
        </p:nvSpPr>
        <p:spPr>
          <a:xfrm>
            <a:off x="57751" y="205228"/>
            <a:ext cx="12076497" cy="646331"/>
          </a:xfrm>
          <a:prstGeom prst="rect">
            <a:avLst/>
          </a:prstGeom>
        </p:spPr>
        <p:txBody>
          <a:bodyPr wrap="square">
            <a:spAutoFit/>
          </a:bodyPr>
          <a:lstStyle/>
          <a:p>
            <a:pPr marL="514350" indent="-514350">
              <a:buClr>
                <a:srgbClr val="80BCE1"/>
              </a:buClr>
              <a:buFont typeface="+mj-lt"/>
              <a:buAutoNum type="arabicPeriod"/>
            </a:pPr>
            <a:r>
              <a:rPr lang="en-US" altLang="ko-KR" sz="3600" b="1" i="1" dirty="0">
                <a:solidFill>
                  <a:srgbClr val="80BCE1"/>
                </a:solidFill>
              </a:rPr>
              <a:t> </a:t>
            </a:r>
            <a:r>
              <a:rPr lang="en-US" altLang="ko-KR" sz="3600" b="1" dirty="0">
                <a:solidFill>
                  <a:srgbClr val="80BCE1"/>
                </a:solidFill>
              </a:rPr>
              <a:t>Design 4bit PISO shift register &amp; verify</a:t>
            </a:r>
          </a:p>
        </p:txBody>
      </p:sp>
    </p:spTree>
    <p:extLst>
      <p:ext uri="{BB962C8B-B14F-4D97-AF65-F5344CB8AC3E}">
        <p14:creationId xmlns:p14="http://schemas.microsoft.com/office/powerpoint/2010/main" val="73737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6" y="1377344"/>
            <a:ext cx="3570927" cy="566309"/>
          </a:xfrm>
          <a:prstGeom prst="rect">
            <a:avLst/>
          </a:prstGeom>
        </p:spPr>
        <p:txBody>
          <a:bodyPr wrap="square">
            <a:spAutoFit/>
          </a:bodyPr>
          <a:lstStyle/>
          <a:p>
            <a:pPr marL="514350" indent="-514350" algn="ctr">
              <a:lnSpc>
                <a:spcPct val="110000"/>
              </a:lnSpc>
              <a:buClr>
                <a:srgbClr val="305C81"/>
              </a:buClr>
              <a:buFont typeface="+mj-ea"/>
              <a:buAutoNum type="circleNumDbPlain" startAt="3"/>
              <a:defRPr/>
            </a:pPr>
            <a:r>
              <a:rPr lang="en-US" altLang="ko-KR" sz="2800" b="1" dirty="0">
                <a:solidFill>
                  <a:srgbClr val="305C81"/>
                </a:solidFill>
              </a:rPr>
              <a:t>PISO Simulation</a:t>
            </a:r>
          </a:p>
        </p:txBody>
      </p:sp>
      <p:sp>
        <p:nvSpPr>
          <p:cNvPr id="10" name="직사각형 9">
            <a:extLst>
              <a:ext uri="{FF2B5EF4-FFF2-40B4-BE49-F238E27FC236}">
                <a16:creationId xmlns:a16="http://schemas.microsoft.com/office/drawing/2014/main" id="{23341CEC-3E4D-40CE-A721-2154C4C4E6C5}"/>
              </a:ext>
            </a:extLst>
          </p:cNvPr>
          <p:cNvSpPr/>
          <p:nvPr/>
        </p:nvSpPr>
        <p:spPr>
          <a:xfrm>
            <a:off x="219676" y="5171944"/>
            <a:ext cx="11782425" cy="1569660"/>
          </a:xfrm>
          <a:prstGeom prst="rect">
            <a:avLst/>
          </a:prstGeom>
        </p:spPr>
        <p:txBody>
          <a:bodyPr wrap="square">
            <a:spAutoFit/>
          </a:bodyPr>
          <a:lstStyle/>
          <a:p>
            <a:pPr algn="ctr"/>
            <a:r>
              <a:rPr lang="ko-KR" altLang="en-US" sz="2400" b="1" dirty="0">
                <a:solidFill>
                  <a:srgbClr val="305C81"/>
                </a:solidFill>
              </a:rPr>
              <a:t>앞에서 구현한 코드를 토대로 </a:t>
            </a:r>
            <a:r>
              <a:rPr lang="en-US" altLang="ko-KR" sz="2400" b="1" dirty="0">
                <a:solidFill>
                  <a:srgbClr val="305C81"/>
                </a:solidFill>
              </a:rPr>
              <a:t>Simulation</a:t>
            </a:r>
            <a:r>
              <a:rPr lang="ko-KR" altLang="en-US" sz="2400" b="1" dirty="0">
                <a:solidFill>
                  <a:srgbClr val="305C81"/>
                </a:solidFill>
              </a:rPr>
              <a:t>을 돌린 결과이다</a:t>
            </a:r>
            <a:r>
              <a:rPr lang="en-US" altLang="ko-KR" sz="2400" b="1" dirty="0">
                <a:solidFill>
                  <a:srgbClr val="305C81"/>
                </a:solidFill>
              </a:rPr>
              <a:t>. Input</a:t>
            </a:r>
            <a:r>
              <a:rPr lang="ko-KR" altLang="en-US" sz="2400" b="1" dirty="0">
                <a:solidFill>
                  <a:srgbClr val="305C81"/>
                </a:solidFill>
              </a:rPr>
              <a:t>인 </a:t>
            </a:r>
            <a:r>
              <a:rPr lang="en-US" altLang="ko-KR" sz="2400" b="1" dirty="0">
                <a:solidFill>
                  <a:srgbClr val="305C81"/>
                </a:solidFill>
              </a:rPr>
              <a:t>R</a:t>
            </a:r>
            <a:r>
              <a:rPr lang="ko-KR" altLang="en-US" sz="2400" b="1" dirty="0">
                <a:solidFill>
                  <a:srgbClr val="305C81"/>
                </a:solidFill>
              </a:rPr>
              <a:t>이 </a:t>
            </a:r>
            <a:r>
              <a:rPr lang="en-US" altLang="ko-KR" sz="2400" b="1" dirty="0">
                <a:solidFill>
                  <a:srgbClr val="305C81"/>
                </a:solidFill>
              </a:rPr>
              <a:t>‘1101’</a:t>
            </a:r>
            <a:r>
              <a:rPr lang="ko-KR" altLang="en-US" sz="2400" b="1" dirty="0">
                <a:solidFill>
                  <a:srgbClr val="305C81"/>
                </a:solidFill>
              </a:rPr>
              <a:t>이라 하고</a:t>
            </a:r>
            <a:r>
              <a:rPr lang="en-US" altLang="ko-KR" sz="2400" b="1" dirty="0">
                <a:solidFill>
                  <a:srgbClr val="305C81"/>
                </a:solidFill>
              </a:rPr>
              <a:t>, Reset</a:t>
            </a:r>
            <a:r>
              <a:rPr lang="ko-KR" altLang="en-US" sz="2400" b="1" dirty="0">
                <a:solidFill>
                  <a:srgbClr val="305C81"/>
                </a:solidFill>
              </a:rPr>
              <a:t>을 </a:t>
            </a:r>
            <a:r>
              <a:rPr lang="en-US" altLang="ko-KR" sz="2400" b="1" dirty="0">
                <a:solidFill>
                  <a:srgbClr val="305C81"/>
                </a:solidFill>
              </a:rPr>
              <a:t>0</a:t>
            </a:r>
            <a:r>
              <a:rPr lang="ko-KR" altLang="en-US" sz="2400" b="1" dirty="0">
                <a:solidFill>
                  <a:srgbClr val="305C81"/>
                </a:solidFill>
              </a:rPr>
              <a:t>으로 초기화 한 상태일 때</a:t>
            </a:r>
            <a:r>
              <a:rPr lang="en-US" altLang="ko-KR" sz="2400" b="1" dirty="0">
                <a:solidFill>
                  <a:srgbClr val="305C81"/>
                </a:solidFill>
              </a:rPr>
              <a:t>, Load</a:t>
            </a:r>
            <a:r>
              <a:rPr lang="ko-KR" altLang="en-US" sz="2400" b="1" dirty="0">
                <a:solidFill>
                  <a:srgbClr val="305C81"/>
                </a:solidFill>
              </a:rPr>
              <a:t>인 </a:t>
            </a:r>
            <a:r>
              <a:rPr lang="en-US" altLang="ko-KR" sz="2400" b="1" dirty="0">
                <a:solidFill>
                  <a:srgbClr val="305C81"/>
                </a:solidFill>
              </a:rPr>
              <a:t>L</a:t>
            </a:r>
            <a:r>
              <a:rPr lang="ko-KR" altLang="en-US" sz="2400" b="1" dirty="0">
                <a:solidFill>
                  <a:srgbClr val="305C81"/>
                </a:solidFill>
              </a:rPr>
              <a:t>이 </a:t>
            </a:r>
            <a:r>
              <a:rPr lang="en-US" altLang="ko-KR" sz="2400" b="1" dirty="0">
                <a:solidFill>
                  <a:srgbClr val="305C81"/>
                </a:solidFill>
              </a:rPr>
              <a:t>1</a:t>
            </a:r>
            <a:r>
              <a:rPr lang="ko-KR" altLang="en-US" sz="2400" b="1" dirty="0">
                <a:solidFill>
                  <a:srgbClr val="305C81"/>
                </a:solidFill>
              </a:rPr>
              <a:t>인 경우 </a:t>
            </a:r>
            <a:r>
              <a:rPr lang="en-US" altLang="ko-KR" sz="2400" b="1" dirty="0">
                <a:solidFill>
                  <a:srgbClr val="305C81"/>
                </a:solidFill>
              </a:rPr>
              <a:t>Buffer</a:t>
            </a:r>
            <a:r>
              <a:rPr lang="ko-KR" altLang="en-US" sz="2400" b="1" dirty="0">
                <a:solidFill>
                  <a:srgbClr val="305C81"/>
                </a:solidFill>
              </a:rPr>
              <a:t>인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1</a:t>
            </a:r>
            <a:r>
              <a:rPr lang="ko-KR" altLang="en-US" sz="2400" b="1" dirty="0">
                <a:solidFill>
                  <a:srgbClr val="305C81"/>
                </a:solidFill>
              </a:rPr>
              <a:t>이 들어가고 </a:t>
            </a:r>
            <a:r>
              <a:rPr lang="en-US" altLang="ko-KR" sz="2400" b="1" dirty="0">
                <a:solidFill>
                  <a:srgbClr val="305C81"/>
                </a:solidFill>
              </a:rPr>
              <a:t>L</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인 경우에는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a:t>
            </a:r>
            <a:r>
              <a:rPr lang="en-US" altLang="ko-KR" sz="2400" b="1" dirty="0">
                <a:solidFill>
                  <a:srgbClr val="305C81"/>
                </a:solidFill>
              </a:rPr>
              <a:t> </a:t>
            </a:r>
            <a:r>
              <a:rPr lang="ko-KR" altLang="en-US" sz="2400" b="1" dirty="0">
                <a:solidFill>
                  <a:srgbClr val="305C81"/>
                </a:solidFill>
              </a:rPr>
              <a:t>들어가게 된다</a:t>
            </a:r>
            <a:r>
              <a:rPr lang="en-US" altLang="ko-KR" sz="2400" b="1" dirty="0">
                <a:solidFill>
                  <a:srgbClr val="305C81"/>
                </a:solidFill>
              </a:rPr>
              <a:t>. </a:t>
            </a:r>
            <a:r>
              <a:rPr lang="ko-KR" altLang="en-US" sz="2400" b="1" dirty="0">
                <a:solidFill>
                  <a:srgbClr val="305C81"/>
                </a:solidFill>
              </a:rPr>
              <a:t>위의 </a:t>
            </a:r>
            <a:r>
              <a:rPr lang="en-US" altLang="ko-KR" sz="2400" b="1" dirty="0">
                <a:solidFill>
                  <a:srgbClr val="305C81"/>
                </a:solidFill>
              </a:rPr>
              <a:t>Simulation</a:t>
            </a:r>
            <a:r>
              <a:rPr lang="ko-KR" altLang="en-US" sz="2400" b="1" dirty="0">
                <a:solidFill>
                  <a:srgbClr val="305C81"/>
                </a:solidFill>
              </a:rPr>
              <a:t>을 보면 다음과 같이 나왔음을 알 수 있다</a:t>
            </a:r>
            <a:r>
              <a:rPr lang="en-US" altLang="ko-KR" sz="2400" b="1" dirty="0">
                <a:solidFill>
                  <a:srgbClr val="305C81"/>
                </a:solidFill>
              </a:rPr>
              <a:t>.</a:t>
            </a:r>
          </a:p>
        </p:txBody>
      </p:sp>
      <p:pic>
        <p:nvPicPr>
          <p:cNvPr id="3074" name="Picture 2">
            <a:extLst>
              <a:ext uri="{FF2B5EF4-FFF2-40B4-BE49-F238E27FC236}">
                <a16:creationId xmlns:a16="http://schemas.microsoft.com/office/drawing/2014/main" id="{4E6C0569-90C2-44B0-941D-4B7063E8A2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7623"/>
          <a:stretch/>
        </p:blipFill>
        <p:spPr bwMode="auto">
          <a:xfrm>
            <a:off x="204786" y="1943653"/>
            <a:ext cx="11782425" cy="1485347"/>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a:extLst>
              <a:ext uri="{FF2B5EF4-FFF2-40B4-BE49-F238E27FC236}">
                <a16:creationId xmlns:a16="http://schemas.microsoft.com/office/drawing/2014/main" id="{6E1516CD-1532-4472-8297-960627F1577B}"/>
              </a:ext>
            </a:extLst>
          </p:cNvPr>
          <p:cNvSpPr/>
          <p:nvPr/>
        </p:nvSpPr>
        <p:spPr>
          <a:xfrm>
            <a:off x="57751" y="205228"/>
            <a:ext cx="12076497" cy="646331"/>
          </a:xfrm>
          <a:prstGeom prst="rect">
            <a:avLst/>
          </a:prstGeom>
        </p:spPr>
        <p:txBody>
          <a:bodyPr wrap="square">
            <a:spAutoFit/>
          </a:bodyPr>
          <a:lstStyle/>
          <a:p>
            <a:pPr marL="514350" indent="-514350">
              <a:buClr>
                <a:srgbClr val="80BCE1"/>
              </a:buClr>
              <a:buFont typeface="+mj-lt"/>
              <a:buAutoNum type="arabicPeriod"/>
            </a:pPr>
            <a:r>
              <a:rPr lang="en-US" altLang="ko-KR" sz="3600" b="1" i="1" dirty="0">
                <a:solidFill>
                  <a:srgbClr val="80BCE1"/>
                </a:solidFill>
              </a:rPr>
              <a:t> </a:t>
            </a:r>
            <a:r>
              <a:rPr lang="en-US" altLang="ko-KR" sz="3600" b="1" dirty="0">
                <a:solidFill>
                  <a:srgbClr val="80BCE1"/>
                </a:solidFill>
              </a:rPr>
              <a:t>Design 4bit PISO shift register &amp; verify</a:t>
            </a:r>
          </a:p>
        </p:txBody>
      </p:sp>
      <p:sp>
        <p:nvSpPr>
          <p:cNvPr id="7" name="사각형: 둥근 모서리 6">
            <a:extLst>
              <a:ext uri="{FF2B5EF4-FFF2-40B4-BE49-F238E27FC236}">
                <a16:creationId xmlns:a16="http://schemas.microsoft.com/office/drawing/2014/main" id="{8358B79C-A2A4-4EC6-B023-275934429324}"/>
              </a:ext>
            </a:extLst>
          </p:cNvPr>
          <p:cNvSpPr/>
          <p:nvPr/>
        </p:nvSpPr>
        <p:spPr>
          <a:xfrm rot="16200000">
            <a:off x="3607848" y="2111285"/>
            <a:ext cx="1059651" cy="1575782"/>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F8A391E6-8540-49B0-AA4D-109309F70977}"/>
              </a:ext>
            </a:extLst>
          </p:cNvPr>
          <p:cNvSpPr/>
          <p:nvPr/>
        </p:nvSpPr>
        <p:spPr>
          <a:xfrm rot="16385887">
            <a:off x="3507538" y="3429488"/>
            <a:ext cx="863826" cy="561975"/>
          </a:xfrm>
          <a:prstGeom prst="rightArrow">
            <a:avLst/>
          </a:prstGeom>
          <a:solidFill>
            <a:srgbClr val="84B8DD"/>
          </a:solidFill>
          <a:ln>
            <a:solidFill>
              <a:srgbClr val="84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458A2C8F-1E0C-463E-BDBC-79F5D91653AE}"/>
              </a:ext>
            </a:extLst>
          </p:cNvPr>
          <p:cNvSpPr/>
          <p:nvPr/>
        </p:nvSpPr>
        <p:spPr>
          <a:xfrm>
            <a:off x="2614409" y="4199842"/>
            <a:ext cx="2650084" cy="923330"/>
          </a:xfrm>
          <a:prstGeom prst="rect">
            <a:avLst/>
          </a:prstGeom>
        </p:spPr>
        <p:txBody>
          <a:bodyPr wrap="none">
            <a:spAutoFit/>
          </a:bodyPr>
          <a:lstStyle/>
          <a:p>
            <a:r>
              <a:rPr lang="en-US" altLang="ko-KR" b="1" dirty="0">
                <a:solidFill>
                  <a:srgbClr val="84B8DD"/>
                </a:solidFill>
              </a:rPr>
              <a:t>Load</a:t>
            </a:r>
            <a:r>
              <a:rPr lang="ko-KR" altLang="en-US" b="1" dirty="0">
                <a:solidFill>
                  <a:srgbClr val="84B8DD"/>
                </a:solidFill>
              </a:rPr>
              <a:t>가 </a:t>
            </a:r>
            <a:r>
              <a:rPr lang="en-US" altLang="ko-KR" b="1" dirty="0">
                <a:solidFill>
                  <a:srgbClr val="84B8DD"/>
                </a:solidFill>
              </a:rPr>
              <a:t>1</a:t>
            </a:r>
            <a:r>
              <a:rPr lang="ko-KR" altLang="en-US" b="1" dirty="0">
                <a:solidFill>
                  <a:srgbClr val="84B8DD"/>
                </a:solidFill>
              </a:rPr>
              <a:t>이므로 </a:t>
            </a:r>
            <a:endParaRPr lang="en-US" altLang="ko-KR" b="1" dirty="0">
              <a:solidFill>
                <a:srgbClr val="84B8DD"/>
              </a:solidFill>
            </a:endParaRPr>
          </a:p>
          <a:p>
            <a:r>
              <a:rPr lang="ko-KR" altLang="en-US" b="1" dirty="0">
                <a:solidFill>
                  <a:srgbClr val="84B8DD"/>
                </a:solidFill>
              </a:rPr>
              <a:t>바로 다음 </a:t>
            </a:r>
            <a:r>
              <a:rPr lang="en-US" altLang="ko-KR" b="1" dirty="0">
                <a:solidFill>
                  <a:srgbClr val="84B8DD"/>
                </a:solidFill>
              </a:rPr>
              <a:t>Rising edge</a:t>
            </a:r>
          </a:p>
          <a:p>
            <a:r>
              <a:rPr lang="ko-KR" altLang="en-US" b="1" dirty="0">
                <a:solidFill>
                  <a:srgbClr val="84B8DD"/>
                </a:solidFill>
              </a:rPr>
              <a:t>에서 </a:t>
            </a:r>
            <a:r>
              <a:rPr lang="en-US" altLang="ko-KR" b="1" dirty="0">
                <a:solidFill>
                  <a:srgbClr val="84B8DD"/>
                </a:solidFill>
              </a:rPr>
              <a:t>Q</a:t>
            </a:r>
            <a:r>
              <a:rPr lang="ko-KR" altLang="en-US" b="1" dirty="0">
                <a:solidFill>
                  <a:srgbClr val="84B8DD"/>
                </a:solidFill>
              </a:rPr>
              <a:t>에 </a:t>
            </a:r>
            <a:r>
              <a:rPr lang="en-US" altLang="ko-KR" b="1" dirty="0">
                <a:solidFill>
                  <a:srgbClr val="84B8DD"/>
                </a:solidFill>
              </a:rPr>
              <a:t>1</a:t>
            </a:r>
            <a:r>
              <a:rPr lang="ko-KR" altLang="en-US" b="1" dirty="0">
                <a:solidFill>
                  <a:srgbClr val="84B8DD"/>
                </a:solidFill>
              </a:rPr>
              <a:t>이 들어간다</a:t>
            </a:r>
            <a:r>
              <a:rPr lang="en-US" altLang="ko-KR" b="1" dirty="0">
                <a:solidFill>
                  <a:srgbClr val="84B8DD"/>
                </a:solidFill>
              </a:rPr>
              <a:t>.</a:t>
            </a:r>
            <a:endParaRPr lang="ko-KR" altLang="en-US" dirty="0">
              <a:solidFill>
                <a:srgbClr val="84B8DD"/>
              </a:solidFill>
            </a:endParaRPr>
          </a:p>
        </p:txBody>
      </p:sp>
      <p:sp>
        <p:nvSpPr>
          <p:cNvPr id="15" name="직사각형 14">
            <a:extLst>
              <a:ext uri="{FF2B5EF4-FFF2-40B4-BE49-F238E27FC236}">
                <a16:creationId xmlns:a16="http://schemas.microsoft.com/office/drawing/2014/main" id="{7BB25C3F-E193-44A2-99CD-C03A5D48C8A0}"/>
              </a:ext>
            </a:extLst>
          </p:cNvPr>
          <p:cNvSpPr/>
          <p:nvPr/>
        </p:nvSpPr>
        <p:spPr>
          <a:xfrm>
            <a:off x="5525228" y="4210978"/>
            <a:ext cx="2650084" cy="923330"/>
          </a:xfrm>
          <a:prstGeom prst="rect">
            <a:avLst/>
          </a:prstGeom>
        </p:spPr>
        <p:txBody>
          <a:bodyPr wrap="none">
            <a:spAutoFit/>
          </a:bodyPr>
          <a:lstStyle/>
          <a:p>
            <a:r>
              <a:rPr lang="en-US" altLang="ko-KR" b="1" dirty="0">
                <a:solidFill>
                  <a:srgbClr val="84B8DD"/>
                </a:solidFill>
              </a:rPr>
              <a:t>Load</a:t>
            </a:r>
            <a:r>
              <a:rPr lang="ko-KR" altLang="en-US" b="1" dirty="0">
                <a:solidFill>
                  <a:srgbClr val="84B8DD"/>
                </a:solidFill>
              </a:rPr>
              <a:t>가 </a:t>
            </a:r>
            <a:r>
              <a:rPr lang="en-US" altLang="ko-KR" b="1" dirty="0">
                <a:solidFill>
                  <a:srgbClr val="84B8DD"/>
                </a:solidFill>
              </a:rPr>
              <a:t>0</a:t>
            </a:r>
            <a:r>
              <a:rPr lang="ko-KR" altLang="en-US" b="1" dirty="0">
                <a:solidFill>
                  <a:srgbClr val="84B8DD"/>
                </a:solidFill>
              </a:rPr>
              <a:t>이므로 </a:t>
            </a:r>
            <a:endParaRPr lang="en-US" altLang="ko-KR" b="1" dirty="0">
              <a:solidFill>
                <a:srgbClr val="84B8DD"/>
              </a:solidFill>
            </a:endParaRPr>
          </a:p>
          <a:p>
            <a:r>
              <a:rPr lang="ko-KR" altLang="en-US" b="1" dirty="0">
                <a:solidFill>
                  <a:srgbClr val="84B8DD"/>
                </a:solidFill>
              </a:rPr>
              <a:t>바로 다음 </a:t>
            </a:r>
            <a:r>
              <a:rPr lang="en-US" altLang="ko-KR" b="1" dirty="0">
                <a:solidFill>
                  <a:srgbClr val="84B8DD"/>
                </a:solidFill>
              </a:rPr>
              <a:t>Rising edge</a:t>
            </a:r>
          </a:p>
          <a:p>
            <a:r>
              <a:rPr lang="ko-KR" altLang="en-US" b="1" dirty="0">
                <a:solidFill>
                  <a:srgbClr val="84B8DD"/>
                </a:solidFill>
              </a:rPr>
              <a:t>에서 </a:t>
            </a:r>
            <a:r>
              <a:rPr lang="en-US" altLang="ko-KR" b="1" dirty="0">
                <a:solidFill>
                  <a:srgbClr val="84B8DD"/>
                </a:solidFill>
              </a:rPr>
              <a:t>Q</a:t>
            </a:r>
            <a:r>
              <a:rPr lang="ko-KR" altLang="en-US" b="1" dirty="0">
                <a:solidFill>
                  <a:srgbClr val="84B8DD"/>
                </a:solidFill>
              </a:rPr>
              <a:t>에 </a:t>
            </a:r>
            <a:r>
              <a:rPr lang="en-US" altLang="ko-KR" b="1" dirty="0">
                <a:solidFill>
                  <a:srgbClr val="84B8DD"/>
                </a:solidFill>
              </a:rPr>
              <a:t>0</a:t>
            </a:r>
            <a:r>
              <a:rPr lang="ko-KR" altLang="en-US" b="1" dirty="0">
                <a:solidFill>
                  <a:srgbClr val="84B8DD"/>
                </a:solidFill>
              </a:rPr>
              <a:t>이 들어간다</a:t>
            </a:r>
            <a:r>
              <a:rPr lang="en-US" altLang="ko-KR" b="1" dirty="0">
                <a:solidFill>
                  <a:srgbClr val="84B8DD"/>
                </a:solidFill>
              </a:rPr>
              <a:t>.</a:t>
            </a:r>
            <a:endParaRPr lang="ko-KR" altLang="en-US" dirty="0">
              <a:solidFill>
                <a:srgbClr val="84B8DD"/>
              </a:solidFill>
            </a:endParaRPr>
          </a:p>
        </p:txBody>
      </p:sp>
      <p:sp>
        <p:nvSpPr>
          <p:cNvPr id="16" name="사각형: 둥근 모서리 15">
            <a:extLst>
              <a:ext uri="{FF2B5EF4-FFF2-40B4-BE49-F238E27FC236}">
                <a16:creationId xmlns:a16="http://schemas.microsoft.com/office/drawing/2014/main" id="{A1DAB403-937C-46B9-A440-37C4048D472A}"/>
              </a:ext>
            </a:extLst>
          </p:cNvPr>
          <p:cNvSpPr/>
          <p:nvPr/>
        </p:nvSpPr>
        <p:spPr>
          <a:xfrm rot="16200000">
            <a:off x="6017673" y="2111285"/>
            <a:ext cx="1059651" cy="1575782"/>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C5C1AD62-36D9-45A4-B3E5-7D4A95A7B152}"/>
              </a:ext>
            </a:extLst>
          </p:cNvPr>
          <p:cNvSpPr/>
          <p:nvPr/>
        </p:nvSpPr>
        <p:spPr>
          <a:xfrm rot="16200000">
            <a:off x="6137369" y="3486941"/>
            <a:ext cx="863826" cy="561975"/>
          </a:xfrm>
          <a:prstGeom prst="rightArrow">
            <a:avLst/>
          </a:prstGeom>
          <a:solidFill>
            <a:srgbClr val="84B8DD"/>
          </a:solidFill>
          <a:ln>
            <a:solidFill>
              <a:srgbClr val="84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0149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3053BFF-B792-4DBA-BCE0-B78F0BC16A4B}"/>
              </a:ext>
            </a:extLst>
          </p:cNvPr>
          <p:cNvSpPr/>
          <p:nvPr/>
        </p:nvSpPr>
        <p:spPr>
          <a:xfrm>
            <a:off x="57751" y="205228"/>
            <a:ext cx="12076497" cy="646331"/>
          </a:xfrm>
          <a:prstGeom prst="rect">
            <a:avLst/>
          </a:prstGeom>
        </p:spPr>
        <p:txBody>
          <a:bodyPr wrap="square">
            <a:spAutoFit/>
          </a:bodyPr>
          <a:lstStyle/>
          <a:p>
            <a:pPr>
              <a:buClr>
                <a:srgbClr val="80BCE1"/>
              </a:buClr>
            </a:pPr>
            <a:r>
              <a:rPr lang="en-US" altLang="ko-KR" sz="3600" b="1" i="1" dirty="0">
                <a:solidFill>
                  <a:srgbClr val="80BCE1"/>
                </a:solidFill>
              </a:rPr>
              <a:t>2. </a:t>
            </a:r>
            <a:r>
              <a:rPr lang="en-US" altLang="ko-KR" sz="3600" b="1" dirty="0">
                <a:solidFill>
                  <a:srgbClr val="80BCE1"/>
                </a:solidFill>
              </a:rPr>
              <a:t>Design 4bit SIPO shift register &amp; verify</a:t>
            </a:r>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215116"/>
            <a:ext cx="2818492" cy="526106"/>
          </a:xfrm>
          <a:prstGeom prst="rect">
            <a:avLst/>
          </a:prstGeom>
        </p:spPr>
        <p:txBody>
          <a:bodyPr wrap="square">
            <a:spAutoFit/>
          </a:bodyPr>
          <a:lstStyle/>
          <a:p>
            <a:pPr marL="514350" indent="-514350" algn="ctr">
              <a:lnSpc>
                <a:spcPct val="110000"/>
              </a:lnSpc>
              <a:buClr>
                <a:srgbClr val="305C81"/>
              </a:buClr>
              <a:buFont typeface="+mj-ea"/>
              <a:buAutoNum type="circleNumDbPlain"/>
              <a:defRPr/>
            </a:pPr>
            <a:r>
              <a:rPr lang="en-US" altLang="ko-KR" sz="2800" b="1" dirty="0">
                <a:solidFill>
                  <a:srgbClr val="305C81"/>
                </a:solidFill>
              </a:rPr>
              <a:t>SIPO Code</a:t>
            </a:r>
          </a:p>
        </p:txBody>
      </p:sp>
      <p:sp>
        <p:nvSpPr>
          <p:cNvPr id="14" name="직사각형 13">
            <a:extLst>
              <a:ext uri="{FF2B5EF4-FFF2-40B4-BE49-F238E27FC236}">
                <a16:creationId xmlns:a16="http://schemas.microsoft.com/office/drawing/2014/main" id="{AE5FA874-A441-48A2-B4C3-3A6473061EDE}"/>
              </a:ext>
            </a:extLst>
          </p:cNvPr>
          <p:cNvSpPr/>
          <p:nvPr/>
        </p:nvSpPr>
        <p:spPr>
          <a:xfrm>
            <a:off x="6574709" y="3422235"/>
            <a:ext cx="4768645" cy="830997"/>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 주어진 회로도를 토대로 </a:t>
            </a:r>
            <a:endParaRPr lang="en-US" altLang="ko-KR" sz="2400" b="1" dirty="0">
              <a:solidFill>
                <a:srgbClr val="305C81"/>
              </a:solidFill>
            </a:endParaRPr>
          </a:p>
          <a:p>
            <a:pPr algn="ctr"/>
            <a:r>
              <a:rPr lang="en-US" altLang="ko-KR" sz="2400" b="1" dirty="0">
                <a:solidFill>
                  <a:srgbClr val="305C81"/>
                </a:solidFill>
              </a:rPr>
              <a:t>VHDL Code</a:t>
            </a:r>
            <a:r>
              <a:rPr lang="ko-KR" altLang="en-US" sz="2400" b="1" dirty="0">
                <a:solidFill>
                  <a:srgbClr val="305C81"/>
                </a:solidFill>
              </a:rPr>
              <a:t>를 구현한다</a:t>
            </a:r>
            <a:r>
              <a:rPr lang="en-US" altLang="ko-KR" sz="2400" b="1" dirty="0">
                <a:solidFill>
                  <a:srgbClr val="305C81"/>
                </a:solidFill>
              </a:rPr>
              <a:t>.</a:t>
            </a:r>
          </a:p>
        </p:txBody>
      </p:sp>
      <p:pic>
        <p:nvPicPr>
          <p:cNvPr id="9" name="Picture 2">
            <a:extLst>
              <a:ext uri="{FF2B5EF4-FFF2-40B4-BE49-F238E27FC236}">
                <a16:creationId xmlns:a16="http://schemas.microsoft.com/office/drawing/2014/main" id="{E68F7655-F66D-4C1D-95C1-7C54DC17A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26" t="13104" r="3320" b="6488"/>
          <a:stretch/>
        </p:blipFill>
        <p:spPr bwMode="auto">
          <a:xfrm>
            <a:off x="946526" y="1784220"/>
            <a:ext cx="5628183" cy="458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47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377344"/>
            <a:ext cx="4003188" cy="526106"/>
          </a:xfrm>
          <a:prstGeom prst="rect">
            <a:avLst/>
          </a:prstGeom>
        </p:spPr>
        <p:txBody>
          <a:bodyPr wrap="square">
            <a:spAutoFit/>
          </a:bodyPr>
          <a:lstStyle/>
          <a:p>
            <a:pPr marL="514350" indent="-514350" algn="ctr">
              <a:lnSpc>
                <a:spcPct val="110000"/>
              </a:lnSpc>
              <a:buClr>
                <a:srgbClr val="305C81"/>
              </a:buClr>
              <a:buFont typeface="+mj-ea"/>
              <a:buAutoNum type="circleNumDbPlain" startAt="2"/>
              <a:defRPr/>
            </a:pPr>
            <a:r>
              <a:rPr lang="en-US" altLang="ko-KR" sz="2800" b="1" dirty="0">
                <a:solidFill>
                  <a:srgbClr val="305C81"/>
                </a:solidFill>
              </a:rPr>
              <a:t>SIPO RTL Viewer</a:t>
            </a:r>
          </a:p>
        </p:txBody>
      </p:sp>
      <p:sp>
        <p:nvSpPr>
          <p:cNvPr id="10" name="직사각형 9">
            <a:extLst>
              <a:ext uri="{FF2B5EF4-FFF2-40B4-BE49-F238E27FC236}">
                <a16:creationId xmlns:a16="http://schemas.microsoft.com/office/drawing/2014/main" id="{23341CEC-3E4D-40CE-A721-2154C4C4E6C5}"/>
              </a:ext>
            </a:extLst>
          </p:cNvPr>
          <p:cNvSpPr/>
          <p:nvPr/>
        </p:nvSpPr>
        <p:spPr>
          <a:xfrm>
            <a:off x="400449" y="6191107"/>
            <a:ext cx="11391100" cy="461665"/>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앞에서 나온 </a:t>
            </a:r>
            <a:r>
              <a:rPr lang="en-US" altLang="ko-KR" sz="2400" b="1" dirty="0">
                <a:solidFill>
                  <a:srgbClr val="305C81"/>
                </a:solidFill>
              </a:rPr>
              <a:t>VHDL Code</a:t>
            </a:r>
            <a:r>
              <a:rPr lang="ko-KR" altLang="en-US" sz="2400" b="1" dirty="0">
                <a:solidFill>
                  <a:srgbClr val="305C81"/>
                </a:solidFill>
              </a:rPr>
              <a:t>를 </a:t>
            </a:r>
            <a:r>
              <a:rPr lang="en-US" altLang="ko-KR" sz="2400" b="1" dirty="0">
                <a:solidFill>
                  <a:srgbClr val="305C81"/>
                </a:solidFill>
              </a:rPr>
              <a:t>RTL Viewer</a:t>
            </a:r>
            <a:r>
              <a:rPr lang="ko-KR" altLang="en-US" sz="2400" b="1" dirty="0">
                <a:solidFill>
                  <a:srgbClr val="305C81"/>
                </a:solidFill>
              </a:rPr>
              <a:t>로 표현하면 다음과 같이 나온다</a:t>
            </a:r>
            <a:r>
              <a:rPr lang="en-US" altLang="ko-KR" sz="2400" b="1" dirty="0">
                <a:solidFill>
                  <a:srgbClr val="305C81"/>
                </a:solidFill>
              </a:rPr>
              <a:t>.</a:t>
            </a:r>
          </a:p>
        </p:txBody>
      </p:sp>
      <p:sp>
        <p:nvSpPr>
          <p:cNvPr id="9" name="직사각형 8">
            <a:extLst>
              <a:ext uri="{FF2B5EF4-FFF2-40B4-BE49-F238E27FC236}">
                <a16:creationId xmlns:a16="http://schemas.microsoft.com/office/drawing/2014/main" id="{8385BF82-4C9B-4DBA-B037-75F17DE702E1}"/>
              </a:ext>
            </a:extLst>
          </p:cNvPr>
          <p:cNvSpPr/>
          <p:nvPr/>
        </p:nvSpPr>
        <p:spPr>
          <a:xfrm>
            <a:off x="57751" y="205228"/>
            <a:ext cx="12076497" cy="646331"/>
          </a:xfrm>
          <a:prstGeom prst="rect">
            <a:avLst/>
          </a:prstGeom>
        </p:spPr>
        <p:txBody>
          <a:bodyPr wrap="square">
            <a:spAutoFit/>
          </a:bodyPr>
          <a:lstStyle/>
          <a:p>
            <a:pPr>
              <a:buClr>
                <a:srgbClr val="80BCE1"/>
              </a:buClr>
            </a:pPr>
            <a:r>
              <a:rPr lang="en-US" altLang="ko-KR" sz="3600" b="1" i="1" dirty="0">
                <a:solidFill>
                  <a:srgbClr val="80BCE1"/>
                </a:solidFill>
              </a:rPr>
              <a:t>2. </a:t>
            </a:r>
            <a:r>
              <a:rPr lang="en-US" altLang="ko-KR" sz="3600" b="1" dirty="0">
                <a:solidFill>
                  <a:srgbClr val="80BCE1"/>
                </a:solidFill>
              </a:rPr>
              <a:t>Design 4bit SIPO shift register &amp; verify</a:t>
            </a:r>
          </a:p>
        </p:txBody>
      </p:sp>
      <p:pic>
        <p:nvPicPr>
          <p:cNvPr id="12" name="그림 11">
            <a:extLst>
              <a:ext uri="{FF2B5EF4-FFF2-40B4-BE49-F238E27FC236}">
                <a16:creationId xmlns:a16="http://schemas.microsoft.com/office/drawing/2014/main" id="{6C8BC4A9-3777-4F42-87E7-AF0EF453D53A}"/>
              </a:ext>
            </a:extLst>
          </p:cNvPr>
          <p:cNvPicPr>
            <a:picLocks noChangeAspect="1"/>
          </p:cNvPicPr>
          <p:nvPr/>
        </p:nvPicPr>
        <p:blipFill rotWithShape="1">
          <a:blip r:embed="rId2"/>
          <a:srcRect l="5469" t="7129" r="1801" b="14578"/>
          <a:stretch/>
        </p:blipFill>
        <p:spPr>
          <a:xfrm>
            <a:off x="1609726" y="2191650"/>
            <a:ext cx="8553450" cy="3711256"/>
          </a:xfrm>
          <a:prstGeom prst="rect">
            <a:avLst/>
          </a:prstGeom>
        </p:spPr>
      </p:pic>
    </p:spTree>
    <p:extLst>
      <p:ext uri="{BB962C8B-B14F-4D97-AF65-F5344CB8AC3E}">
        <p14:creationId xmlns:p14="http://schemas.microsoft.com/office/powerpoint/2010/main" val="374837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6" y="1377344"/>
            <a:ext cx="3570927" cy="526106"/>
          </a:xfrm>
          <a:prstGeom prst="rect">
            <a:avLst/>
          </a:prstGeom>
        </p:spPr>
        <p:txBody>
          <a:bodyPr wrap="square">
            <a:spAutoFit/>
          </a:bodyPr>
          <a:lstStyle/>
          <a:p>
            <a:pPr marL="514350" indent="-514350" algn="ctr">
              <a:lnSpc>
                <a:spcPct val="110000"/>
              </a:lnSpc>
              <a:buClr>
                <a:srgbClr val="305C81"/>
              </a:buClr>
              <a:buFont typeface="+mj-ea"/>
              <a:buAutoNum type="circleNumDbPlain" startAt="3"/>
              <a:defRPr/>
            </a:pPr>
            <a:r>
              <a:rPr lang="en-US" altLang="ko-KR" sz="2800" b="1" dirty="0">
                <a:solidFill>
                  <a:srgbClr val="305C81"/>
                </a:solidFill>
              </a:rPr>
              <a:t>SIPO Simulation</a:t>
            </a:r>
          </a:p>
        </p:txBody>
      </p:sp>
      <p:sp>
        <p:nvSpPr>
          <p:cNvPr id="14" name="직사각형 13">
            <a:extLst>
              <a:ext uri="{FF2B5EF4-FFF2-40B4-BE49-F238E27FC236}">
                <a16:creationId xmlns:a16="http://schemas.microsoft.com/office/drawing/2014/main" id="{6E1516CD-1532-4472-8297-960627F1577B}"/>
              </a:ext>
            </a:extLst>
          </p:cNvPr>
          <p:cNvSpPr/>
          <p:nvPr/>
        </p:nvSpPr>
        <p:spPr>
          <a:xfrm>
            <a:off x="57751" y="205228"/>
            <a:ext cx="12076497" cy="646331"/>
          </a:xfrm>
          <a:prstGeom prst="rect">
            <a:avLst/>
          </a:prstGeom>
        </p:spPr>
        <p:txBody>
          <a:bodyPr wrap="square">
            <a:spAutoFit/>
          </a:bodyPr>
          <a:lstStyle/>
          <a:p>
            <a:pPr>
              <a:buClr>
                <a:srgbClr val="80BCE1"/>
              </a:buClr>
            </a:pPr>
            <a:r>
              <a:rPr lang="en-US" altLang="ko-KR" sz="3600" b="1" i="1" dirty="0">
                <a:solidFill>
                  <a:srgbClr val="80BCE1"/>
                </a:solidFill>
              </a:rPr>
              <a:t>2. </a:t>
            </a:r>
            <a:r>
              <a:rPr lang="en-US" altLang="ko-KR" sz="3600" b="1" dirty="0">
                <a:solidFill>
                  <a:srgbClr val="80BCE1"/>
                </a:solidFill>
              </a:rPr>
              <a:t>Design 4bit SIPO shift register &amp; verify</a:t>
            </a:r>
          </a:p>
        </p:txBody>
      </p:sp>
      <p:pic>
        <p:nvPicPr>
          <p:cNvPr id="2" name="그림 1"/>
          <p:cNvPicPr>
            <a:picLocks noChangeAspect="1"/>
          </p:cNvPicPr>
          <p:nvPr/>
        </p:nvPicPr>
        <p:blipFill rotWithShape="1">
          <a:blip r:embed="rId2"/>
          <a:srcRect b="17177"/>
          <a:stretch/>
        </p:blipFill>
        <p:spPr>
          <a:xfrm>
            <a:off x="219676" y="2016246"/>
            <a:ext cx="11630025" cy="1822329"/>
          </a:xfrm>
          <a:prstGeom prst="rect">
            <a:avLst/>
          </a:prstGeom>
        </p:spPr>
      </p:pic>
      <p:sp>
        <p:nvSpPr>
          <p:cNvPr id="9" name="직사각형 8">
            <a:extLst>
              <a:ext uri="{FF2B5EF4-FFF2-40B4-BE49-F238E27FC236}">
                <a16:creationId xmlns:a16="http://schemas.microsoft.com/office/drawing/2014/main" id="{769877B5-5423-431E-8953-310CCB0ADFAD}"/>
              </a:ext>
            </a:extLst>
          </p:cNvPr>
          <p:cNvSpPr/>
          <p:nvPr/>
        </p:nvSpPr>
        <p:spPr>
          <a:xfrm>
            <a:off x="219676" y="5171944"/>
            <a:ext cx="11782425" cy="1200329"/>
          </a:xfrm>
          <a:prstGeom prst="rect">
            <a:avLst/>
          </a:prstGeom>
        </p:spPr>
        <p:txBody>
          <a:bodyPr wrap="square">
            <a:spAutoFit/>
          </a:bodyPr>
          <a:lstStyle/>
          <a:p>
            <a:pPr algn="ctr"/>
            <a:r>
              <a:rPr lang="ko-KR" altLang="en-US" sz="2400" b="1" dirty="0">
                <a:solidFill>
                  <a:srgbClr val="305C81"/>
                </a:solidFill>
              </a:rPr>
              <a:t>앞에서 구현한 코드를 토대로 </a:t>
            </a:r>
            <a:r>
              <a:rPr lang="en-US" altLang="ko-KR" sz="2400" b="1" dirty="0">
                <a:solidFill>
                  <a:srgbClr val="305C81"/>
                </a:solidFill>
              </a:rPr>
              <a:t>Simulation</a:t>
            </a:r>
            <a:r>
              <a:rPr lang="ko-KR" altLang="en-US" sz="2400" b="1" dirty="0">
                <a:solidFill>
                  <a:srgbClr val="305C81"/>
                </a:solidFill>
              </a:rPr>
              <a:t>을 돌린 결과이다</a:t>
            </a:r>
            <a:r>
              <a:rPr lang="en-US" altLang="ko-KR" sz="2400" b="1" dirty="0">
                <a:solidFill>
                  <a:srgbClr val="305C81"/>
                </a:solidFill>
              </a:rPr>
              <a:t>. Reset</a:t>
            </a:r>
            <a:r>
              <a:rPr lang="ko-KR" altLang="en-US" sz="2400" b="1" dirty="0">
                <a:solidFill>
                  <a:srgbClr val="305C81"/>
                </a:solidFill>
              </a:rPr>
              <a:t>을 </a:t>
            </a:r>
            <a:r>
              <a:rPr lang="en-US" altLang="ko-KR" sz="2400" b="1" dirty="0">
                <a:solidFill>
                  <a:srgbClr val="305C81"/>
                </a:solidFill>
              </a:rPr>
              <a:t>0</a:t>
            </a:r>
            <a:r>
              <a:rPr lang="ko-KR" altLang="en-US" sz="2400" b="1" dirty="0">
                <a:solidFill>
                  <a:srgbClr val="305C81"/>
                </a:solidFill>
              </a:rPr>
              <a:t>으로 초기화 한 상태일 때</a:t>
            </a:r>
            <a:r>
              <a:rPr lang="en-US" altLang="ko-KR" sz="2400" b="1" dirty="0">
                <a:solidFill>
                  <a:srgbClr val="305C81"/>
                </a:solidFill>
              </a:rPr>
              <a:t>, Input</a:t>
            </a:r>
            <a:r>
              <a:rPr lang="ko-KR" altLang="en-US" sz="2400" b="1" dirty="0">
                <a:solidFill>
                  <a:srgbClr val="305C81"/>
                </a:solidFill>
              </a:rPr>
              <a:t>이 </a:t>
            </a:r>
            <a:r>
              <a:rPr lang="en-US" altLang="ko-KR" sz="2400" b="1" dirty="0">
                <a:solidFill>
                  <a:srgbClr val="305C81"/>
                </a:solidFill>
              </a:rPr>
              <a:t>1</a:t>
            </a:r>
            <a:r>
              <a:rPr lang="ko-KR" altLang="en-US" sz="2400" b="1" dirty="0">
                <a:solidFill>
                  <a:srgbClr val="305C81"/>
                </a:solidFill>
              </a:rPr>
              <a:t>일 때</a:t>
            </a:r>
            <a:r>
              <a:rPr lang="en-US" altLang="ko-KR" sz="2400" b="1" dirty="0">
                <a:solidFill>
                  <a:srgbClr val="305C81"/>
                </a:solidFill>
              </a:rPr>
              <a:t>, Buffer</a:t>
            </a:r>
            <a:r>
              <a:rPr lang="ko-KR" altLang="en-US" sz="2400" b="1" dirty="0">
                <a:solidFill>
                  <a:srgbClr val="305C81"/>
                </a:solidFill>
              </a:rPr>
              <a:t>인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1</a:t>
            </a:r>
            <a:r>
              <a:rPr lang="ko-KR" altLang="en-US" sz="2400" b="1" dirty="0">
                <a:solidFill>
                  <a:srgbClr val="305C81"/>
                </a:solidFill>
              </a:rPr>
              <a:t>이 들어가고</a:t>
            </a:r>
            <a:r>
              <a:rPr lang="en-US" altLang="ko-KR" sz="2400" b="1" dirty="0">
                <a:solidFill>
                  <a:srgbClr val="305C81"/>
                </a:solidFill>
              </a:rPr>
              <a:t>, 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일 때</a:t>
            </a:r>
            <a:r>
              <a:rPr lang="en-US" altLang="ko-KR" sz="2400" b="1" dirty="0">
                <a:solidFill>
                  <a:srgbClr val="305C81"/>
                </a:solidFill>
              </a:rPr>
              <a:t>, 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 들어가게 된다</a:t>
            </a:r>
            <a:r>
              <a:rPr lang="en-US" altLang="ko-KR" sz="2400" b="1" dirty="0">
                <a:solidFill>
                  <a:srgbClr val="305C81"/>
                </a:solidFill>
              </a:rPr>
              <a:t>. </a:t>
            </a:r>
            <a:r>
              <a:rPr lang="ko-KR" altLang="en-US" sz="2400" b="1" dirty="0">
                <a:solidFill>
                  <a:srgbClr val="305C81"/>
                </a:solidFill>
              </a:rPr>
              <a:t>위의 </a:t>
            </a:r>
            <a:r>
              <a:rPr lang="en-US" altLang="ko-KR" sz="2400" b="1" dirty="0">
                <a:solidFill>
                  <a:srgbClr val="305C81"/>
                </a:solidFill>
              </a:rPr>
              <a:t>Simulation</a:t>
            </a:r>
            <a:r>
              <a:rPr lang="ko-KR" altLang="en-US" sz="2400" b="1" dirty="0">
                <a:solidFill>
                  <a:srgbClr val="305C81"/>
                </a:solidFill>
              </a:rPr>
              <a:t>을 보면 다음과 같이 나왔음을 알 수 있다</a:t>
            </a:r>
            <a:r>
              <a:rPr lang="en-US" altLang="ko-KR" sz="2400" b="1" dirty="0">
                <a:solidFill>
                  <a:srgbClr val="305C81"/>
                </a:solidFill>
              </a:rPr>
              <a:t>.</a:t>
            </a:r>
          </a:p>
        </p:txBody>
      </p:sp>
      <p:sp>
        <p:nvSpPr>
          <p:cNvPr id="12" name="사각형: 둥근 모서리 11">
            <a:extLst>
              <a:ext uri="{FF2B5EF4-FFF2-40B4-BE49-F238E27FC236}">
                <a16:creationId xmlns:a16="http://schemas.microsoft.com/office/drawing/2014/main" id="{EC55582E-412F-4C7C-B993-D577EC36D064}"/>
              </a:ext>
            </a:extLst>
          </p:cNvPr>
          <p:cNvSpPr/>
          <p:nvPr/>
        </p:nvSpPr>
        <p:spPr>
          <a:xfrm rot="16200000">
            <a:off x="4048669" y="2159438"/>
            <a:ext cx="1059651" cy="1575782"/>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289D430F-FA58-49AE-8323-2CB887224F11}"/>
              </a:ext>
            </a:extLst>
          </p:cNvPr>
          <p:cNvSpPr/>
          <p:nvPr/>
        </p:nvSpPr>
        <p:spPr>
          <a:xfrm rot="16385887">
            <a:off x="3760212" y="3475146"/>
            <a:ext cx="863826" cy="561975"/>
          </a:xfrm>
          <a:prstGeom prst="rightArrow">
            <a:avLst/>
          </a:prstGeom>
          <a:solidFill>
            <a:srgbClr val="84B8DD"/>
          </a:solidFill>
          <a:ln>
            <a:solidFill>
              <a:srgbClr val="84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1ED6F7D2-7389-4C09-97B9-08D517161070}"/>
              </a:ext>
            </a:extLst>
          </p:cNvPr>
          <p:cNvSpPr/>
          <p:nvPr/>
        </p:nvSpPr>
        <p:spPr>
          <a:xfrm>
            <a:off x="2614409" y="4199842"/>
            <a:ext cx="2650084" cy="923330"/>
          </a:xfrm>
          <a:prstGeom prst="rect">
            <a:avLst/>
          </a:prstGeom>
        </p:spPr>
        <p:txBody>
          <a:bodyPr wrap="none">
            <a:spAutoFit/>
          </a:bodyPr>
          <a:lstStyle/>
          <a:p>
            <a:r>
              <a:rPr lang="en-US" altLang="ko-KR" b="1" dirty="0">
                <a:solidFill>
                  <a:srgbClr val="84B8DD"/>
                </a:solidFill>
              </a:rPr>
              <a:t>Input</a:t>
            </a:r>
            <a:r>
              <a:rPr lang="ko-KR" altLang="en-US" b="1" dirty="0">
                <a:solidFill>
                  <a:srgbClr val="84B8DD"/>
                </a:solidFill>
              </a:rPr>
              <a:t>이 </a:t>
            </a:r>
            <a:r>
              <a:rPr lang="en-US" altLang="ko-KR" b="1" dirty="0">
                <a:solidFill>
                  <a:srgbClr val="84B8DD"/>
                </a:solidFill>
              </a:rPr>
              <a:t>1</a:t>
            </a:r>
            <a:r>
              <a:rPr lang="ko-KR" altLang="en-US" b="1" dirty="0">
                <a:solidFill>
                  <a:srgbClr val="84B8DD"/>
                </a:solidFill>
              </a:rPr>
              <a:t>이므로 </a:t>
            </a:r>
            <a:endParaRPr lang="en-US" altLang="ko-KR" b="1" dirty="0">
              <a:solidFill>
                <a:srgbClr val="84B8DD"/>
              </a:solidFill>
            </a:endParaRPr>
          </a:p>
          <a:p>
            <a:r>
              <a:rPr lang="ko-KR" altLang="en-US" b="1" dirty="0">
                <a:solidFill>
                  <a:srgbClr val="84B8DD"/>
                </a:solidFill>
              </a:rPr>
              <a:t>바로 다음 </a:t>
            </a:r>
            <a:r>
              <a:rPr lang="en-US" altLang="ko-KR" b="1" dirty="0">
                <a:solidFill>
                  <a:srgbClr val="84B8DD"/>
                </a:solidFill>
              </a:rPr>
              <a:t>Rising edge</a:t>
            </a:r>
          </a:p>
          <a:p>
            <a:r>
              <a:rPr lang="ko-KR" altLang="en-US" b="1" dirty="0">
                <a:solidFill>
                  <a:srgbClr val="84B8DD"/>
                </a:solidFill>
              </a:rPr>
              <a:t>에서 </a:t>
            </a:r>
            <a:r>
              <a:rPr lang="en-US" altLang="ko-KR" b="1" dirty="0">
                <a:solidFill>
                  <a:srgbClr val="84B8DD"/>
                </a:solidFill>
              </a:rPr>
              <a:t>Q</a:t>
            </a:r>
            <a:r>
              <a:rPr lang="ko-KR" altLang="en-US" b="1" dirty="0">
                <a:solidFill>
                  <a:srgbClr val="84B8DD"/>
                </a:solidFill>
              </a:rPr>
              <a:t>에 </a:t>
            </a:r>
            <a:r>
              <a:rPr lang="en-US" altLang="ko-KR" b="1" dirty="0">
                <a:solidFill>
                  <a:srgbClr val="84B8DD"/>
                </a:solidFill>
              </a:rPr>
              <a:t>1</a:t>
            </a:r>
            <a:r>
              <a:rPr lang="ko-KR" altLang="en-US" b="1" dirty="0">
                <a:solidFill>
                  <a:srgbClr val="84B8DD"/>
                </a:solidFill>
              </a:rPr>
              <a:t>이 들어간다</a:t>
            </a:r>
            <a:r>
              <a:rPr lang="en-US" altLang="ko-KR" b="1" dirty="0">
                <a:solidFill>
                  <a:srgbClr val="84B8DD"/>
                </a:solidFill>
              </a:rPr>
              <a:t>.</a:t>
            </a:r>
            <a:endParaRPr lang="ko-KR" altLang="en-US" dirty="0">
              <a:solidFill>
                <a:srgbClr val="84B8DD"/>
              </a:solidFill>
            </a:endParaRPr>
          </a:p>
        </p:txBody>
      </p:sp>
      <p:sp>
        <p:nvSpPr>
          <p:cNvPr id="16" name="직사각형 15">
            <a:extLst>
              <a:ext uri="{FF2B5EF4-FFF2-40B4-BE49-F238E27FC236}">
                <a16:creationId xmlns:a16="http://schemas.microsoft.com/office/drawing/2014/main" id="{0D881B38-C77E-4177-846B-BCE8C2B515B9}"/>
              </a:ext>
            </a:extLst>
          </p:cNvPr>
          <p:cNvSpPr/>
          <p:nvPr/>
        </p:nvSpPr>
        <p:spPr>
          <a:xfrm>
            <a:off x="6019638" y="4221038"/>
            <a:ext cx="2650084" cy="923330"/>
          </a:xfrm>
          <a:prstGeom prst="rect">
            <a:avLst/>
          </a:prstGeom>
        </p:spPr>
        <p:txBody>
          <a:bodyPr wrap="none">
            <a:spAutoFit/>
          </a:bodyPr>
          <a:lstStyle/>
          <a:p>
            <a:r>
              <a:rPr lang="en-US" altLang="ko-KR" b="1" dirty="0">
                <a:solidFill>
                  <a:srgbClr val="84B8DD"/>
                </a:solidFill>
              </a:rPr>
              <a:t>Input</a:t>
            </a:r>
            <a:r>
              <a:rPr lang="ko-KR" altLang="en-US" b="1" dirty="0">
                <a:solidFill>
                  <a:srgbClr val="84B8DD"/>
                </a:solidFill>
              </a:rPr>
              <a:t>이 </a:t>
            </a:r>
            <a:r>
              <a:rPr lang="en-US" altLang="ko-KR" b="1" dirty="0">
                <a:solidFill>
                  <a:srgbClr val="84B8DD"/>
                </a:solidFill>
              </a:rPr>
              <a:t>0</a:t>
            </a:r>
            <a:r>
              <a:rPr lang="ko-KR" altLang="en-US" b="1" dirty="0">
                <a:solidFill>
                  <a:srgbClr val="84B8DD"/>
                </a:solidFill>
              </a:rPr>
              <a:t>이므로 </a:t>
            </a:r>
            <a:endParaRPr lang="en-US" altLang="ko-KR" b="1" dirty="0">
              <a:solidFill>
                <a:srgbClr val="84B8DD"/>
              </a:solidFill>
            </a:endParaRPr>
          </a:p>
          <a:p>
            <a:r>
              <a:rPr lang="ko-KR" altLang="en-US" b="1" dirty="0">
                <a:solidFill>
                  <a:srgbClr val="84B8DD"/>
                </a:solidFill>
              </a:rPr>
              <a:t>바로 다음 </a:t>
            </a:r>
            <a:r>
              <a:rPr lang="en-US" altLang="ko-KR" b="1" dirty="0">
                <a:solidFill>
                  <a:srgbClr val="84B8DD"/>
                </a:solidFill>
              </a:rPr>
              <a:t>Rising edge</a:t>
            </a:r>
          </a:p>
          <a:p>
            <a:r>
              <a:rPr lang="ko-KR" altLang="en-US" b="1" dirty="0">
                <a:solidFill>
                  <a:srgbClr val="84B8DD"/>
                </a:solidFill>
              </a:rPr>
              <a:t>에서 </a:t>
            </a:r>
            <a:r>
              <a:rPr lang="en-US" altLang="ko-KR" b="1" dirty="0">
                <a:solidFill>
                  <a:srgbClr val="84B8DD"/>
                </a:solidFill>
              </a:rPr>
              <a:t>Q</a:t>
            </a:r>
            <a:r>
              <a:rPr lang="ko-KR" altLang="en-US" b="1" dirty="0">
                <a:solidFill>
                  <a:srgbClr val="84B8DD"/>
                </a:solidFill>
              </a:rPr>
              <a:t>에 </a:t>
            </a:r>
            <a:r>
              <a:rPr lang="en-US" altLang="ko-KR" b="1" dirty="0">
                <a:solidFill>
                  <a:srgbClr val="84B8DD"/>
                </a:solidFill>
              </a:rPr>
              <a:t>0</a:t>
            </a:r>
            <a:r>
              <a:rPr lang="ko-KR" altLang="en-US" b="1" dirty="0">
                <a:solidFill>
                  <a:srgbClr val="84B8DD"/>
                </a:solidFill>
              </a:rPr>
              <a:t>이 들어간다</a:t>
            </a:r>
            <a:r>
              <a:rPr lang="en-US" altLang="ko-KR" b="1" dirty="0">
                <a:solidFill>
                  <a:srgbClr val="84B8DD"/>
                </a:solidFill>
              </a:rPr>
              <a:t>.</a:t>
            </a:r>
            <a:endParaRPr lang="ko-KR" altLang="en-US" dirty="0">
              <a:solidFill>
                <a:srgbClr val="84B8DD"/>
              </a:solidFill>
            </a:endParaRPr>
          </a:p>
        </p:txBody>
      </p:sp>
      <p:sp>
        <p:nvSpPr>
          <p:cNvPr id="17" name="사각형: 둥근 모서리 16">
            <a:extLst>
              <a:ext uri="{FF2B5EF4-FFF2-40B4-BE49-F238E27FC236}">
                <a16:creationId xmlns:a16="http://schemas.microsoft.com/office/drawing/2014/main" id="{87E13F38-D8AD-47C1-A4D4-864A0C52BA09}"/>
              </a:ext>
            </a:extLst>
          </p:cNvPr>
          <p:cNvSpPr/>
          <p:nvPr/>
        </p:nvSpPr>
        <p:spPr>
          <a:xfrm rot="16200000">
            <a:off x="6814855" y="2111283"/>
            <a:ext cx="1059651" cy="1575782"/>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8" name="화살표: 오른쪽 17">
            <a:extLst>
              <a:ext uri="{FF2B5EF4-FFF2-40B4-BE49-F238E27FC236}">
                <a16:creationId xmlns:a16="http://schemas.microsoft.com/office/drawing/2014/main" id="{6C5BC888-F9CA-45C6-AC5A-352AE8C88FEB}"/>
              </a:ext>
            </a:extLst>
          </p:cNvPr>
          <p:cNvSpPr/>
          <p:nvPr/>
        </p:nvSpPr>
        <p:spPr>
          <a:xfrm rot="16200000">
            <a:off x="6683128" y="3460441"/>
            <a:ext cx="863826" cy="561975"/>
          </a:xfrm>
          <a:prstGeom prst="rightArrow">
            <a:avLst/>
          </a:prstGeom>
          <a:solidFill>
            <a:srgbClr val="84B8DD"/>
          </a:solidFill>
          <a:ln>
            <a:solidFill>
              <a:srgbClr val="84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551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6" y="1377344"/>
            <a:ext cx="4485674"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① </a:t>
            </a:r>
            <a:r>
              <a:rPr lang="en-US" altLang="ko-KR" sz="2800" b="1" dirty="0">
                <a:solidFill>
                  <a:srgbClr val="305C81"/>
                </a:solidFill>
              </a:rPr>
              <a:t>Adder State Diagram</a:t>
            </a:r>
          </a:p>
        </p:txBody>
      </p:sp>
      <p:sp>
        <p:nvSpPr>
          <p:cNvPr id="10" name="직사각형 9">
            <a:extLst>
              <a:ext uri="{FF2B5EF4-FFF2-40B4-BE49-F238E27FC236}">
                <a16:creationId xmlns:a16="http://schemas.microsoft.com/office/drawing/2014/main" id="{23341CEC-3E4D-40CE-A721-2154C4C4E6C5}"/>
              </a:ext>
            </a:extLst>
          </p:cNvPr>
          <p:cNvSpPr/>
          <p:nvPr/>
        </p:nvSpPr>
        <p:spPr>
          <a:xfrm>
            <a:off x="219676" y="1765025"/>
            <a:ext cx="5695350" cy="5170646"/>
          </a:xfrm>
          <a:prstGeom prst="rect">
            <a:avLst/>
          </a:prstGeom>
        </p:spPr>
        <p:txBody>
          <a:bodyPr wrap="square">
            <a:spAutoFit/>
          </a:bodyPr>
          <a:lstStyle/>
          <a:p>
            <a:pPr algn="ctr"/>
            <a:r>
              <a:rPr lang="ko-KR" altLang="en-US" sz="2200" b="1" dirty="0">
                <a:solidFill>
                  <a:srgbClr val="305C81"/>
                </a:solidFill>
              </a:rPr>
              <a:t>앞에서 나온 회로도의 상태를 </a:t>
            </a:r>
            <a:r>
              <a:rPr lang="en-US" altLang="ko-KR" sz="2200" b="1" dirty="0">
                <a:solidFill>
                  <a:srgbClr val="305C81"/>
                </a:solidFill>
              </a:rPr>
              <a:t>State Diagram</a:t>
            </a:r>
            <a:r>
              <a:rPr lang="ko-KR" altLang="en-US" sz="2200" b="1" dirty="0">
                <a:solidFill>
                  <a:srgbClr val="305C81"/>
                </a:solidFill>
              </a:rPr>
              <a:t>으로 나타내면 다음과 같다</a:t>
            </a:r>
            <a:r>
              <a:rPr lang="en-US" altLang="ko-KR" sz="2200" b="1" dirty="0">
                <a:solidFill>
                  <a:srgbClr val="305C81"/>
                </a:solidFill>
              </a:rPr>
              <a:t>. Reset</a:t>
            </a:r>
            <a:r>
              <a:rPr lang="ko-KR" altLang="en-US" sz="2200" b="1" dirty="0">
                <a:solidFill>
                  <a:srgbClr val="305C81"/>
                </a:solidFill>
              </a:rPr>
              <a:t>은 </a:t>
            </a:r>
            <a:r>
              <a:rPr lang="en-US" altLang="ko-KR" sz="2200" b="1" dirty="0">
                <a:solidFill>
                  <a:srgbClr val="305C81"/>
                </a:solidFill>
              </a:rPr>
              <a:t>S0 </a:t>
            </a:r>
            <a:r>
              <a:rPr lang="ko-KR" altLang="en-US" sz="2200" b="1" dirty="0">
                <a:solidFill>
                  <a:srgbClr val="305C81"/>
                </a:solidFill>
              </a:rPr>
              <a:t>상태에 들어 간다</a:t>
            </a:r>
            <a:r>
              <a:rPr lang="en-US" altLang="ko-KR" sz="2200" b="1" dirty="0">
                <a:solidFill>
                  <a:srgbClr val="305C81"/>
                </a:solidFill>
              </a:rPr>
              <a:t>.</a:t>
            </a:r>
          </a:p>
          <a:p>
            <a:pPr marL="342900" indent="-342900" algn="ctr">
              <a:buFont typeface="Arial" panose="020B0604020202020204" pitchFamily="34" charset="0"/>
              <a:buChar char="•"/>
            </a:pP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S0</a:t>
            </a:r>
            <a:r>
              <a:rPr lang="ko-KR" altLang="en-US" sz="2200" b="1" dirty="0">
                <a:solidFill>
                  <a:srgbClr val="305C81"/>
                </a:solidFill>
              </a:rPr>
              <a:t>일 때</a:t>
            </a:r>
            <a:r>
              <a:rPr lang="en-US" altLang="ko-KR" sz="2200" b="1" dirty="0">
                <a:solidFill>
                  <a:srgbClr val="305C81"/>
                </a:solidFill>
              </a:rPr>
              <a:t>, input</a:t>
            </a:r>
            <a:r>
              <a:rPr lang="ko-KR" altLang="en-US" sz="2200" b="1" dirty="0">
                <a:solidFill>
                  <a:srgbClr val="305C81"/>
                </a:solidFill>
              </a:rPr>
              <a:t>이 </a:t>
            </a:r>
            <a:r>
              <a:rPr lang="en-US" altLang="ko-KR" sz="2200" b="1" dirty="0">
                <a:solidFill>
                  <a:srgbClr val="305C81"/>
                </a:solidFill>
              </a:rPr>
              <a:t>00</a:t>
            </a:r>
            <a:r>
              <a:rPr lang="ko-KR" altLang="en-US" sz="2200" b="1" dirty="0">
                <a:solidFill>
                  <a:srgbClr val="305C81"/>
                </a:solidFill>
              </a:rPr>
              <a:t>이면 </a:t>
            </a: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S0</a:t>
            </a:r>
            <a:r>
              <a:rPr lang="ko-KR" altLang="en-US" sz="2200" b="1" dirty="0">
                <a:solidFill>
                  <a:srgbClr val="305C81"/>
                </a:solidFill>
              </a:rPr>
              <a:t>가 되고</a:t>
            </a:r>
            <a:r>
              <a:rPr lang="en-US" altLang="ko-KR" sz="2200" b="1" dirty="0">
                <a:solidFill>
                  <a:srgbClr val="305C81"/>
                </a:solidFill>
              </a:rPr>
              <a:t>, 01, 10</a:t>
            </a:r>
            <a:r>
              <a:rPr lang="ko-KR" altLang="en-US" sz="2200" b="1" dirty="0">
                <a:solidFill>
                  <a:srgbClr val="305C81"/>
                </a:solidFill>
              </a:rPr>
              <a:t>이면 </a:t>
            </a:r>
            <a:r>
              <a:rPr lang="en-US" altLang="ko-KR" sz="2200" b="1" dirty="0">
                <a:solidFill>
                  <a:srgbClr val="305C81"/>
                </a:solidFill>
              </a:rPr>
              <a:t>S1, </a:t>
            </a:r>
          </a:p>
          <a:p>
            <a:pPr algn="ctr"/>
            <a:r>
              <a:rPr lang="en-US" altLang="ko-KR" sz="2200" b="1" dirty="0">
                <a:solidFill>
                  <a:srgbClr val="305C81"/>
                </a:solidFill>
              </a:rPr>
              <a:t>11</a:t>
            </a:r>
            <a:r>
              <a:rPr lang="ko-KR" altLang="en-US" sz="2200" b="1" dirty="0">
                <a:solidFill>
                  <a:srgbClr val="305C81"/>
                </a:solidFill>
              </a:rPr>
              <a:t>이면 </a:t>
            </a:r>
            <a:r>
              <a:rPr lang="en-US" altLang="ko-KR" sz="2200" b="1" dirty="0">
                <a:solidFill>
                  <a:srgbClr val="305C81"/>
                </a:solidFill>
              </a:rPr>
              <a:t>S2</a:t>
            </a:r>
            <a:r>
              <a:rPr lang="ko-KR" altLang="en-US" sz="2200" b="1" dirty="0">
                <a:solidFill>
                  <a:srgbClr val="305C81"/>
                </a:solidFill>
              </a:rPr>
              <a:t>가 된다</a:t>
            </a:r>
            <a:r>
              <a:rPr lang="en-US" altLang="ko-KR" sz="2200" b="1" dirty="0">
                <a:solidFill>
                  <a:srgbClr val="305C81"/>
                </a:solidFill>
              </a:rPr>
              <a:t>. </a:t>
            </a:r>
          </a:p>
          <a:p>
            <a:pPr marL="342900" indent="-342900" algn="ctr">
              <a:buFont typeface="Arial" panose="020B0604020202020204" pitchFamily="34" charset="0"/>
              <a:buChar char="•"/>
            </a:pP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S1</a:t>
            </a:r>
            <a:r>
              <a:rPr lang="ko-KR" altLang="en-US" sz="2200" b="1" dirty="0">
                <a:solidFill>
                  <a:srgbClr val="305C81"/>
                </a:solidFill>
              </a:rPr>
              <a:t>일 때 </a:t>
            </a:r>
            <a:r>
              <a:rPr lang="en-US" altLang="ko-KR" sz="2200" b="1" dirty="0">
                <a:solidFill>
                  <a:srgbClr val="305C81"/>
                </a:solidFill>
              </a:rPr>
              <a:t>input</a:t>
            </a:r>
            <a:r>
              <a:rPr lang="ko-KR" altLang="en-US" sz="2200" b="1" dirty="0">
                <a:solidFill>
                  <a:srgbClr val="305C81"/>
                </a:solidFill>
              </a:rPr>
              <a:t>이 </a:t>
            </a:r>
            <a:r>
              <a:rPr lang="en-US" altLang="ko-KR" sz="2200" b="1" dirty="0">
                <a:solidFill>
                  <a:srgbClr val="305C81"/>
                </a:solidFill>
              </a:rPr>
              <a:t>00</a:t>
            </a:r>
            <a:r>
              <a:rPr lang="ko-KR" altLang="en-US" sz="2200" b="1" dirty="0">
                <a:solidFill>
                  <a:srgbClr val="305C81"/>
                </a:solidFill>
              </a:rPr>
              <a:t>이면 </a:t>
            </a: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S0</a:t>
            </a:r>
            <a:r>
              <a:rPr lang="ko-KR" altLang="en-US" sz="2200" b="1" dirty="0">
                <a:solidFill>
                  <a:srgbClr val="305C81"/>
                </a:solidFill>
              </a:rPr>
              <a:t>이 되고</a:t>
            </a:r>
            <a:r>
              <a:rPr lang="en-US" altLang="ko-KR" sz="2200" b="1" dirty="0">
                <a:solidFill>
                  <a:srgbClr val="305C81"/>
                </a:solidFill>
              </a:rPr>
              <a:t>, 01, 10</a:t>
            </a:r>
            <a:r>
              <a:rPr lang="ko-KR" altLang="en-US" sz="2200" b="1" dirty="0">
                <a:solidFill>
                  <a:srgbClr val="305C81"/>
                </a:solidFill>
              </a:rPr>
              <a:t>이면 </a:t>
            </a:r>
            <a:r>
              <a:rPr lang="en-US" altLang="ko-KR" sz="2200" b="1" dirty="0">
                <a:solidFill>
                  <a:srgbClr val="305C81"/>
                </a:solidFill>
              </a:rPr>
              <a:t>S1, </a:t>
            </a:r>
          </a:p>
          <a:p>
            <a:pPr algn="ctr"/>
            <a:r>
              <a:rPr lang="en-US" altLang="ko-KR" sz="2200" b="1" dirty="0">
                <a:solidFill>
                  <a:srgbClr val="305C81"/>
                </a:solidFill>
              </a:rPr>
              <a:t>11</a:t>
            </a:r>
            <a:r>
              <a:rPr lang="ko-KR" altLang="en-US" sz="2200" b="1" dirty="0">
                <a:solidFill>
                  <a:srgbClr val="305C81"/>
                </a:solidFill>
              </a:rPr>
              <a:t>이면 </a:t>
            </a:r>
            <a:r>
              <a:rPr lang="en-US" altLang="ko-KR" sz="2200" b="1" dirty="0">
                <a:solidFill>
                  <a:srgbClr val="305C81"/>
                </a:solidFill>
              </a:rPr>
              <a:t>S2</a:t>
            </a:r>
            <a:r>
              <a:rPr lang="ko-KR" altLang="en-US" sz="2200" b="1" dirty="0">
                <a:solidFill>
                  <a:srgbClr val="305C81"/>
                </a:solidFill>
              </a:rPr>
              <a:t>가 된다</a:t>
            </a:r>
            <a:r>
              <a:rPr lang="en-US" altLang="ko-KR" sz="2200" b="1" dirty="0">
                <a:solidFill>
                  <a:srgbClr val="305C81"/>
                </a:solidFill>
              </a:rPr>
              <a:t>. </a:t>
            </a:r>
          </a:p>
          <a:p>
            <a:pPr marL="342900" indent="-342900" algn="ctr">
              <a:buFont typeface="Arial" panose="020B0604020202020204" pitchFamily="34" charset="0"/>
              <a:buChar char="•"/>
            </a:pP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S2</a:t>
            </a:r>
            <a:r>
              <a:rPr lang="ko-KR" altLang="en-US" sz="2200" b="1" dirty="0">
                <a:solidFill>
                  <a:srgbClr val="305C81"/>
                </a:solidFill>
              </a:rPr>
              <a:t>일 때 </a:t>
            </a:r>
            <a:r>
              <a:rPr lang="en-US" altLang="ko-KR" sz="2200" b="1" dirty="0">
                <a:solidFill>
                  <a:srgbClr val="305C81"/>
                </a:solidFill>
              </a:rPr>
              <a:t>input</a:t>
            </a:r>
            <a:r>
              <a:rPr lang="ko-KR" altLang="en-US" sz="2200" b="1" dirty="0">
                <a:solidFill>
                  <a:srgbClr val="305C81"/>
                </a:solidFill>
              </a:rPr>
              <a:t>이 </a:t>
            </a:r>
            <a:r>
              <a:rPr lang="en-US" altLang="ko-KR" sz="2200" b="1" dirty="0">
                <a:solidFill>
                  <a:srgbClr val="305C81"/>
                </a:solidFill>
              </a:rPr>
              <a:t>0</a:t>
            </a:r>
            <a:r>
              <a:rPr lang="ko-KR" altLang="en-US" sz="2200" b="1" dirty="0">
                <a:solidFill>
                  <a:srgbClr val="305C81"/>
                </a:solidFill>
              </a:rPr>
              <a:t>이면 </a:t>
            </a: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S1</a:t>
            </a:r>
            <a:r>
              <a:rPr lang="ko-KR" altLang="en-US" sz="2200" b="1" dirty="0">
                <a:solidFill>
                  <a:srgbClr val="305C81"/>
                </a:solidFill>
              </a:rPr>
              <a:t>이 되고</a:t>
            </a:r>
            <a:r>
              <a:rPr lang="en-US" altLang="ko-KR" sz="2200" b="1" dirty="0">
                <a:solidFill>
                  <a:srgbClr val="305C81"/>
                </a:solidFill>
              </a:rPr>
              <a:t>, 01, 10</a:t>
            </a:r>
            <a:r>
              <a:rPr lang="ko-KR" altLang="en-US" sz="2200" b="1" dirty="0">
                <a:solidFill>
                  <a:srgbClr val="305C81"/>
                </a:solidFill>
              </a:rPr>
              <a:t>이면 </a:t>
            </a:r>
            <a:r>
              <a:rPr lang="en-US" altLang="ko-KR" sz="2200" b="1" dirty="0">
                <a:solidFill>
                  <a:srgbClr val="305C81"/>
                </a:solidFill>
              </a:rPr>
              <a:t>S2, </a:t>
            </a:r>
          </a:p>
          <a:p>
            <a:pPr algn="ctr"/>
            <a:r>
              <a:rPr lang="en-US" altLang="ko-KR" sz="2200" b="1" dirty="0">
                <a:solidFill>
                  <a:srgbClr val="305C81"/>
                </a:solidFill>
              </a:rPr>
              <a:t>11</a:t>
            </a:r>
            <a:r>
              <a:rPr lang="ko-KR" altLang="en-US" sz="2200" b="1" dirty="0">
                <a:solidFill>
                  <a:srgbClr val="305C81"/>
                </a:solidFill>
              </a:rPr>
              <a:t>이면 </a:t>
            </a:r>
            <a:r>
              <a:rPr lang="en-US" altLang="ko-KR" sz="2200" b="1" dirty="0">
                <a:solidFill>
                  <a:srgbClr val="305C81"/>
                </a:solidFill>
              </a:rPr>
              <a:t>S3</a:t>
            </a:r>
            <a:r>
              <a:rPr lang="ko-KR" altLang="en-US" sz="2200" b="1" dirty="0">
                <a:solidFill>
                  <a:srgbClr val="305C81"/>
                </a:solidFill>
              </a:rPr>
              <a:t>이 된다</a:t>
            </a:r>
            <a:r>
              <a:rPr lang="en-US" altLang="ko-KR" sz="2200" b="1" dirty="0">
                <a:solidFill>
                  <a:srgbClr val="305C81"/>
                </a:solidFill>
              </a:rPr>
              <a:t>. </a:t>
            </a:r>
          </a:p>
          <a:p>
            <a:pPr marL="342900" indent="-342900" algn="ctr">
              <a:buFont typeface="Arial" panose="020B0604020202020204" pitchFamily="34" charset="0"/>
              <a:buChar char="•"/>
            </a:pP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S3</a:t>
            </a:r>
            <a:r>
              <a:rPr lang="ko-KR" altLang="en-US" sz="2200" b="1" dirty="0">
                <a:solidFill>
                  <a:srgbClr val="305C81"/>
                </a:solidFill>
              </a:rPr>
              <a:t>일 때는 </a:t>
            </a:r>
            <a:r>
              <a:rPr lang="en-US" altLang="ko-KR" sz="2200" b="1" dirty="0">
                <a:solidFill>
                  <a:srgbClr val="305C81"/>
                </a:solidFill>
              </a:rPr>
              <a:t>input</a:t>
            </a:r>
            <a:r>
              <a:rPr lang="ko-KR" altLang="en-US" sz="2200" b="1" dirty="0">
                <a:solidFill>
                  <a:srgbClr val="305C81"/>
                </a:solidFill>
              </a:rPr>
              <a:t>이 </a:t>
            </a:r>
            <a:r>
              <a:rPr lang="en-US" altLang="ko-KR" sz="2200" b="1" dirty="0">
                <a:solidFill>
                  <a:srgbClr val="305C81"/>
                </a:solidFill>
              </a:rPr>
              <a:t>00</a:t>
            </a:r>
            <a:r>
              <a:rPr lang="ko-KR" altLang="en-US" sz="2200" b="1" dirty="0">
                <a:solidFill>
                  <a:srgbClr val="305C81"/>
                </a:solidFill>
              </a:rPr>
              <a:t>이면 </a:t>
            </a:r>
            <a:r>
              <a:rPr lang="en-US" altLang="ko-KR" sz="2200" b="1" dirty="0">
                <a:solidFill>
                  <a:srgbClr val="305C81"/>
                </a:solidFill>
              </a:rPr>
              <a:t>State</a:t>
            </a:r>
            <a:r>
              <a:rPr lang="ko-KR" altLang="en-US" sz="2200" b="1" dirty="0">
                <a:solidFill>
                  <a:srgbClr val="305C81"/>
                </a:solidFill>
              </a:rPr>
              <a:t>가 </a:t>
            </a:r>
            <a:r>
              <a:rPr lang="en-US" altLang="ko-KR" sz="2200" b="1" dirty="0">
                <a:solidFill>
                  <a:srgbClr val="305C81"/>
                </a:solidFill>
              </a:rPr>
              <a:t>S1</a:t>
            </a:r>
            <a:r>
              <a:rPr lang="ko-KR" altLang="en-US" sz="2200" b="1" dirty="0">
                <a:solidFill>
                  <a:srgbClr val="305C81"/>
                </a:solidFill>
              </a:rPr>
              <a:t>이 되고</a:t>
            </a:r>
            <a:r>
              <a:rPr lang="en-US" altLang="ko-KR" sz="2200" b="1" dirty="0">
                <a:solidFill>
                  <a:srgbClr val="305C81"/>
                </a:solidFill>
              </a:rPr>
              <a:t>, 01, 10</a:t>
            </a:r>
            <a:r>
              <a:rPr lang="ko-KR" altLang="en-US" sz="2200" b="1" dirty="0">
                <a:solidFill>
                  <a:srgbClr val="305C81"/>
                </a:solidFill>
              </a:rPr>
              <a:t>이면 </a:t>
            </a:r>
            <a:r>
              <a:rPr lang="en-US" altLang="ko-KR" sz="2200" b="1" dirty="0">
                <a:solidFill>
                  <a:srgbClr val="305C81"/>
                </a:solidFill>
              </a:rPr>
              <a:t>S2,</a:t>
            </a:r>
          </a:p>
          <a:p>
            <a:pPr algn="ctr"/>
            <a:r>
              <a:rPr lang="en-US" altLang="ko-KR" sz="2200" b="1" dirty="0">
                <a:solidFill>
                  <a:srgbClr val="305C81"/>
                </a:solidFill>
              </a:rPr>
              <a:t>11</a:t>
            </a:r>
            <a:r>
              <a:rPr lang="ko-KR" altLang="en-US" sz="2200" b="1" dirty="0">
                <a:solidFill>
                  <a:srgbClr val="305C81"/>
                </a:solidFill>
              </a:rPr>
              <a:t>이면 </a:t>
            </a:r>
            <a:r>
              <a:rPr lang="en-US" altLang="ko-KR" sz="2200" b="1" dirty="0">
                <a:solidFill>
                  <a:srgbClr val="305C81"/>
                </a:solidFill>
              </a:rPr>
              <a:t>S3</a:t>
            </a:r>
            <a:r>
              <a:rPr lang="ko-KR" altLang="en-US" sz="2200" b="1" dirty="0">
                <a:solidFill>
                  <a:srgbClr val="305C81"/>
                </a:solidFill>
              </a:rPr>
              <a:t>이 된다</a:t>
            </a:r>
            <a:r>
              <a:rPr lang="en-US" altLang="ko-KR" sz="2200" b="1" dirty="0">
                <a:solidFill>
                  <a:srgbClr val="305C81"/>
                </a:solidFill>
              </a:rPr>
              <a:t>.</a:t>
            </a:r>
          </a:p>
        </p:txBody>
      </p:sp>
      <p:sp>
        <p:nvSpPr>
          <p:cNvPr id="7" name="직사각형 6">
            <a:extLst>
              <a:ext uri="{FF2B5EF4-FFF2-40B4-BE49-F238E27FC236}">
                <a16:creationId xmlns:a16="http://schemas.microsoft.com/office/drawing/2014/main" id="{F1AC18E8-6448-4925-8D44-1E42D67C1ABD}"/>
              </a:ext>
            </a:extLst>
          </p:cNvPr>
          <p:cNvSpPr/>
          <p:nvPr/>
        </p:nvSpPr>
        <p:spPr>
          <a:xfrm>
            <a:off x="57751" y="205228"/>
            <a:ext cx="12076497" cy="630942"/>
          </a:xfrm>
          <a:prstGeom prst="rect">
            <a:avLst/>
          </a:prstGeom>
        </p:spPr>
        <p:txBody>
          <a:bodyPr wrap="square">
            <a:spAutoFit/>
          </a:bodyPr>
          <a:lstStyle/>
          <a:p>
            <a:pPr>
              <a:buClr>
                <a:srgbClr val="80BCE1"/>
              </a:buClr>
            </a:pPr>
            <a:r>
              <a:rPr lang="en-US" altLang="ko-KR" sz="3500" b="1" i="1" dirty="0">
                <a:solidFill>
                  <a:srgbClr val="84B8DD"/>
                </a:solidFill>
              </a:rPr>
              <a:t>3. </a:t>
            </a:r>
            <a:r>
              <a:rPr lang="en-US" altLang="ko-KR" sz="3500" b="1" dirty="0">
                <a:solidFill>
                  <a:srgbClr val="84B8DD"/>
                </a:solidFill>
              </a:rPr>
              <a:t>Design 4bit Adder with 2 sequential inputs &amp; verify</a:t>
            </a:r>
          </a:p>
        </p:txBody>
      </p:sp>
      <p:pic>
        <p:nvPicPr>
          <p:cNvPr id="2" name="그림 1"/>
          <p:cNvPicPr>
            <a:picLocks noChangeAspect="1"/>
          </p:cNvPicPr>
          <p:nvPr/>
        </p:nvPicPr>
        <p:blipFill rotWithShape="1">
          <a:blip r:embed="rId2"/>
          <a:srcRect b="4312"/>
          <a:stretch/>
        </p:blipFill>
        <p:spPr>
          <a:xfrm>
            <a:off x="5915026" y="1483590"/>
            <a:ext cx="6264922" cy="5241060"/>
          </a:xfrm>
          <a:prstGeom prst="rect">
            <a:avLst/>
          </a:prstGeom>
        </p:spPr>
      </p:pic>
      <p:sp>
        <p:nvSpPr>
          <p:cNvPr id="3" name="TextBox 2">
            <a:extLst>
              <a:ext uri="{FF2B5EF4-FFF2-40B4-BE49-F238E27FC236}">
                <a16:creationId xmlns:a16="http://schemas.microsoft.com/office/drawing/2014/main" id="{725F2584-E148-4A80-8C5F-8B4B509BC653}"/>
              </a:ext>
            </a:extLst>
          </p:cNvPr>
          <p:cNvSpPr txBox="1"/>
          <p:nvPr/>
        </p:nvSpPr>
        <p:spPr>
          <a:xfrm>
            <a:off x="5751176" y="1640397"/>
            <a:ext cx="962025" cy="526106"/>
          </a:xfrm>
          <a:prstGeom prst="rect">
            <a:avLst/>
          </a:prstGeom>
          <a:solidFill>
            <a:schemeClr val="bg1"/>
          </a:solidFill>
        </p:spPr>
        <p:txBody>
          <a:bodyPr wrap="square" rtlCol="0">
            <a:spAutoFit/>
          </a:bodyPr>
          <a:lstStyle/>
          <a:p>
            <a:endParaRPr lang="ko-KR" altLang="en-US" dirty="0"/>
          </a:p>
        </p:txBody>
      </p:sp>
      <p:sp>
        <p:nvSpPr>
          <p:cNvPr id="9" name="TextBox 8">
            <a:extLst>
              <a:ext uri="{FF2B5EF4-FFF2-40B4-BE49-F238E27FC236}">
                <a16:creationId xmlns:a16="http://schemas.microsoft.com/office/drawing/2014/main" id="{BBDF4F2A-B10E-4392-AAE0-53AE8A1194D0}"/>
              </a:ext>
            </a:extLst>
          </p:cNvPr>
          <p:cNvSpPr txBox="1"/>
          <p:nvPr/>
        </p:nvSpPr>
        <p:spPr>
          <a:xfrm>
            <a:off x="10557733" y="1328169"/>
            <a:ext cx="1786065" cy="923330"/>
          </a:xfrm>
          <a:prstGeom prst="rect">
            <a:avLst/>
          </a:prstGeom>
          <a:solidFill>
            <a:schemeClr val="bg1"/>
          </a:solidFill>
        </p:spPr>
        <p:txBody>
          <a:bodyPr wrap="square" rtlCol="0">
            <a:spAutoFit/>
          </a:bodyPr>
          <a:lstStyle/>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208503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3053BFF-B792-4DBA-BCE0-B78F0BC16A4B}"/>
              </a:ext>
            </a:extLst>
          </p:cNvPr>
          <p:cNvSpPr/>
          <p:nvPr/>
        </p:nvSpPr>
        <p:spPr>
          <a:xfrm>
            <a:off x="57751" y="205228"/>
            <a:ext cx="12076497" cy="630942"/>
          </a:xfrm>
          <a:prstGeom prst="rect">
            <a:avLst/>
          </a:prstGeom>
        </p:spPr>
        <p:txBody>
          <a:bodyPr wrap="square">
            <a:spAutoFit/>
          </a:bodyPr>
          <a:lstStyle/>
          <a:p>
            <a:pPr>
              <a:buClr>
                <a:srgbClr val="80BCE1"/>
              </a:buClr>
            </a:pPr>
            <a:r>
              <a:rPr lang="en-US" altLang="ko-KR" sz="3500" b="1" i="1" dirty="0">
                <a:solidFill>
                  <a:srgbClr val="84B8DD"/>
                </a:solidFill>
              </a:rPr>
              <a:t>3. </a:t>
            </a:r>
            <a:r>
              <a:rPr lang="en-US" altLang="ko-KR" sz="3500" b="1" dirty="0">
                <a:solidFill>
                  <a:srgbClr val="84B8DD"/>
                </a:solidFill>
              </a:rPr>
              <a:t>Design 4bit Adder with 2 sequential inputs &amp; verify</a:t>
            </a:r>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215116"/>
            <a:ext cx="2818492"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② </a:t>
            </a:r>
            <a:r>
              <a:rPr lang="en-US" altLang="ko-KR" sz="2800" b="1" dirty="0">
                <a:solidFill>
                  <a:srgbClr val="305C81"/>
                </a:solidFill>
              </a:rPr>
              <a:t>Adder Code</a:t>
            </a:r>
          </a:p>
        </p:txBody>
      </p:sp>
      <p:sp>
        <p:nvSpPr>
          <p:cNvPr id="14" name="직사각형 13">
            <a:extLst>
              <a:ext uri="{FF2B5EF4-FFF2-40B4-BE49-F238E27FC236}">
                <a16:creationId xmlns:a16="http://schemas.microsoft.com/office/drawing/2014/main" id="{AE5FA874-A441-48A2-B4C3-3A6473061EDE}"/>
              </a:ext>
            </a:extLst>
          </p:cNvPr>
          <p:cNvSpPr/>
          <p:nvPr/>
        </p:nvSpPr>
        <p:spPr>
          <a:xfrm>
            <a:off x="5310956" y="5307403"/>
            <a:ext cx="4768645" cy="830997"/>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 주어진 회로도를 토대로 </a:t>
            </a:r>
            <a:endParaRPr lang="en-US" altLang="ko-KR" sz="2400" b="1" dirty="0">
              <a:solidFill>
                <a:srgbClr val="305C81"/>
              </a:solidFill>
            </a:endParaRPr>
          </a:p>
          <a:p>
            <a:pPr algn="ctr"/>
            <a:r>
              <a:rPr lang="en-US" altLang="ko-KR" sz="2400" b="1" dirty="0">
                <a:solidFill>
                  <a:srgbClr val="305C81"/>
                </a:solidFill>
              </a:rPr>
              <a:t>VHDL Code</a:t>
            </a:r>
            <a:r>
              <a:rPr lang="ko-KR" altLang="en-US" sz="2400" b="1" dirty="0">
                <a:solidFill>
                  <a:srgbClr val="305C81"/>
                </a:solidFill>
              </a:rPr>
              <a:t>를 구현한다</a:t>
            </a:r>
            <a:r>
              <a:rPr lang="en-US" altLang="ko-KR" sz="2400" b="1" dirty="0">
                <a:solidFill>
                  <a:srgbClr val="305C81"/>
                </a:solidFill>
              </a:rPr>
              <a:t>.</a:t>
            </a:r>
          </a:p>
        </p:txBody>
      </p:sp>
      <p:pic>
        <p:nvPicPr>
          <p:cNvPr id="8194" name="Picture 2">
            <a:extLst>
              <a:ext uri="{FF2B5EF4-FFF2-40B4-BE49-F238E27FC236}">
                <a16:creationId xmlns:a16="http://schemas.microsoft.com/office/drawing/2014/main" id="{47BDF819-8A7B-4FF7-8EE7-46A8941D28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8" t="6388" r="26814" b="34167"/>
          <a:stretch/>
        </p:blipFill>
        <p:spPr bwMode="auto">
          <a:xfrm>
            <a:off x="438149" y="1784220"/>
            <a:ext cx="3838575" cy="49336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6B44EED-2F3E-43FD-8E60-B280953B2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11" t="59064" r="16610" b="6011"/>
          <a:stretch/>
        </p:blipFill>
        <p:spPr bwMode="auto">
          <a:xfrm>
            <a:off x="4276724" y="1855924"/>
            <a:ext cx="5642535" cy="287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42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377344"/>
            <a:ext cx="4003188"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③ </a:t>
            </a:r>
            <a:r>
              <a:rPr lang="en-US" altLang="ko-KR" sz="2800" b="1" dirty="0">
                <a:solidFill>
                  <a:srgbClr val="305C81"/>
                </a:solidFill>
              </a:rPr>
              <a:t>Adder RTL Viewer</a:t>
            </a:r>
          </a:p>
        </p:txBody>
      </p:sp>
      <p:sp>
        <p:nvSpPr>
          <p:cNvPr id="10" name="직사각형 9">
            <a:extLst>
              <a:ext uri="{FF2B5EF4-FFF2-40B4-BE49-F238E27FC236}">
                <a16:creationId xmlns:a16="http://schemas.microsoft.com/office/drawing/2014/main" id="{23341CEC-3E4D-40CE-A721-2154C4C4E6C5}"/>
              </a:ext>
            </a:extLst>
          </p:cNvPr>
          <p:cNvSpPr/>
          <p:nvPr/>
        </p:nvSpPr>
        <p:spPr>
          <a:xfrm>
            <a:off x="400449" y="6191107"/>
            <a:ext cx="11391100" cy="461665"/>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앞에서 나온 </a:t>
            </a:r>
            <a:r>
              <a:rPr lang="en-US" altLang="ko-KR" sz="2400" b="1" dirty="0">
                <a:solidFill>
                  <a:srgbClr val="305C81"/>
                </a:solidFill>
              </a:rPr>
              <a:t>VHDL Code</a:t>
            </a:r>
            <a:r>
              <a:rPr lang="ko-KR" altLang="en-US" sz="2400" b="1" dirty="0">
                <a:solidFill>
                  <a:srgbClr val="305C81"/>
                </a:solidFill>
              </a:rPr>
              <a:t>를 </a:t>
            </a:r>
            <a:r>
              <a:rPr lang="en-US" altLang="ko-KR" sz="2400" b="1" dirty="0">
                <a:solidFill>
                  <a:srgbClr val="305C81"/>
                </a:solidFill>
              </a:rPr>
              <a:t>RTL Viewer</a:t>
            </a:r>
            <a:r>
              <a:rPr lang="ko-KR" altLang="en-US" sz="2400" b="1" dirty="0">
                <a:solidFill>
                  <a:srgbClr val="305C81"/>
                </a:solidFill>
              </a:rPr>
              <a:t>로 표현하면 다음과 같이 나온다</a:t>
            </a:r>
            <a:r>
              <a:rPr lang="en-US" altLang="ko-KR" sz="2400" b="1" dirty="0">
                <a:solidFill>
                  <a:srgbClr val="305C81"/>
                </a:solidFill>
              </a:rPr>
              <a:t>.</a:t>
            </a:r>
          </a:p>
        </p:txBody>
      </p:sp>
      <p:sp>
        <p:nvSpPr>
          <p:cNvPr id="7" name="직사각형 6">
            <a:extLst>
              <a:ext uri="{FF2B5EF4-FFF2-40B4-BE49-F238E27FC236}">
                <a16:creationId xmlns:a16="http://schemas.microsoft.com/office/drawing/2014/main" id="{989B297A-79B0-4F7B-8293-58B3F5285FB5}"/>
              </a:ext>
            </a:extLst>
          </p:cNvPr>
          <p:cNvSpPr/>
          <p:nvPr/>
        </p:nvSpPr>
        <p:spPr>
          <a:xfrm>
            <a:off x="57751" y="205228"/>
            <a:ext cx="12076497" cy="630942"/>
          </a:xfrm>
          <a:prstGeom prst="rect">
            <a:avLst/>
          </a:prstGeom>
        </p:spPr>
        <p:txBody>
          <a:bodyPr wrap="square">
            <a:spAutoFit/>
          </a:bodyPr>
          <a:lstStyle/>
          <a:p>
            <a:pPr>
              <a:buClr>
                <a:srgbClr val="80BCE1"/>
              </a:buClr>
            </a:pPr>
            <a:r>
              <a:rPr lang="en-US" altLang="ko-KR" sz="3500" b="1" i="1" dirty="0">
                <a:solidFill>
                  <a:srgbClr val="84B8DD"/>
                </a:solidFill>
              </a:rPr>
              <a:t>3. </a:t>
            </a:r>
            <a:r>
              <a:rPr lang="en-US" altLang="ko-KR" sz="3500" b="1" dirty="0">
                <a:solidFill>
                  <a:srgbClr val="84B8DD"/>
                </a:solidFill>
              </a:rPr>
              <a:t>Design 4bit Adder with 2 sequential inputs &amp; verify</a:t>
            </a:r>
          </a:p>
        </p:txBody>
      </p:sp>
      <p:pic>
        <p:nvPicPr>
          <p:cNvPr id="12" name="Picture 2">
            <a:extLst>
              <a:ext uri="{FF2B5EF4-FFF2-40B4-BE49-F238E27FC236}">
                <a16:creationId xmlns:a16="http://schemas.microsoft.com/office/drawing/2014/main" id="{B9269F86-247D-46BF-8829-239C3BD3B4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1" t="13197" b="14312"/>
          <a:stretch/>
        </p:blipFill>
        <p:spPr bwMode="auto">
          <a:xfrm>
            <a:off x="1181701" y="2148877"/>
            <a:ext cx="9873126" cy="383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74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7B310DD-8E4E-43F8-824D-E183E062ABC3}"/>
              </a:ext>
            </a:extLst>
          </p:cNvPr>
          <p:cNvSpPr/>
          <p:nvPr/>
        </p:nvSpPr>
        <p:spPr>
          <a:xfrm>
            <a:off x="219676" y="1377344"/>
            <a:ext cx="3857024"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④ </a:t>
            </a:r>
            <a:r>
              <a:rPr lang="en-US" altLang="ko-KR" sz="2800" b="1" dirty="0">
                <a:solidFill>
                  <a:srgbClr val="305C81"/>
                </a:solidFill>
              </a:rPr>
              <a:t>Adder Simulation</a:t>
            </a:r>
          </a:p>
        </p:txBody>
      </p:sp>
      <p:sp>
        <p:nvSpPr>
          <p:cNvPr id="7" name="직사각형 6">
            <a:extLst>
              <a:ext uri="{FF2B5EF4-FFF2-40B4-BE49-F238E27FC236}">
                <a16:creationId xmlns:a16="http://schemas.microsoft.com/office/drawing/2014/main" id="{F1AC18E8-6448-4925-8D44-1E42D67C1ABD}"/>
              </a:ext>
            </a:extLst>
          </p:cNvPr>
          <p:cNvSpPr/>
          <p:nvPr/>
        </p:nvSpPr>
        <p:spPr>
          <a:xfrm>
            <a:off x="57751" y="205228"/>
            <a:ext cx="12076497" cy="630942"/>
          </a:xfrm>
          <a:prstGeom prst="rect">
            <a:avLst/>
          </a:prstGeom>
        </p:spPr>
        <p:txBody>
          <a:bodyPr wrap="square">
            <a:spAutoFit/>
          </a:bodyPr>
          <a:lstStyle/>
          <a:p>
            <a:pPr>
              <a:buClr>
                <a:srgbClr val="80BCE1"/>
              </a:buClr>
            </a:pPr>
            <a:r>
              <a:rPr lang="en-US" altLang="ko-KR" sz="3500" b="1" i="1" dirty="0">
                <a:solidFill>
                  <a:srgbClr val="84B8DD"/>
                </a:solidFill>
              </a:rPr>
              <a:t>3. </a:t>
            </a:r>
            <a:r>
              <a:rPr lang="en-US" altLang="ko-KR" sz="3500" b="1" dirty="0">
                <a:solidFill>
                  <a:srgbClr val="84B8DD"/>
                </a:solidFill>
              </a:rPr>
              <a:t>Design 4bit Adder with 2 sequential inputs &amp; verify</a:t>
            </a:r>
          </a:p>
        </p:txBody>
      </p:sp>
      <p:pic>
        <p:nvPicPr>
          <p:cNvPr id="10242" name="Picture 2">
            <a:extLst>
              <a:ext uri="{FF2B5EF4-FFF2-40B4-BE49-F238E27FC236}">
                <a16:creationId xmlns:a16="http://schemas.microsoft.com/office/drawing/2014/main" id="{9E97B399-52F4-4DD3-BA79-1C667CEAC9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8" r="3172" b="27469"/>
          <a:stretch/>
        </p:blipFill>
        <p:spPr bwMode="auto">
          <a:xfrm>
            <a:off x="394984" y="1943653"/>
            <a:ext cx="11402027" cy="1485347"/>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0FFCFA2E-7AAA-453B-9F41-6F313C37B0BF}"/>
              </a:ext>
            </a:extLst>
          </p:cNvPr>
          <p:cNvSpPr/>
          <p:nvPr/>
        </p:nvSpPr>
        <p:spPr>
          <a:xfrm>
            <a:off x="204787" y="3541664"/>
            <a:ext cx="11782425" cy="3046988"/>
          </a:xfrm>
          <a:prstGeom prst="rect">
            <a:avLst/>
          </a:prstGeom>
        </p:spPr>
        <p:txBody>
          <a:bodyPr wrap="square">
            <a:spAutoFit/>
          </a:bodyPr>
          <a:lstStyle/>
          <a:p>
            <a:pPr algn="ctr"/>
            <a:r>
              <a:rPr lang="ko-KR" altLang="en-US" sz="2400" b="1" dirty="0">
                <a:solidFill>
                  <a:srgbClr val="305C81"/>
                </a:solidFill>
              </a:rPr>
              <a:t>앞에서 구현한 코드를 토대로 </a:t>
            </a:r>
            <a:r>
              <a:rPr lang="en-US" altLang="ko-KR" sz="2400" b="1" dirty="0">
                <a:solidFill>
                  <a:srgbClr val="305C81"/>
                </a:solidFill>
              </a:rPr>
              <a:t>Simulation</a:t>
            </a:r>
            <a:r>
              <a:rPr lang="ko-KR" altLang="en-US" sz="2400" b="1" dirty="0">
                <a:solidFill>
                  <a:srgbClr val="305C81"/>
                </a:solidFill>
              </a:rPr>
              <a:t>을 돌린 결과이다</a:t>
            </a:r>
            <a:r>
              <a:rPr lang="en-US" altLang="ko-KR" sz="2400" b="1" dirty="0">
                <a:solidFill>
                  <a:srgbClr val="305C81"/>
                </a:solidFill>
              </a:rPr>
              <a:t>. Reset</a:t>
            </a:r>
            <a:r>
              <a:rPr lang="ko-KR" altLang="en-US" sz="2400" b="1" dirty="0">
                <a:solidFill>
                  <a:srgbClr val="305C81"/>
                </a:solidFill>
              </a:rPr>
              <a:t>을 </a:t>
            </a:r>
            <a:r>
              <a:rPr lang="en-US" altLang="ko-KR" sz="2400" b="1" dirty="0">
                <a:solidFill>
                  <a:srgbClr val="305C81"/>
                </a:solidFill>
              </a:rPr>
              <a:t>0</a:t>
            </a:r>
            <a:r>
              <a:rPr lang="ko-KR" altLang="en-US" sz="2400" b="1" dirty="0">
                <a:solidFill>
                  <a:srgbClr val="305C81"/>
                </a:solidFill>
              </a:rPr>
              <a:t>으로 초기화 한 상태일 때</a:t>
            </a:r>
            <a:r>
              <a:rPr lang="en-US" altLang="ko-KR" sz="2400" b="1" dirty="0">
                <a:solidFill>
                  <a:srgbClr val="305C81"/>
                </a:solidFill>
              </a:rPr>
              <a:t>, </a:t>
            </a:r>
          </a:p>
          <a:p>
            <a:pPr algn="ctr"/>
            <a:r>
              <a:rPr lang="ko-KR" altLang="en-US" sz="2400" b="1" dirty="0">
                <a:solidFill>
                  <a:srgbClr val="305C81"/>
                </a:solidFill>
              </a:rPr>
              <a:t>① </a:t>
            </a: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S0</a:t>
            </a:r>
            <a:r>
              <a:rPr lang="ko-KR" altLang="en-US" sz="2400" b="1" dirty="0">
                <a:solidFill>
                  <a:srgbClr val="305C81"/>
                </a:solidFill>
              </a:rPr>
              <a:t>일 때</a:t>
            </a:r>
            <a:r>
              <a:rPr lang="en-US" altLang="ko-KR" sz="2400" b="1" dirty="0">
                <a:solidFill>
                  <a:srgbClr val="305C81"/>
                </a:solidFill>
              </a:rPr>
              <a:t>, Input</a:t>
            </a:r>
            <a:r>
              <a:rPr lang="ko-KR" altLang="en-US" sz="2400" b="1" dirty="0">
                <a:solidFill>
                  <a:srgbClr val="305C81"/>
                </a:solidFill>
              </a:rPr>
              <a:t>인 </a:t>
            </a:r>
            <a:r>
              <a:rPr lang="en-US" altLang="ko-KR" sz="2400" b="1" dirty="0">
                <a:solidFill>
                  <a:srgbClr val="305C81"/>
                </a:solidFill>
              </a:rPr>
              <a:t>A</a:t>
            </a:r>
            <a:r>
              <a:rPr lang="ko-KR" altLang="en-US" sz="2400" b="1" dirty="0">
                <a:solidFill>
                  <a:srgbClr val="305C81"/>
                </a:solidFill>
              </a:rPr>
              <a:t>가 </a:t>
            </a:r>
            <a:r>
              <a:rPr lang="en-US" altLang="ko-KR" sz="2400" b="1" dirty="0">
                <a:solidFill>
                  <a:srgbClr val="305C81"/>
                </a:solidFill>
              </a:rPr>
              <a:t>1</a:t>
            </a:r>
            <a:r>
              <a:rPr lang="ko-KR" altLang="en-US" sz="2400" b="1" dirty="0">
                <a:solidFill>
                  <a:srgbClr val="305C81"/>
                </a:solidFill>
              </a:rPr>
              <a:t>이고 </a:t>
            </a:r>
            <a:r>
              <a:rPr lang="en-US" altLang="ko-KR" sz="2400" b="1" dirty="0">
                <a:solidFill>
                  <a:srgbClr val="305C81"/>
                </a:solidFill>
              </a:rPr>
              <a:t>B</a:t>
            </a:r>
            <a:r>
              <a:rPr lang="ko-KR" altLang="en-US" sz="2400" b="1" dirty="0">
                <a:solidFill>
                  <a:srgbClr val="305C81"/>
                </a:solidFill>
              </a:rPr>
              <a:t>가 </a:t>
            </a:r>
            <a:r>
              <a:rPr lang="en-US" altLang="ko-KR" sz="2400" b="1" dirty="0">
                <a:solidFill>
                  <a:srgbClr val="305C81"/>
                </a:solidFill>
              </a:rPr>
              <a:t>1</a:t>
            </a:r>
            <a:r>
              <a:rPr lang="ko-KR" altLang="en-US" sz="2400" b="1" dirty="0">
                <a:solidFill>
                  <a:srgbClr val="305C81"/>
                </a:solidFill>
              </a:rPr>
              <a:t>일 때</a:t>
            </a:r>
            <a:r>
              <a:rPr lang="en-US" altLang="ko-KR" sz="2400" b="1" dirty="0">
                <a:solidFill>
                  <a:srgbClr val="305C81"/>
                </a:solidFill>
              </a:rPr>
              <a:t>, State</a:t>
            </a:r>
            <a:r>
              <a:rPr lang="ko-KR" altLang="en-US" sz="2400" b="1" dirty="0">
                <a:solidFill>
                  <a:srgbClr val="305C81"/>
                </a:solidFill>
              </a:rPr>
              <a:t>가 </a:t>
            </a:r>
            <a:r>
              <a:rPr lang="en-US" altLang="ko-KR" sz="2400" b="1" dirty="0">
                <a:solidFill>
                  <a:srgbClr val="305C81"/>
                </a:solidFill>
              </a:rPr>
              <a:t>S2</a:t>
            </a:r>
            <a:r>
              <a:rPr lang="ko-KR" altLang="en-US" sz="2400" b="1" dirty="0">
                <a:solidFill>
                  <a:srgbClr val="305C81"/>
                </a:solidFill>
              </a:rPr>
              <a:t>가 되고</a:t>
            </a:r>
            <a:r>
              <a:rPr lang="en-US" altLang="ko-KR" sz="2400" b="1" dirty="0">
                <a:solidFill>
                  <a:srgbClr val="305C81"/>
                </a:solidFill>
              </a:rPr>
              <a:t>, Output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이 된다</a:t>
            </a:r>
            <a:r>
              <a:rPr lang="en-US" altLang="ko-KR" sz="2400" b="1" dirty="0">
                <a:solidFill>
                  <a:srgbClr val="305C81"/>
                </a:solidFill>
              </a:rPr>
              <a:t>.  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일 때</a:t>
            </a:r>
            <a:r>
              <a:rPr lang="en-US" altLang="ko-KR" sz="2400" b="1" dirty="0">
                <a:solidFill>
                  <a:srgbClr val="305C81"/>
                </a:solidFill>
              </a:rPr>
              <a:t>, 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 들어가게 된다</a:t>
            </a:r>
            <a:r>
              <a:rPr lang="en-US" altLang="ko-KR" sz="2400" b="1" dirty="0">
                <a:solidFill>
                  <a:srgbClr val="305C81"/>
                </a:solidFill>
              </a:rPr>
              <a:t>. </a:t>
            </a:r>
          </a:p>
          <a:p>
            <a:pPr algn="ctr"/>
            <a:r>
              <a:rPr lang="ko-KR" altLang="en-US" sz="2400" b="1" dirty="0">
                <a:solidFill>
                  <a:srgbClr val="305C81"/>
                </a:solidFill>
              </a:rPr>
              <a:t>② </a:t>
            </a: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S2</a:t>
            </a:r>
            <a:r>
              <a:rPr lang="ko-KR" altLang="en-US" sz="2400" b="1" dirty="0">
                <a:solidFill>
                  <a:srgbClr val="305C81"/>
                </a:solidFill>
              </a:rPr>
              <a:t>일 때</a:t>
            </a:r>
            <a:r>
              <a:rPr lang="en-US" altLang="ko-KR" sz="2400" b="1" dirty="0">
                <a:solidFill>
                  <a:srgbClr val="305C81"/>
                </a:solidFill>
              </a:rPr>
              <a:t>, Input</a:t>
            </a:r>
            <a:r>
              <a:rPr lang="ko-KR" altLang="en-US" sz="2400" b="1" dirty="0">
                <a:solidFill>
                  <a:srgbClr val="305C81"/>
                </a:solidFill>
              </a:rPr>
              <a:t>인 </a:t>
            </a:r>
            <a:r>
              <a:rPr lang="en-US" altLang="ko-KR" sz="2400" b="1" dirty="0">
                <a:solidFill>
                  <a:srgbClr val="305C81"/>
                </a:solidFill>
              </a:rPr>
              <a:t>A</a:t>
            </a:r>
            <a:r>
              <a:rPr lang="ko-KR" altLang="en-US" sz="2400" b="1" dirty="0">
                <a:solidFill>
                  <a:srgbClr val="305C81"/>
                </a:solidFill>
              </a:rPr>
              <a:t>가</a:t>
            </a:r>
            <a:r>
              <a:rPr lang="en-US" altLang="ko-KR" sz="2400" b="1" dirty="0">
                <a:solidFill>
                  <a:srgbClr val="305C81"/>
                </a:solidFill>
              </a:rPr>
              <a:t> Input</a:t>
            </a:r>
            <a:r>
              <a:rPr lang="ko-KR" altLang="en-US" sz="2400" b="1" dirty="0">
                <a:solidFill>
                  <a:srgbClr val="305C81"/>
                </a:solidFill>
              </a:rPr>
              <a:t>인 </a:t>
            </a:r>
            <a:r>
              <a:rPr lang="en-US" altLang="ko-KR" sz="2400" b="1" dirty="0">
                <a:solidFill>
                  <a:srgbClr val="305C81"/>
                </a:solidFill>
              </a:rPr>
              <a:t>A</a:t>
            </a:r>
            <a:r>
              <a:rPr lang="ko-KR" altLang="en-US" sz="2400" b="1" dirty="0">
                <a:solidFill>
                  <a:srgbClr val="305C81"/>
                </a:solidFill>
              </a:rPr>
              <a:t>가 </a:t>
            </a:r>
            <a:r>
              <a:rPr lang="en-US" altLang="ko-KR" sz="2400" b="1" dirty="0">
                <a:solidFill>
                  <a:srgbClr val="305C81"/>
                </a:solidFill>
              </a:rPr>
              <a:t>1</a:t>
            </a:r>
            <a:r>
              <a:rPr lang="ko-KR" altLang="en-US" sz="2400" b="1" dirty="0">
                <a:solidFill>
                  <a:srgbClr val="305C81"/>
                </a:solidFill>
              </a:rPr>
              <a:t>이고 </a:t>
            </a:r>
            <a:r>
              <a:rPr lang="en-US" altLang="ko-KR" sz="2400" b="1" dirty="0">
                <a:solidFill>
                  <a:srgbClr val="305C81"/>
                </a:solidFill>
              </a:rPr>
              <a:t>B</a:t>
            </a:r>
            <a:r>
              <a:rPr lang="ko-KR" altLang="en-US" sz="2400" b="1" dirty="0">
                <a:solidFill>
                  <a:srgbClr val="305C81"/>
                </a:solidFill>
              </a:rPr>
              <a:t>가 </a:t>
            </a:r>
            <a:r>
              <a:rPr lang="en-US" altLang="ko-KR" sz="2400" b="1" dirty="0">
                <a:solidFill>
                  <a:srgbClr val="305C81"/>
                </a:solidFill>
              </a:rPr>
              <a:t>1</a:t>
            </a:r>
            <a:r>
              <a:rPr lang="ko-KR" altLang="en-US" sz="2400" b="1" dirty="0">
                <a:solidFill>
                  <a:srgbClr val="305C81"/>
                </a:solidFill>
              </a:rPr>
              <a:t>일 때</a:t>
            </a:r>
            <a:r>
              <a:rPr lang="en-US" altLang="ko-KR" sz="2400" b="1" dirty="0">
                <a:solidFill>
                  <a:srgbClr val="305C81"/>
                </a:solidFill>
              </a:rPr>
              <a:t>, State</a:t>
            </a:r>
            <a:r>
              <a:rPr lang="ko-KR" altLang="en-US" sz="2400" b="1" dirty="0">
                <a:solidFill>
                  <a:srgbClr val="305C81"/>
                </a:solidFill>
              </a:rPr>
              <a:t>가 </a:t>
            </a:r>
            <a:r>
              <a:rPr lang="en-US" altLang="ko-KR" sz="2400" b="1" dirty="0">
                <a:solidFill>
                  <a:srgbClr val="305C81"/>
                </a:solidFill>
              </a:rPr>
              <a:t>S3</a:t>
            </a:r>
            <a:r>
              <a:rPr lang="ko-KR" altLang="en-US" sz="2400" b="1" dirty="0">
                <a:solidFill>
                  <a:srgbClr val="305C81"/>
                </a:solidFill>
              </a:rPr>
              <a:t>가 되고</a:t>
            </a:r>
            <a:r>
              <a:rPr lang="en-US" altLang="ko-KR" sz="2400" b="1" dirty="0">
                <a:solidFill>
                  <a:srgbClr val="305C81"/>
                </a:solidFill>
              </a:rPr>
              <a:t>, Output</a:t>
            </a:r>
            <a:r>
              <a:rPr lang="ko-KR" altLang="en-US" sz="2400" b="1" dirty="0">
                <a:solidFill>
                  <a:srgbClr val="305C81"/>
                </a:solidFill>
              </a:rPr>
              <a:t>이 </a:t>
            </a:r>
            <a:r>
              <a:rPr lang="en-US" altLang="ko-KR" sz="2400" b="1" dirty="0">
                <a:solidFill>
                  <a:srgbClr val="305C81"/>
                </a:solidFill>
              </a:rPr>
              <a:t>1</a:t>
            </a:r>
            <a:r>
              <a:rPr lang="ko-KR" altLang="en-US" sz="2400" b="1" dirty="0">
                <a:solidFill>
                  <a:srgbClr val="305C81"/>
                </a:solidFill>
              </a:rPr>
              <a:t>이 된다</a:t>
            </a:r>
            <a:r>
              <a:rPr lang="en-US" altLang="ko-KR" sz="2400" b="1" dirty="0">
                <a:solidFill>
                  <a:srgbClr val="305C81"/>
                </a:solidFill>
              </a:rPr>
              <a:t>.  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일 때</a:t>
            </a:r>
            <a:r>
              <a:rPr lang="en-US" altLang="ko-KR" sz="2400" b="1" dirty="0">
                <a:solidFill>
                  <a:srgbClr val="305C81"/>
                </a:solidFill>
              </a:rPr>
              <a:t>, 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 들어가게 된다</a:t>
            </a:r>
            <a:r>
              <a:rPr lang="en-US" altLang="ko-KR" sz="2400" b="1" dirty="0">
                <a:solidFill>
                  <a:srgbClr val="305C81"/>
                </a:solidFill>
              </a:rPr>
              <a:t>. </a:t>
            </a:r>
          </a:p>
          <a:p>
            <a:pPr algn="ctr"/>
            <a:r>
              <a:rPr lang="ko-KR" altLang="en-US" sz="2400" b="1" dirty="0">
                <a:solidFill>
                  <a:srgbClr val="305C81"/>
                </a:solidFill>
              </a:rPr>
              <a:t>위의 </a:t>
            </a:r>
            <a:r>
              <a:rPr lang="en-US" altLang="ko-KR" sz="2400" b="1" dirty="0">
                <a:solidFill>
                  <a:srgbClr val="305C81"/>
                </a:solidFill>
              </a:rPr>
              <a:t>Simulation</a:t>
            </a:r>
            <a:r>
              <a:rPr lang="ko-KR" altLang="en-US" sz="2400" b="1" dirty="0">
                <a:solidFill>
                  <a:srgbClr val="305C81"/>
                </a:solidFill>
              </a:rPr>
              <a:t>을 보면 다음과 같이 나왔음을 알 수 있다</a:t>
            </a:r>
            <a:r>
              <a:rPr lang="en-US" altLang="ko-KR" sz="2400" b="1" dirty="0">
                <a:solidFill>
                  <a:srgbClr val="305C81"/>
                </a:solidFill>
              </a:rPr>
              <a:t>. </a:t>
            </a:r>
            <a:r>
              <a:rPr lang="ko-KR" altLang="en-US" sz="2400" b="1" dirty="0">
                <a:solidFill>
                  <a:srgbClr val="305C81"/>
                </a:solidFill>
              </a:rPr>
              <a:t>또한 이 </a:t>
            </a:r>
            <a:r>
              <a:rPr lang="en-US" altLang="ko-KR" sz="2400" b="1" dirty="0">
                <a:solidFill>
                  <a:srgbClr val="305C81"/>
                </a:solidFill>
              </a:rPr>
              <a:t>Simulation</a:t>
            </a:r>
            <a:r>
              <a:rPr lang="ko-KR" altLang="en-US" sz="2400" b="1" dirty="0">
                <a:solidFill>
                  <a:srgbClr val="305C81"/>
                </a:solidFill>
              </a:rPr>
              <a:t>의 결과는 앞에 </a:t>
            </a:r>
            <a:r>
              <a:rPr lang="en-US" altLang="ko-KR" sz="2400" b="1" dirty="0">
                <a:solidFill>
                  <a:srgbClr val="305C81"/>
                </a:solidFill>
              </a:rPr>
              <a:t>State Diagram</a:t>
            </a:r>
            <a:r>
              <a:rPr lang="ko-KR" altLang="en-US" sz="2400" b="1" dirty="0">
                <a:solidFill>
                  <a:srgbClr val="305C81"/>
                </a:solidFill>
              </a:rPr>
              <a:t>을 만족시킨다</a:t>
            </a:r>
            <a:r>
              <a:rPr lang="en-US" altLang="ko-KR" sz="2400" b="1" dirty="0">
                <a:solidFill>
                  <a:srgbClr val="305C81"/>
                </a:solidFill>
              </a:rPr>
              <a:t>.</a:t>
            </a:r>
          </a:p>
        </p:txBody>
      </p:sp>
      <p:sp>
        <p:nvSpPr>
          <p:cNvPr id="13" name="사각형: 둥근 모서리 12">
            <a:extLst>
              <a:ext uri="{FF2B5EF4-FFF2-40B4-BE49-F238E27FC236}">
                <a16:creationId xmlns:a16="http://schemas.microsoft.com/office/drawing/2014/main" id="{76C6E830-A5CE-4941-A9BD-96AD2C326ECA}"/>
              </a:ext>
            </a:extLst>
          </p:cNvPr>
          <p:cNvSpPr/>
          <p:nvPr/>
        </p:nvSpPr>
        <p:spPr>
          <a:xfrm rot="16200000">
            <a:off x="3746991" y="2461117"/>
            <a:ext cx="1011498" cy="924271"/>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6AFBF4C1-BE75-4F19-888D-A53E405010E7}"/>
              </a:ext>
            </a:extLst>
          </p:cNvPr>
          <p:cNvSpPr/>
          <p:nvPr/>
        </p:nvSpPr>
        <p:spPr>
          <a:xfrm rot="16200000">
            <a:off x="4777396" y="2519967"/>
            <a:ext cx="1059651" cy="758413"/>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52A1A391-1F7E-4DC5-B262-1B3B19A4E008}"/>
              </a:ext>
            </a:extLst>
          </p:cNvPr>
          <p:cNvSpPr/>
          <p:nvPr/>
        </p:nvSpPr>
        <p:spPr>
          <a:xfrm>
            <a:off x="4044991" y="2316994"/>
            <a:ext cx="415498" cy="369332"/>
          </a:xfrm>
          <a:prstGeom prst="rect">
            <a:avLst/>
          </a:prstGeom>
        </p:spPr>
        <p:txBody>
          <a:bodyPr wrap="none">
            <a:spAutoFit/>
          </a:bodyPr>
          <a:lstStyle/>
          <a:p>
            <a:r>
              <a:rPr lang="ko-KR" altLang="en-US" b="1" dirty="0">
                <a:solidFill>
                  <a:srgbClr val="84B8DD"/>
                </a:solidFill>
              </a:rPr>
              <a:t>①</a:t>
            </a:r>
            <a:endParaRPr lang="ko-KR" altLang="en-US" dirty="0">
              <a:solidFill>
                <a:srgbClr val="84B8DD"/>
              </a:solidFill>
            </a:endParaRPr>
          </a:p>
        </p:txBody>
      </p:sp>
      <p:sp>
        <p:nvSpPr>
          <p:cNvPr id="5" name="직사각형 4">
            <a:extLst>
              <a:ext uri="{FF2B5EF4-FFF2-40B4-BE49-F238E27FC236}">
                <a16:creationId xmlns:a16="http://schemas.microsoft.com/office/drawing/2014/main" id="{E7962D0B-0183-4AFE-8569-F1702221354F}"/>
              </a:ext>
            </a:extLst>
          </p:cNvPr>
          <p:cNvSpPr/>
          <p:nvPr/>
        </p:nvSpPr>
        <p:spPr>
          <a:xfrm>
            <a:off x="5099472" y="2353225"/>
            <a:ext cx="415498" cy="369332"/>
          </a:xfrm>
          <a:prstGeom prst="rect">
            <a:avLst/>
          </a:prstGeom>
        </p:spPr>
        <p:txBody>
          <a:bodyPr wrap="none">
            <a:spAutoFit/>
          </a:bodyPr>
          <a:lstStyle/>
          <a:p>
            <a:r>
              <a:rPr lang="ko-KR" altLang="en-US" b="1" dirty="0">
                <a:solidFill>
                  <a:srgbClr val="84B8DD"/>
                </a:solidFill>
              </a:rPr>
              <a:t>②</a:t>
            </a:r>
            <a:endParaRPr lang="ko-KR" altLang="en-US" dirty="0">
              <a:solidFill>
                <a:srgbClr val="84B8DD"/>
              </a:solidFill>
            </a:endParaRPr>
          </a:p>
        </p:txBody>
      </p:sp>
    </p:spTree>
    <p:extLst>
      <p:ext uri="{BB962C8B-B14F-4D97-AF65-F5344CB8AC3E}">
        <p14:creationId xmlns:p14="http://schemas.microsoft.com/office/powerpoint/2010/main" val="240394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_x287228976" descr="EMB00000c403699"/>
          <p:cNvPicPr>
            <a:picLocks noChangeAspect="1" noChangeArrowheads="1"/>
          </p:cNvPicPr>
          <p:nvPr/>
        </p:nvPicPr>
        <p:blipFill>
          <a:blip r:embed="rId2" cstate="print"/>
          <a:srcRect/>
          <a:stretch>
            <a:fillRect/>
          </a:stretch>
        </p:blipFill>
        <p:spPr bwMode="auto">
          <a:xfrm>
            <a:off x="3397250" y="4651375"/>
            <a:ext cx="5397500" cy="2206625"/>
          </a:xfrm>
          <a:prstGeom prst="rect">
            <a:avLst/>
          </a:prstGeom>
          <a:noFill/>
        </p:spPr>
      </p:pic>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8442608" cy="1015663"/>
          </a:xfrm>
          <a:prstGeom prst="rect">
            <a:avLst/>
          </a:prstGeom>
        </p:spPr>
        <p:txBody>
          <a:bodyPr wrap="square">
            <a:spAutoFit/>
          </a:bodyPr>
          <a:lstStyle/>
          <a:p>
            <a:pPr>
              <a:lnSpc>
                <a:spcPct val="150000"/>
              </a:lnSpc>
            </a:pPr>
            <a:r>
              <a:rPr lang="en-US" altLang="ko-KR" sz="4000" b="1" i="1" dirty="0">
                <a:solidFill>
                  <a:srgbClr val="80BCE1"/>
                </a:solidFill>
              </a:rPr>
              <a:t>Lab 05. Serial</a:t>
            </a:r>
            <a:r>
              <a:rPr lang="ko-KR" altLang="en-US" sz="4000" b="1" i="1" dirty="0">
                <a:solidFill>
                  <a:srgbClr val="80BCE1"/>
                </a:solidFill>
              </a:rPr>
              <a:t> </a:t>
            </a:r>
            <a:r>
              <a:rPr lang="en-US" altLang="ko-KR" sz="4000" b="1" i="1" dirty="0">
                <a:solidFill>
                  <a:srgbClr val="80BCE1"/>
                </a:solidFill>
              </a:rPr>
              <a:t>adder</a:t>
            </a:r>
            <a:r>
              <a:rPr lang="ko-KR" altLang="en-US" sz="4000" b="1" i="1" dirty="0">
                <a:solidFill>
                  <a:srgbClr val="80BCE1"/>
                </a:solidFill>
              </a:rPr>
              <a:t> </a:t>
            </a:r>
            <a:r>
              <a:rPr lang="en-US" altLang="ko-KR" sz="4000" b="1" i="1" dirty="0">
                <a:solidFill>
                  <a:srgbClr val="80BCE1"/>
                </a:solidFill>
              </a:rPr>
              <a:t>Design</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12" name="직사각형 11">
            <a:extLst>
              <a:ext uri="{FF2B5EF4-FFF2-40B4-BE49-F238E27FC236}">
                <a16:creationId xmlns:a16="http://schemas.microsoft.com/office/drawing/2014/main" id="{25D005D7-7C7B-423F-BAE8-2C1AF248DFB3}"/>
              </a:ext>
            </a:extLst>
          </p:cNvPr>
          <p:cNvSpPr/>
          <p:nvPr/>
        </p:nvSpPr>
        <p:spPr>
          <a:xfrm>
            <a:off x="137005" y="1069245"/>
            <a:ext cx="11917990" cy="3896451"/>
          </a:xfrm>
          <a:prstGeom prst="rect">
            <a:avLst/>
          </a:prstGeom>
        </p:spPr>
        <p:txBody>
          <a:bodyPr wrap="square">
            <a:spAutoFit/>
          </a:bodyPr>
          <a:lstStyle/>
          <a:p>
            <a:pPr marL="434975" lvl="1" indent="-342900">
              <a:lnSpc>
                <a:spcPct val="120000"/>
              </a:lnSpc>
              <a:buClr>
                <a:srgbClr val="80BCE1"/>
              </a:buClr>
              <a:buFont typeface="Wingdings" panose="05000000000000000000" pitchFamily="2" charset="2"/>
              <a:buChar char="l"/>
              <a:defRPr/>
            </a:pPr>
            <a:r>
              <a:rPr lang="en-US" altLang="ko-KR" sz="2400" b="1" dirty="0">
                <a:solidFill>
                  <a:srgbClr val="305C81"/>
                </a:solidFill>
              </a:rPr>
              <a:t>Let 4-bit numbers A=(a3 a2 a1 a0) and B=(b3 b2 b1 b0) add up to Sum = (s3 s2 s1 s0).</a:t>
            </a:r>
          </a:p>
          <a:p>
            <a:pPr marL="342900" indent="-342900">
              <a:lnSpc>
                <a:spcPct val="120000"/>
              </a:lnSpc>
              <a:buClr>
                <a:srgbClr val="80BCE1"/>
              </a:buClr>
              <a:buFont typeface="Wingdings" panose="05000000000000000000" pitchFamily="2" charset="2"/>
              <a:buChar char="l"/>
              <a:defRPr/>
            </a:pPr>
            <a:r>
              <a:rPr lang="en-US" altLang="ko-KR" sz="2400" b="1" dirty="0">
                <a:solidFill>
                  <a:srgbClr val="305C81"/>
                </a:solidFill>
              </a:rPr>
              <a:t> Design an adder that adds a pair of bits, with VHDL, as in the steps specified in the next slide.</a:t>
            </a:r>
          </a:p>
          <a:p>
            <a:pPr marL="800100" lvl="1" indent="-342900">
              <a:lnSpc>
                <a:spcPct val="120000"/>
              </a:lnSpc>
              <a:buClr>
                <a:srgbClr val="84B8DD"/>
              </a:buClr>
              <a:buFont typeface="Arial" panose="020B0604020202020204" pitchFamily="34" charset="0"/>
              <a:buChar char="•"/>
              <a:defRPr/>
            </a:pPr>
            <a:r>
              <a:rPr lang="en-US" altLang="ko-KR" b="1" dirty="0">
                <a:solidFill>
                  <a:srgbClr val="305C81"/>
                </a:solidFill>
              </a:rPr>
              <a:t>Inputs:  A, B, Clock, Start(1bit)</a:t>
            </a:r>
          </a:p>
          <a:p>
            <a:pPr marL="800100" lvl="1" indent="-342900">
              <a:lnSpc>
                <a:spcPct val="120000"/>
              </a:lnSpc>
              <a:buClr>
                <a:srgbClr val="84B8DD"/>
              </a:buClr>
              <a:buFont typeface="Arial" panose="020B0604020202020204" pitchFamily="34" charset="0"/>
              <a:buChar char="•"/>
              <a:defRPr/>
            </a:pPr>
            <a:r>
              <a:rPr lang="en-US" altLang="ko-KR" b="1" dirty="0">
                <a:solidFill>
                  <a:srgbClr val="305C81"/>
                </a:solidFill>
              </a:rPr>
              <a:t>Outputs:  Sum, Done(1bit) </a:t>
            </a:r>
          </a:p>
          <a:p>
            <a:pPr marL="800100" lvl="1" indent="-342900">
              <a:lnSpc>
                <a:spcPct val="120000"/>
              </a:lnSpc>
              <a:buClr>
                <a:srgbClr val="84B8DD"/>
              </a:buClr>
              <a:buFont typeface="Arial" panose="020B0604020202020204" pitchFamily="34" charset="0"/>
              <a:buChar char="•"/>
              <a:defRPr/>
            </a:pPr>
            <a:r>
              <a:rPr lang="en-US" altLang="ko-KR" b="1" dirty="0">
                <a:solidFill>
                  <a:srgbClr val="305C81"/>
                </a:solidFill>
              </a:rPr>
              <a:t>Specification: </a:t>
            </a:r>
          </a:p>
          <a:p>
            <a:pPr marL="1371600" lvl="2" indent="-457200">
              <a:lnSpc>
                <a:spcPct val="120000"/>
              </a:lnSpc>
              <a:buClr>
                <a:srgbClr val="80BCE1"/>
              </a:buClr>
              <a:buFont typeface="Arial" panose="020B0604020202020204" pitchFamily="34" charset="0"/>
              <a:buChar char="•"/>
              <a:defRPr/>
            </a:pPr>
            <a:r>
              <a:rPr lang="en-US" altLang="ko-KR" sz="1600" dirty="0">
                <a:solidFill>
                  <a:srgbClr val="305C81"/>
                </a:solidFill>
              </a:rPr>
              <a:t>When Start=</a:t>
            </a:r>
            <a:r>
              <a:rPr lang="en-US" altLang="ko-KR" sz="1600" dirty="0">
                <a:solidFill>
                  <a:srgbClr val="305C81"/>
                </a:solidFill>
                <a:latin typeface="+mn-ea"/>
              </a:rPr>
              <a:t>1</a:t>
            </a:r>
            <a:r>
              <a:rPr lang="en-US" altLang="ko-KR" sz="1600" dirty="0">
                <a:solidFill>
                  <a:srgbClr val="305C81"/>
                </a:solidFill>
              </a:rPr>
              <a:t>,  A and B has to be the numbers to be added up</a:t>
            </a:r>
          </a:p>
          <a:p>
            <a:pPr marL="1371600" lvl="2" indent="-457200">
              <a:lnSpc>
                <a:spcPct val="120000"/>
              </a:lnSpc>
              <a:buClr>
                <a:srgbClr val="80BCE1"/>
              </a:buClr>
              <a:buFont typeface="Arial" panose="020B0604020202020204" pitchFamily="34" charset="0"/>
              <a:buChar char="•"/>
              <a:defRPr/>
            </a:pPr>
            <a:r>
              <a:rPr lang="en-US" altLang="ko-KR" sz="1600" dirty="0">
                <a:solidFill>
                  <a:srgbClr val="305C81"/>
                </a:solidFill>
              </a:rPr>
              <a:t>When Done=</a:t>
            </a:r>
            <a:r>
              <a:rPr lang="en-US" altLang="ko-KR" sz="1600" dirty="0">
                <a:solidFill>
                  <a:srgbClr val="305C81"/>
                </a:solidFill>
                <a:latin typeface="+mn-ea"/>
              </a:rPr>
              <a:t>1</a:t>
            </a:r>
            <a:r>
              <a:rPr lang="en-US" altLang="ko-KR" sz="1600" dirty="0">
                <a:solidFill>
                  <a:srgbClr val="305C81"/>
                </a:solidFill>
              </a:rPr>
              <a:t>,  Sum has to be the sum of  A and B</a:t>
            </a:r>
          </a:p>
          <a:p>
            <a:pPr marL="1371600" lvl="2" indent="-457200">
              <a:lnSpc>
                <a:spcPct val="120000"/>
              </a:lnSpc>
              <a:buClr>
                <a:srgbClr val="80BCE1"/>
              </a:buClr>
              <a:buFont typeface="Arial" panose="020B0604020202020204" pitchFamily="34" charset="0"/>
              <a:buChar char="•"/>
              <a:defRPr/>
            </a:pPr>
            <a:r>
              <a:rPr lang="en-US" altLang="ko-KR" sz="1600" dirty="0">
                <a:solidFill>
                  <a:srgbClr val="305C81"/>
                </a:solidFill>
              </a:rPr>
              <a:t>The system has to use the serial adder and shift registers shown below. </a:t>
            </a:r>
          </a:p>
        </p:txBody>
      </p:sp>
    </p:spTree>
    <p:extLst>
      <p:ext uri="{BB962C8B-B14F-4D97-AF65-F5344CB8AC3E}">
        <p14:creationId xmlns:p14="http://schemas.microsoft.com/office/powerpoint/2010/main" val="18641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3053BFF-B792-4DBA-BCE0-B78F0BC16A4B}"/>
              </a:ext>
            </a:extLst>
          </p:cNvPr>
          <p:cNvSpPr/>
          <p:nvPr/>
        </p:nvSpPr>
        <p:spPr>
          <a:xfrm>
            <a:off x="57751" y="4231"/>
            <a:ext cx="12076497" cy="1107996"/>
          </a:xfrm>
          <a:prstGeom prst="rect">
            <a:avLst/>
          </a:prstGeom>
        </p:spPr>
        <p:txBody>
          <a:bodyPr wrap="square">
            <a:spAutoFit/>
          </a:bodyPr>
          <a:lstStyle/>
          <a:p>
            <a:pPr algn="ctr">
              <a:buClr>
                <a:srgbClr val="80BCE1"/>
              </a:buClr>
            </a:pPr>
            <a:r>
              <a:rPr lang="en-US" altLang="ko-KR" sz="3300" b="1" i="1" dirty="0">
                <a:solidFill>
                  <a:srgbClr val="84B8DD"/>
                </a:solidFill>
              </a:rPr>
              <a:t>4. </a:t>
            </a:r>
            <a:r>
              <a:rPr lang="en-US" altLang="ko-KR" sz="3300" b="1" dirty="0">
                <a:solidFill>
                  <a:srgbClr val="84B8DD"/>
                </a:solidFill>
              </a:rPr>
              <a:t>Design the serial adder with structural description with the above designs &amp; verify</a:t>
            </a:r>
          </a:p>
        </p:txBody>
      </p:sp>
      <p:sp>
        <p:nvSpPr>
          <p:cNvPr id="11" name="직사각형 10">
            <a:extLst>
              <a:ext uri="{FF2B5EF4-FFF2-40B4-BE49-F238E27FC236}">
                <a16:creationId xmlns:a16="http://schemas.microsoft.com/office/drawing/2014/main" id="{37B310DD-8E4E-43F8-824D-E183E062ABC3}"/>
              </a:ext>
            </a:extLst>
          </p:cNvPr>
          <p:cNvSpPr/>
          <p:nvPr/>
        </p:nvSpPr>
        <p:spPr>
          <a:xfrm>
            <a:off x="219676" y="1215116"/>
            <a:ext cx="10257823" cy="526106"/>
          </a:xfrm>
          <a:prstGeom prst="rect">
            <a:avLst/>
          </a:prstGeom>
        </p:spPr>
        <p:txBody>
          <a:bodyPr wrap="square">
            <a:spAutoFit/>
          </a:bodyPr>
          <a:lstStyle/>
          <a:p>
            <a:pPr marL="514350" indent="-514350" algn="ctr">
              <a:lnSpc>
                <a:spcPct val="110000"/>
              </a:lnSpc>
              <a:buClr>
                <a:srgbClr val="305C81"/>
              </a:buClr>
              <a:buFont typeface="+mj-ea"/>
              <a:buAutoNum type="circleNumDbPlain"/>
              <a:defRPr/>
            </a:pPr>
            <a:r>
              <a:rPr lang="en-US" altLang="ko-KR" sz="2800" b="1" dirty="0">
                <a:solidFill>
                  <a:srgbClr val="305C81"/>
                </a:solidFill>
              </a:rPr>
              <a:t>Serial adder with structural description State Diagram</a:t>
            </a:r>
          </a:p>
        </p:txBody>
      </p:sp>
      <p:sp>
        <p:nvSpPr>
          <p:cNvPr id="14" name="직사각형 13">
            <a:extLst>
              <a:ext uri="{FF2B5EF4-FFF2-40B4-BE49-F238E27FC236}">
                <a16:creationId xmlns:a16="http://schemas.microsoft.com/office/drawing/2014/main" id="{AE5FA874-A441-48A2-B4C3-3A6473061EDE}"/>
              </a:ext>
            </a:extLst>
          </p:cNvPr>
          <p:cNvSpPr/>
          <p:nvPr/>
        </p:nvSpPr>
        <p:spPr>
          <a:xfrm>
            <a:off x="6619273" y="2721416"/>
            <a:ext cx="5514975" cy="3046988"/>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앞에서 나온 회로도의 상태를 </a:t>
            </a:r>
            <a:r>
              <a:rPr lang="en-US" altLang="ko-KR" sz="2400" b="1" dirty="0">
                <a:solidFill>
                  <a:srgbClr val="305C81"/>
                </a:solidFill>
              </a:rPr>
              <a:t>State Diagram</a:t>
            </a:r>
            <a:r>
              <a:rPr lang="ko-KR" altLang="en-US" sz="2400" b="1" dirty="0">
                <a:solidFill>
                  <a:srgbClr val="305C81"/>
                </a:solidFill>
              </a:rPr>
              <a:t>으로 나타내면 다음과 같다</a:t>
            </a:r>
            <a:r>
              <a:rPr lang="en-US" altLang="ko-KR" sz="2400" b="1" dirty="0">
                <a:solidFill>
                  <a:srgbClr val="305C81"/>
                </a:solidFill>
              </a:rPr>
              <a:t>. </a:t>
            </a:r>
          </a:p>
          <a:p>
            <a:pPr marL="342900" indent="-342900" algn="ctr">
              <a:buFont typeface="Arial" panose="020B0604020202020204" pitchFamily="34" charset="0"/>
              <a:buChar char="•"/>
            </a:pP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S0</a:t>
            </a:r>
            <a:r>
              <a:rPr lang="ko-KR" altLang="en-US" sz="2400" b="1" dirty="0">
                <a:solidFill>
                  <a:srgbClr val="305C81"/>
                </a:solidFill>
              </a:rPr>
              <a:t>일 때</a:t>
            </a:r>
            <a:r>
              <a:rPr lang="en-US" altLang="ko-KR" sz="2400" b="1" dirty="0">
                <a:solidFill>
                  <a:srgbClr val="305C81"/>
                </a:solidFill>
              </a:rPr>
              <a:t>, 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이면 </a:t>
            </a: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S0</a:t>
            </a:r>
            <a:r>
              <a:rPr lang="ko-KR" altLang="en-US" sz="2400" b="1" dirty="0">
                <a:solidFill>
                  <a:srgbClr val="305C81"/>
                </a:solidFill>
              </a:rPr>
              <a:t>가 되고</a:t>
            </a:r>
            <a:r>
              <a:rPr lang="en-US" altLang="ko-KR" sz="2400" b="1" dirty="0">
                <a:solidFill>
                  <a:srgbClr val="305C81"/>
                </a:solidFill>
              </a:rPr>
              <a:t>, 1</a:t>
            </a:r>
            <a:r>
              <a:rPr lang="ko-KR" altLang="en-US" sz="2400" b="1" dirty="0">
                <a:solidFill>
                  <a:srgbClr val="305C81"/>
                </a:solidFill>
              </a:rPr>
              <a:t>이면 </a:t>
            </a:r>
            <a:r>
              <a:rPr lang="en-US" altLang="ko-KR" sz="2400" b="1" dirty="0">
                <a:solidFill>
                  <a:srgbClr val="305C81"/>
                </a:solidFill>
              </a:rPr>
              <a:t>S1</a:t>
            </a:r>
            <a:r>
              <a:rPr lang="ko-KR" altLang="en-US" sz="2400" b="1" dirty="0">
                <a:solidFill>
                  <a:srgbClr val="305C81"/>
                </a:solidFill>
              </a:rPr>
              <a:t>이 된다</a:t>
            </a:r>
            <a:r>
              <a:rPr lang="en-US" altLang="ko-KR" sz="2400" b="1" dirty="0">
                <a:solidFill>
                  <a:srgbClr val="305C81"/>
                </a:solidFill>
              </a:rPr>
              <a:t>. </a:t>
            </a:r>
          </a:p>
          <a:p>
            <a:pPr marL="342900" indent="-342900" algn="ctr">
              <a:buFont typeface="Arial" panose="020B0604020202020204" pitchFamily="34" charset="0"/>
              <a:buChar char="•"/>
            </a:pP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S1</a:t>
            </a:r>
            <a:r>
              <a:rPr lang="ko-KR" altLang="en-US" sz="2400" b="1" dirty="0">
                <a:solidFill>
                  <a:srgbClr val="305C81"/>
                </a:solidFill>
              </a:rPr>
              <a:t>일 때 </a:t>
            </a:r>
            <a:r>
              <a:rPr lang="en-US" altLang="ko-KR" sz="2400" b="1" dirty="0">
                <a:solidFill>
                  <a:srgbClr val="305C81"/>
                </a:solidFill>
              </a:rPr>
              <a:t>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이면 </a:t>
            </a: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S0</a:t>
            </a:r>
            <a:r>
              <a:rPr lang="ko-KR" altLang="en-US" sz="2400" b="1" dirty="0">
                <a:solidFill>
                  <a:srgbClr val="305C81"/>
                </a:solidFill>
              </a:rPr>
              <a:t>이 되고</a:t>
            </a:r>
            <a:r>
              <a:rPr lang="en-US" altLang="ko-KR" sz="2400" b="1" dirty="0">
                <a:solidFill>
                  <a:srgbClr val="305C81"/>
                </a:solidFill>
              </a:rPr>
              <a:t>, 1</a:t>
            </a:r>
            <a:r>
              <a:rPr lang="ko-KR" altLang="en-US" sz="2400" b="1" dirty="0">
                <a:solidFill>
                  <a:srgbClr val="305C81"/>
                </a:solidFill>
              </a:rPr>
              <a:t>이면 </a:t>
            </a:r>
            <a:r>
              <a:rPr lang="en-US" altLang="ko-KR" sz="2400" b="1" dirty="0">
                <a:solidFill>
                  <a:srgbClr val="305C81"/>
                </a:solidFill>
              </a:rPr>
              <a:t>S2</a:t>
            </a:r>
            <a:r>
              <a:rPr lang="ko-KR" altLang="en-US" sz="2400" b="1" dirty="0">
                <a:solidFill>
                  <a:srgbClr val="305C81"/>
                </a:solidFill>
              </a:rPr>
              <a:t>가 된다</a:t>
            </a:r>
            <a:r>
              <a:rPr lang="en-US" altLang="ko-KR" sz="2400" b="1" dirty="0">
                <a:solidFill>
                  <a:srgbClr val="305C81"/>
                </a:solidFill>
              </a:rPr>
              <a:t>. </a:t>
            </a:r>
          </a:p>
          <a:p>
            <a:pPr marL="342900" indent="-342900" algn="ctr">
              <a:buFont typeface="Arial" panose="020B0604020202020204" pitchFamily="34" charset="0"/>
              <a:buChar char="•"/>
            </a:pP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S2</a:t>
            </a:r>
            <a:r>
              <a:rPr lang="ko-KR" altLang="en-US" sz="2400" b="1" dirty="0">
                <a:solidFill>
                  <a:srgbClr val="305C81"/>
                </a:solidFill>
              </a:rPr>
              <a:t>일 때 </a:t>
            </a:r>
            <a:r>
              <a:rPr lang="en-US" altLang="ko-KR" sz="2400" b="1" dirty="0">
                <a:solidFill>
                  <a:srgbClr val="305C81"/>
                </a:solidFill>
              </a:rPr>
              <a:t>input</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이면 </a:t>
            </a:r>
            <a:r>
              <a:rPr lang="en-US" altLang="ko-KR" sz="2400" b="1" dirty="0">
                <a:solidFill>
                  <a:srgbClr val="305C81"/>
                </a:solidFill>
              </a:rPr>
              <a:t>State</a:t>
            </a:r>
            <a:r>
              <a:rPr lang="ko-KR" altLang="en-US" sz="2400" b="1" dirty="0">
                <a:solidFill>
                  <a:srgbClr val="305C81"/>
                </a:solidFill>
              </a:rPr>
              <a:t>가 </a:t>
            </a:r>
            <a:r>
              <a:rPr lang="en-US" altLang="ko-KR" sz="2400" b="1" dirty="0">
                <a:solidFill>
                  <a:srgbClr val="305C81"/>
                </a:solidFill>
              </a:rPr>
              <a:t>S0</a:t>
            </a:r>
            <a:r>
              <a:rPr lang="ko-KR" altLang="en-US" sz="2400" b="1" dirty="0">
                <a:solidFill>
                  <a:srgbClr val="305C81"/>
                </a:solidFill>
              </a:rPr>
              <a:t>이 되고</a:t>
            </a:r>
            <a:r>
              <a:rPr lang="en-US" altLang="ko-KR" sz="2400" b="1" dirty="0">
                <a:solidFill>
                  <a:srgbClr val="305C81"/>
                </a:solidFill>
              </a:rPr>
              <a:t>, 1</a:t>
            </a:r>
            <a:r>
              <a:rPr lang="ko-KR" altLang="en-US" sz="2400" b="1" dirty="0">
                <a:solidFill>
                  <a:srgbClr val="305C81"/>
                </a:solidFill>
              </a:rPr>
              <a:t>이면 </a:t>
            </a:r>
            <a:r>
              <a:rPr lang="en-US" altLang="ko-KR" sz="2400" b="1" dirty="0">
                <a:solidFill>
                  <a:srgbClr val="305C81"/>
                </a:solidFill>
              </a:rPr>
              <a:t>S2</a:t>
            </a:r>
            <a:r>
              <a:rPr lang="ko-KR" altLang="en-US" sz="2400" b="1" dirty="0">
                <a:solidFill>
                  <a:srgbClr val="305C81"/>
                </a:solidFill>
              </a:rPr>
              <a:t>가 된다</a:t>
            </a:r>
            <a:r>
              <a:rPr lang="en-US" altLang="ko-KR" sz="2400" b="1" dirty="0">
                <a:solidFill>
                  <a:srgbClr val="305C81"/>
                </a:solidFill>
              </a:rPr>
              <a:t>. </a:t>
            </a:r>
          </a:p>
        </p:txBody>
      </p:sp>
      <p:pic>
        <p:nvPicPr>
          <p:cNvPr id="2" name="그림 1">
            <a:extLst>
              <a:ext uri="{FF2B5EF4-FFF2-40B4-BE49-F238E27FC236}">
                <a16:creationId xmlns:a16="http://schemas.microsoft.com/office/drawing/2014/main" id="{BE0E6165-0804-4E95-9674-3AB3BB43C5BC}"/>
              </a:ext>
            </a:extLst>
          </p:cNvPr>
          <p:cNvPicPr>
            <a:picLocks noChangeAspect="1"/>
          </p:cNvPicPr>
          <p:nvPr/>
        </p:nvPicPr>
        <p:blipFill rotWithShape="1">
          <a:blip r:embed="rId2"/>
          <a:srcRect l="17222" t="35191" r="8704" b="31528"/>
          <a:stretch/>
        </p:blipFill>
        <p:spPr>
          <a:xfrm>
            <a:off x="304800" y="1860420"/>
            <a:ext cx="6543676" cy="4768980"/>
          </a:xfrm>
          <a:prstGeom prst="rect">
            <a:avLst/>
          </a:prstGeom>
        </p:spPr>
      </p:pic>
    </p:spTree>
    <p:extLst>
      <p:ext uri="{BB962C8B-B14F-4D97-AF65-F5344CB8AC3E}">
        <p14:creationId xmlns:p14="http://schemas.microsoft.com/office/powerpoint/2010/main" val="79040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A2023104-634C-426C-8CD0-2C21C15FD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36" t="23740" r="27068" b="4915"/>
          <a:stretch/>
        </p:blipFill>
        <p:spPr bwMode="auto">
          <a:xfrm>
            <a:off x="6347593" y="1771279"/>
            <a:ext cx="5524718" cy="4892805"/>
          </a:xfrm>
          <a:prstGeom prst="rect">
            <a:avLst/>
          </a:prstGeom>
          <a:noFill/>
          <a:extLst>
            <a:ext uri="{909E8E84-426E-40DD-AFC4-6F175D3DCCD1}">
              <a14:hiddenFill xmlns:a14="http://schemas.microsoft.com/office/drawing/2010/main">
                <a:solidFill>
                  <a:srgbClr val="FFFFFF"/>
                </a:solidFill>
              </a14:hiddenFill>
            </a:ext>
          </a:extLst>
        </p:spPr>
      </p:pic>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3053BFF-B792-4DBA-BCE0-B78F0BC16A4B}"/>
              </a:ext>
            </a:extLst>
          </p:cNvPr>
          <p:cNvSpPr/>
          <p:nvPr/>
        </p:nvSpPr>
        <p:spPr>
          <a:xfrm>
            <a:off x="57751" y="4231"/>
            <a:ext cx="12076497" cy="1107996"/>
          </a:xfrm>
          <a:prstGeom prst="rect">
            <a:avLst/>
          </a:prstGeom>
        </p:spPr>
        <p:txBody>
          <a:bodyPr wrap="square">
            <a:spAutoFit/>
          </a:bodyPr>
          <a:lstStyle/>
          <a:p>
            <a:pPr algn="ctr">
              <a:buClr>
                <a:srgbClr val="80BCE1"/>
              </a:buClr>
            </a:pPr>
            <a:r>
              <a:rPr lang="en-US" altLang="ko-KR" sz="3300" b="1" i="1" dirty="0">
                <a:solidFill>
                  <a:srgbClr val="84B8DD"/>
                </a:solidFill>
              </a:rPr>
              <a:t>4. </a:t>
            </a:r>
            <a:r>
              <a:rPr lang="en-US" altLang="ko-KR" sz="3300" b="1" dirty="0">
                <a:solidFill>
                  <a:srgbClr val="84B8DD"/>
                </a:solidFill>
              </a:rPr>
              <a:t>Design the serial adder with structural description with the above designs &amp; verify</a:t>
            </a:r>
          </a:p>
        </p:txBody>
      </p:sp>
      <p:sp>
        <p:nvSpPr>
          <p:cNvPr id="11" name="직사각형 10">
            <a:extLst>
              <a:ext uri="{FF2B5EF4-FFF2-40B4-BE49-F238E27FC236}">
                <a16:creationId xmlns:a16="http://schemas.microsoft.com/office/drawing/2014/main" id="{37B310DD-8E4E-43F8-824D-E183E062ABC3}"/>
              </a:ext>
            </a:extLst>
          </p:cNvPr>
          <p:cNvSpPr/>
          <p:nvPr/>
        </p:nvSpPr>
        <p:spPr>
          <a:xfrm>
            <a:off x="219677" y="1215116"/>
            <a:ext cx="8476648"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② </a:t>
            </a:r>
            <a:r>
              <a:rPr lang="en-US" altLang="ko-KR" sz="2800" b="1" dirty="0">
                <a:solidFill>
                  <a:srgbClr val="305C81"/>
                </a:solidFill>
              </a:rPr>
              <a:t>Serial adder with structural description Code</a:t>
            </a:r>
          </a:p>
        </p:txBody>
      </p:sp>
      <p:sp>
        <p:nvSpPr>
          <p:cNvPr id="14" name="직사각형 13">
            <a:extLst>
              <a:ext uri="{FF2B5EF4-FFF2-40B4-BE49-F238E27FC236}">
                <a16:creationId xmlns:a16="http://schemas.microsoft.com/office/drawing/2014/main" id="{AE5FA874-A441-48A2-B4C3-3A6473061EDE}"/>
              </a:ext>
            </a:extLst>
          </p:cNvPr>
          <p:cNvSpPr/>
          <p:nvPr/>
        </p:nvSpPr>
        <p:spPr>
          <a:xfrm>
            <a:off x="9555138" y="2413411"/>
            <a:ext cx="2458973" cy="1200329"/>
          </a:xfrm>
          <a:prstGeom prst="rect">
            <a:avLst/>
          </a:prstGeom>
        </p:spPr>
        <p:txBody>
          <a:bodyPr wrap="square">
            <a:spAutoFit/>
          </a:bodyPr>
          <a:lstStyle/>
          <a:p>
            <a:pPr algn="ctr"/>
            <a:r>
              <a:rPr lang="en-US" altLang="ko-KR" b="1" dirty="0">
                <a:solidFill>
                  <a:srgbClr val="305C81"/>
                </a:solidFill>
                <a:sym typeface="Wingdings" panose="05000000000000000000" pitchFamily="2" charset="2"/>
              </a:rPr>
              <a:t></a:t>
            </a:r>
            <a:r>
              <a:rPr lang="ko-KR" altLang="en-US" b="1" dirty="0">
                <a:solidFill>
                  <a:srgbClr val="305C81"/>
                </a:solidFill>
              </a:rPr>
              <a:t>앞에 주어진 회로도를 토대로 </a:t>
            </a:r>
            <a:endParaRPr lang="en-US" altLang="ko-KR" b="1" dirty="0">
              <a:solidFill>
                <a:srgbClr val="305C81"/>
              </a:solidFill>
            </a:endParaRPr>
          </a:p>
          <a:p>
            <a:pPr algn="ctr"/>
            <a:r>
              <a:rPr lang="en-US" altLang="ko-KR" b="1" dirty="0">
                <a:solidFill>
                  <a:srgbClr val="305C81"/>
                </a:solidFill>
              </a:rPr>
              <a:t>VHDL Code</a:t>
            </a:r>
            <a:r>
              <a:rPr lang="ko-KR" altLang="en-US" b="1" dirty="0">
                <a:solidFill>
                  <a:srgbClr val="305C81"/>
                </a:solidFill>
              </a:rPr>
              <a:t>를 </a:t>
            </a:r>
            <a:endParaRPr lang="en-US" altLang="ko-KR" b="1" dirty="0">
              <a:solidFill>
                <a:srgbClr val="305C81"/>
              </a:solidFill>
            </a:endParaRPr>
          </a:p>
          <a:p>
            <a:pPr algn="ctr"/>
            <a:r>
              <a:rPr lang="ko-KR" altLang="en-US" b="1" dirty="0">
                <a:solidFill>
                  <a:srgbClr val="305C81"/>
                </a:solidFill>
              </a:rPr>
              <a:t>구현한다</a:t>
            </a:r>
            <a:r>
              <a:rPr lang="en-US" altLang="ko-KR" b="1" dirty="0">
                <a:solidFill>
                  <a:srgbClr val="305C81"/>
                </a:solidFill>
              </a:rPr>
              <a:t>.</a:t>
            </a:r>
          </a:p>
        </p:txBody>
      </p:sp>
      <p:pic>
        <p:nvPicPr>
          <p:cNvPr id="1030" name="Picture 6">
            <a:extLst>
              <a:ext uri="{FF2B5EF4-FFF2-40B4-BE49-F238E27FC236}">
                <a16:creationId xmlns:a16="http://schemas.microsoft.com/office/drawing/2014/main" id="{21BEDFAC-1079-425E-AF88-2CEEBCA899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84" t="6944" r="24053" b="6111"/>
          <a:stretch/>
        </p:blipFill>
        <p:spPr bwMode="auto">
          <a:xfrm>
            <a:off x="319689" y="1691665"/>
            <a:ext cx="6027904" cy="505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3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3341CEC-3E4D-40CE-A721-2154C4C4E6C5}"/>
              </a:ext>
            </a:extLst>
          </p:cNvPr>
          <p:cNvSpPr/>
          <p:nvPr/>
        </p:nvSpPr>
        <p:spPr>
          <a:xfrm>
            <a:off x="8591550" y="3300497"/>
            <a:ext cx="3257151" cy="1569660"/>
          </a:xfrm>
          <a:prstGeom prst="rect">
            <a:avLst/>
          </a:prstGeom>
        </p:spPr>
        <p:txBody>
          <a:bodyPr wrap="square">
            <a:spAutoFit/>
          </a:bodyPr>
          <a:lstStyle/>
          <a:p>
            <a:pPr algn="ctr"/>
            <a:r>
              <a:rPr lang="en-US" altLang="ko-KR" sz="2400" b="1" dirty="0">
                <a:solidFill>
                  <a:srgbClr val="305C81"/>
                </a:solidFill>
                <a:sym typeface="Wingdings" panose="05000000000000000000" pitchFamily="2" charset="2"/>
              </a:rPr>
              <a:t></a:t>
            </a:r>
            <a:r>
              <a:rPr lang="ko-KR" altLang="en-US" sz="2400" b="1" dirty="0">
                <a:solidFill>
                  <a:srgbClr val="305C81"/>
                </a:solidFill>
              </a:rPr>
              <a:t>앞에서 나온 </a:t>
            </a:r>
            <a:r>
              <a:rPr lang="en-US" altLang="ko-KR" sz="2400" b="1" dirty="0">
                <a:solidFill>
                  <a:srgbClr val="305C81"/>
                </a:solidFill>
              </a:rPr>
              <a:t>VHDL Code</a:t>
            </a:r>
            <a:r>
              <a:rPr lang="ko-KR" altLang="en-US" sz="2400" b="1" dirty="0">
                <a:solidFill>
                  <a:srgbClr val="305C81"/>
                </a:solidFill>
              </a:rPr>
              <a:t>를 </a:t>
            </a:r>
            <a:r>
              <a:rPr lang="en-US" altLang="ko-KR" sz="2400" b="1" dirty="0">
                <a:solidFill>
                  <a:srgbClr val="305C81"/>
                </a:solidFill>
              </a:rPr>
              <a:t>RTL Viewer</a:t>
            </a:r>
            <a:r>
              <a:rPr lang="ko-KR" altLang="en-US" sz="2400" b="1" dirty="0">
                <a:solidFill>
                  <a:srgbClr val="305C81"/>
                </a:solidFill>
              </a:rPr>
              <a:t>로 표현하면 다음과 같이 나온다</a:t>
            </a:r>
            <a:r>
              <a:rPr lang="en-US" altLang="ko-KR" sz="2400" b="1" dirty="0">
                <a:solidFill>
                  <a:srgbClr val="305C81"/>
                </a:solidFill>
              </a:rPr>
              <a:t>.</a:t>
            </a:r>
          </a:p>
        </p:txBody>
      </p:sp>
      <p:sp>
        <p:nvSpPr>
          <p:cNvPr id="6" name="직사각형 5">
            <a:extLst>
              <a:ext uri="{FF2B5EF4-FFF2-40B4-BE49-F238E27FC236}">
                <a16:creationId xmlns:a16="http://schemas.microsoft.com/office/drawing/2014/main" id="{EE5E0033-7308-441B-B28C-6BE72D2B71EF}"/>
              </a:ext>
            </a:extLst>
          </p:cNvPr>
          <p:cNvSpPr/>
          <p:nvPr/>
        </p:nvSpPr>
        <p:spPr>
          <a:xfrm>
            <a:off x="57751" y="4231"/>
            <a:ext cx="12076497" cy="1107996"/>
          </a:xfrm>
          <a:prstGeom prst="rect">
            <a:avLst/>
          </a:prstGeom>
        </p:spPr>
        <p:txBody>
          <a:bodyPr wrap="square">
            <a:spAutoFit/>
          </a:bodyPr>
          <a:lstStyle/>
          <a:p>
            <a:pPr algn="ctr">
              <a:buClr>
                <a:srgbClr val="80BCE1"/>
              </a:buClr>
            </a:pPr>
            <a:r>
              <a:rPr lang="en-US" altLang="ko-KR" sz="3300" b="1" i="1" dirty="0">
                <a:solidFill>
                  <a:srgbClr val="84B8DD"/>
                </a:solidFill>
              </a:rPr>
              <a:t>4. </a:t>
            </a:r>
            <a:r>
              <a:rPr lang="en-US" altLang="ko-KR" sz="3300" b="1" dirty="0">
                <a:solidFill>
                  <a:srgbClr val="84B8DD"/>
                </a:solidFill>
              </a:rPr>
              <a:t>Design the serial adder with structural description with the above designs &amp; verify</a:t>
            </a:r>
          </a:p>
        </p:txBody>
      </p:sp>
      <p:sp>
        <p:nvSpPr>
          <p:cNvPr id="12" name="직사각형 11">
            <a:extLst>
              <a:ext uri="{FF2B5EF4-FFF2-40B4-BE49-F238E27FC236}">
                <a16:creationId xmlns:a16="http://schemas.microsoft.com/office/drawing/2014/main" id="{A5C62A1B-D07C-47A1-9CCD-CBD73F239CAA}"/>
              </a:ext>
            </a:extLst>
          </p:cNvPr>
          <p:cNvSpPr/>
          <p:nvPr/>
        </p:nvSpPr>
        <p:spPr>
          <a:xfrm>
            <a:off x="219677" y="1215116"/>
            <a:ext cx="9505348"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③ </a:t>
            </a:r>
            <a:r>
              <a:rPr lang="en-US" altLang="ko-KR" sz="2800" b="1" dirty="0">
                <a:solidFill>
                  <a:srgbClr val="305C81"/>
                </a:solidFill>
              </a:rPr>
              <a:t>Serial adder with structural description RTL Viewer</a:t>
            </a:r>
          </a:p>
        </p:txBody>
      </p:sp>
      <p:pic>
        <p:nvPicPr>
          <p:cNvPr id="2052" name="Picture 4">
            <a:extLst>
              <a:ext uri="{FF2B5EF4-FFF2-40B4-BE49-F238E27FC236}">
                <a16:creationId xmlns:a16="http://schemas.microsoft.com/office/drawing/2014/main" id="{2FC9D5D8-3DBD-4DA4-85B1-D8717E8CC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24" y="1741222"/>
            <a:ext cx="7845826" cy="485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30">
            <a:extLst>
              <a:ext uri="{FF2B5EF4-FFF2-40B4-BE49-F238E27FC236}">
                <a16:creationId xmlns:a16="http://schemas.microsoft.com/office/drawing/2014/main" id="{9699C502-C8CD-4BA8-B6FC-1AC4333B562D}"/>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EE5E0033-7308-441B-B28C-6BE72D2B71EF}"/>
              </a:ext>
            </a:extLst>
          </p:cNvPr>
          <p:cNvSpPr/>
          <p:nvPr/>
        </p:nvSpPr>
        <p:spPr>
          <a:xfrm>
            <a:off x="57751" y="4231"/>
            <a:ext cx="12076497" cy="1107996"/>
          </a:xfrm>
          <a:prstGeom prst="rect">
            <a:avLst/>
          </a:prstGeom>
        </p:spPr>
        <p:txBody>
          <a:bodyPr wrap="square">
            <a:spAutoFit/>
          </a:bodyPr>
          <a:lstStyle/>
          <a:p>
            <a:pPr algn="ctr">
              <a:buClr>
                <a:srgbClr val="80BCE1"/>
              </a:buClr>
            </a:pPr>
            <a:r>
              <a:rPr lang="en-US" altLang="ko-KR" sz="3300" b="1" i="1" dirty="0">
                <a:solidFill>
                  <a:srgbClr val="84B8DD"/>
                </a:solidFill>
              </a:rPr>
              <a:t>4. </a:t>
            </a:r>
            <a:r>
              <a:rPr lang="en-US" altLang="ko-KR" sz="3300" b="1" dirty="0">
                <a:solidFill>
                  <a:srgbClr val="84B8DD"/>
                </a:solidFill>
              </a:rPr>
              <a:t>Design the serial adder with structural description with the above designs &amp; verify</a:t>
            </a:r>
          </a:p>
        </p:txBody>
      </p:sp>
      <p:sp>
        <p:nvSpPr>
          <p:cNvPr id="12" name="직사각형 11">
            <a:extLst>
              <a:ext uri="{FF2B5EF4-FFF2-40B4-BE49-F238E27FC236}">
                <a16:creationId xmlns:a16="http://schemas.microsoft.com/office/drawing/2014/main" id="{A5C62A1B-D07C-47A1-9CCD-CBD73F239CAA}"/>
              </a:ext>
            </a:extLst>
          </p:cNvPr>
          <p:cNvSpPr/>
          <p:nvPr/>
        </p:nvSpPr>
        <p:spPr>
          <a:xfrm>
            <a:off x="219677" y="1215116"/>
            <a:ext cx="9505348" cy="526106"/>
          </a:xfrm>
          <a:prstGeom prst="rect">
            <a:avLst/>
          </a:prstGeom>
        </p:spPr>
        <p:txBody>
          <a:bodyPr wrap="square">
            <a:spAutoFit/>
          </a:bodyPr>
          <a:lstStyle/>
          <a:p>
            <a:pPr algn="ctr">
              <a:lnSpc>
                <a:spcPct val="110000"/>
              </a:lnSpc>
              <a:buClr>
                <a:srgbClr val="305C81"/>
              </a:buClr>
              <a:defRPr/>
            </a:pPr>
            <a:r>
              <a:rPr lang="ko-KR" altLang="en-US" sz="2800" b="1" dirty="0">
                <a:solidFill>
                  <a:srgbClr val="305C81"/>
                </a:solidFill>
              </a:rPr>
              <a:t>④ </a:t>
            </a:r>
            <a:r>
              <a:rPr lang="en-US" altLang="ko-KR" sz="2800" b="1" dirty="0">
                <a:solidFill>
                  <a:srgbClr val="305C81"/>
                </a:solidFill>
              </a:rPr>
              <a:t>Serial adder with structural description Simulation</a:t>
            </a:r>
          </a:p>
        </p:txBody>
      </p:sp>
      <p:pic>
        <p:nvPicPr>
          <p:cNvPr id="3" name="그림 2">
            <a:extLst>
              <a:ext uri="{FF2B5EF4-FFF2-40B4-BE49-F238E27FC236}">
                <a16:creationId xmlns:a16="http://schemas.microsoft.com/office/drawing/2014/main" id="{C487C055-AAA1-42AF-AC28-718BD840DFD7}"/>
              </a:ext>
            </a:extLst>
          </p:cNvPr>
          <p:cNvPicPr>
            <a:picLocks noChangeAspect="1"/>
          </p:cNvPicPr>
          <p:nvPr/>
        </p:nvPicPr>
        <p:blipFill rotWithShape="1">
          <a:blip r:embed="rId2"/>
          <a:srcRect b="40072"/>
          <a:stretch/>
        </p:blipFill>
        <p:spPr>
          <a:xfrm>
            <a:off x="57751" y="1741222"/>
            <a:ext cx="12115800" cy="1621103"/>
          </a:xfrm>
          <a:prstGeom prst="rect">
            <a:avLst/>
          </a:prstGeom>
        </p:spPr>
      </p:pic>
      <p:sp>
        <p:nvSpPr>
          <p:cNvPr id="9" name="직사각형 8">
            <a:extLst>
              <a:ext uri="{FF2B5EF4-FFF2-40B4-BE49-F238E27FC236}">
                <a16:creationId xmlns:a16="http://schemas.microsoft.com/office/drawing/2014/main" id="{94DB27BD-1019-469C-858C-2078CA325BAF}"/>
              </a:ext>
            </a:extLst>
          </p:cNvPr>
          <p:cNvSpPr/>
          <p:nvPr/>
        </p:nvSpPr>
        <p:spPr>
          <a:xfrm>
            <a:off x="224438" y="4576642"/>
            <a:ext cx="11782425" cy="1938992"/>
          </a:xfrm>
          <a:prstGeom prst="rect">
            <a:avLst/>
          </a:prstGeom>
        </p:spPr>
        <p:txBody>
          <a:bodyPr wrap="square">
            <a:spAutoFit/>
          </a:bodyPr>
          <a:lstStyle/>
          <a:p>
            <a:pPr algn="ctr"/>
            <a:r>
              <a:rPr lang="ko-KR" altLang="en-US" sz="2400" b="1" dirty="0">
                <a:solidFill>
                  <a:srgbClr val="305C81"/>
                </a:solidFill>
              </a:rPr>
              <a:t>앞에서 구현한 코드를 토대로 </a:t>
            </a:r>
            <a:r>
              <a:rPr lang="en-US" altLang="ko-KR" sz="2400" b="1" dirty="0">
                <a:solidFill>
                  <a:srgbClr val="305C81"/>
                </a:solidFill>
              </a:rPr>
              <a:t>Simulation</a:t>
            </a:r>
            <a:r>
              <a:rPr lang="ko-KR" altLang="en-US" sz="2400" b="1" dirty="0">
                <a:solidFill>
                  <a:srgbClr val="305C81"/>
                </a:solidFill>
              </a:rPr>
              <a:t>을 돌린 결과이다</a:t>
            </a:r>
            <a:r>
              <a:rPr lang="en-US" altLang="ko-KR" sz="2400" b="1" dirty="0">
                <a:solidFill>
                  <a:srgbClr val="305C81"/>
                </a:solidFill>
              </a:rPr>
              <a:t>. Input</a:t>
            </a:r>
            <a:r>
              <a:rPr lang="ko-KR" altLang="en-US" sz="2400" b="1" dirty="0">
                <a:solidFill>
                  <a:srgbClr val="305C81"/>
                </a:solidFill>
              </a:rPr>
              <a:t>인 </a:t>
            </a:r>
            <a:r>
              <a:rPr lang="en-US" altLang="ko-KR" sz="2400" b="1" dirty="0">
                <a:solidFill>
                  <a:srgbClr val="305C81"/>
                </a:solidFill>
              </a:rPr>
              <a:t>A</a:t>
            </a:r>
            <a:r>
              <a:rPr lang="ko-KR" altLang="en-US" sz="2400" b="1" dirty="0">
                <a:solidFill>
                  <a:srgbClr val="305C81"/>
                </a:solidFill>
              </a:rPr>
              <a:t>가 </a:t>
            </a:r>
            <a:r>
              <a:rPr lang="en-US" altLang="ko-KR" sz="2400" b="1" dirty="0">
                <a:solidFill>
                  <a:srgbClr val="305C81"/>
                </a:solidFill>
              </a:rPr>
              <a:t>‘1101’</a:t>
            </a:r>
            <a:r>
              <a:rPr lang="ko-KR" altLang="en-US" sz="2400" b="1" dirty="0">
                <a:solidFill>
                  <a:srgbClr val="305C81"/>
                </a:solidFill>
              </a:rPr>
              <a:t>이고</a:t>
            </a:r>
            <a:r>
              <a:rPr lang="en-US" altLang="ko-KR" sz="2400" b="1" dirty="0">
                <a:solidFill>
                  <a:srgbClr val="305C81"/>
                </a:solidFill>
              </a:rPr>
              <a:t>, B</a:t>
            </a:r>
            <a:r>
              <a:rPr lang="ko-KR" altLang="en-US" sz="2400" b="1" dirty="0">
                <a:solidFill>
                  <a:srgbClr val="305C81"/>
                </a:solidFill>
              </a:rPr>
              <a:t>가 </a:t>
            </a:r>
            <a:r>
              <a:rPr lang="en-US" altLang="ko-KR" sz="2400" b="1" dirty="0">
                <a:solidFill>
                  <a:srgbClr val="305C81"/>
                </a:solidFill>
              </a:rPr>
              <a:t>‘1101’</a:t>
            </a:r>
            <a:r>
              <a:rPr lang="ko-KR" altLang="en-US" sz="2400" b="1" dirty="0">
                <a:solidFill>
                  <a:srgbClr val="305C81"/>
                </a:solidFill>
              </a:rPr>
              <a:t>일 때</a:t>
            </a:r>
            <a:r>
              <a:rPr lang="en-US" altLang="ko-KR" sz="2400" b="1" dirty="0">
                <a:solidFill>
                  <a:srgbClr val="305C81"/>
                </a:solidFill>
              </a:rPr>
              <a:t>, Start </a:t>
            </a:r>
            <a:r>
              <a:rPr lang="ko-KR" altLang="en-US" sz="2400" b="1" dirty="0">
                <a:solidFill>
                  <a:srgbClr val="305C81"/>
                </a:solidFill>
              </a:rPr>
              <a:t>값은 다음과 같이 주어진다</a:t>
            </a:r>
            <a:r>
              <a:rPr lang="en-US" altLang="ko-KR" sz="2400" b="1" dirty="0">
                <a:solidFill>
                  <a:srgbClr val="305C81"/>
                </a:solidFill>
              </a:rPr>
              <a:t>. </a:t>
            </a:r>
            <a:r>
              <a:rPr lang="ko-KR" altLang="en-US" sz="2400" b="1" dirty="0">
                <a:solidFill>
                  <a:srgbClr val="305C81"/>
                </a:solidFill>
              </a:rPr>
              <a:t>이때</a:t>
            </a:r>
            <a:r>
              <a:rPr lang="en-US" altLang="ko-KR" sz="2400" b="1" dirty="0">
                <a:solidFill>
                  <a:srgbClr val="305C81"/>
                </a:solidFill>
              </a:rPr>
              <a:t>, ‘1101’+’1101’ = ‘11010’</a:t>
            </a:r>
            <a:r>
              <a:rPr lang="ko-KR" altLang="en-US" sz="2400" b="1" dirty="0">
                <a:solidFill>
                  <a:srgbClr val="305C81"/>
                </a:solidFill>
              </a:rPr>
              <a:t>이므로 </a:t>
            </a:r>
            <a:r>
              <a:rPr lang="en-US" altLang="ko-KR" sz="2400" b="1" dirty="0">
                <a:solidFill>
                  <a:srgbClr val="305C81"/>
                </a:solidFill>
              </a:rPr>
              <a:t>Sum</a:t>
            </a:r>
            <a:r>
              <a:rPr lang="ko-KR" altLang="en-US" sz="2400" b="1" dirty="0">
                <a:solidFill>
                  <a:srgbClr val="305C81"/>
                </a:solidFill>
              </a:rPr>
              <a:t>이 </a:t>
            </a:r>
            <a:r>
              <a:rPr lang="en-US" altLang="ko-KR" sz="2400" b="1" dirty="0">
                <a:solidFill>
                  <a:srgbClr val="305C81"/>
                </a:solidFill>
              </a:rPr>
              <a:t>‘1010’</a:t>
            </a:r>
            <a:r>
              <a:rPr lang="ko-KR" altLang="en-US" sz="2400" b="1" dirty="0">
                <a:solidFill>
                  <a:srgbClr val="305C81"/>
                </a:solidFill>
              </a:rPr>
              <a:t>일 때</a:t>
            </a:r>
            <a:r>
              <a:rPr lang="en-US" altLang="ko-KR" sz="2400" b="1" dirty="0">
                <a:solidFill>
                  <a:srgbClr val="305C81"/>
                </a:solidFill>
              </a:rPr>
              <a:t>, Done</a:t>
            </a:r>
            <a:r>
              <a:rPr lang="ko-KR" altLang="en-US" sz="2400" b="1" dirty="0">
                <a:solidFill>
                  <a:srgbClr val="305C81"/>
                </a:solidFill>
              </a:rPr>
              <a:t>이 </a:t>
            </a:r>
            <a:r>
              <a:rPr lang="en-US" altLang="ko-KR" sz="2400" b="1" dirty="0">
                <a:solidFill>
                  <a:srgbClr val="305C81"/>
                </a:solidFill>
              </a:rPr>
              <a:t>1</a:t>
            </a:r>
            <a:r>
              <a:rPr lang="ko-KR" altLang="en-US" sz="2400" b="1" dirty="0">
                <a:solidFill>
                  <a:srgbClr val="305C81"/>
                </a:solidFill>
              </a:rPr>
              <a:t>이 된다</a:t>
            </a:r>
            <a:r>
              <a:rPr lang="en-US" altLang="ko-KR" sz="2400" b="1" dirty="0">
                <a:solidFill>
                  <a:srgbClr val="305C81"/>
                </a:solidFill>
              </a:rPr>
              <a:t>. </a:t>
            </a:r>
            <a:r>
              <a:rPr lang="ko-KR" altLang="en-US" sz="2400" b="1" dirty="0">
                <a:solidFill>
                  <a:srgbClr val="305C81"/>
                </a:solidFill>
              </a:rPr>
              <a:t>위의 </a:t>
            </a:r>
            <a:r>
              <a:rPr lang="en-US" altLang="ko-KR" sz="2400" b="1" dirty="0">
                <a:solidFill>
                  <a:srgbClr val="305C81"/>
                </a:solidFill>
              </a:rPr>
              <a:t>Simulation</a:t>
            </a:r>
            <a:r>
              <a:rPr lang="ko-KR" altLang="en-US" sz="2400" b="1" dirty="0">
                <a:solidFill>
                  <a:srgbClr val="305C81"/>
                </a:solidFill>
              </a:rPr>
              <a:t>을 보았을 때</a:t>
            </a:r>
            <a:r>
              <a:rPr lang="en-US" altLang="ko-KR" sz="2400" b="1" dirty="0">
                <a:solidFill>
                  <a:srgbClr val="305C81"/>
                </a:solidFill>
              </a:rPr>
              <a:t>, </a:t>
            </a:r>
            <a:r>
              <a:rPr lang="ko-KR" altLang="en-US" sz="2400" b="1" dirty="0">
                <a:solidFill>
                  <a:srgbClr val="305C81"/>
                </a:solidFill>
              </a:rPr>
              <a:t>위의 글과 같은 결과가 나온 것을 볼 수 있고</a:t>
            </a:r>
            <a:r>
              <a:rPr lang="en-US" altLang="ko-KR" sz="2400" b="1" dirty="0">
                <a:solidFill>
                  <a:srgbClr val="305C81"/>
                </a:solidFill>
              </a:rPr>
              <a:t>, </a:t>
            </a:r>
            <a:r>
              <a:rPr lang="ko-KR" altLang="en-US" sz="2400" b="1" dirty="0">
                <a:solidFill>
                  <a:srgbClr val="305C81"/>
                </a:solidFill>
              </a:rPr>
              <a:t>이를 통해 </a:t>
            </a:r>
            <a:r>
              <a:rPr lang="en-US" altLang="ko-KR" sz="2400" b="1" dirty="0">
                <a:solidFill>
                  <a:srgbClr val="305C81"/>
                </a:solidFill>
              </a:rPr>
              <a:t>Simulation</a:t>
            </a:r>
            <a:r>
              <a:rPr lang="ko-KR" altLang="en-US" sz="2400" b="1" dirty="0">
                <a:solidFill>
                  <a:srgbClr val="305C81"/>
                </a:solidFill>
              </a:rPr>
              <a:t>이 올바르게 되었다는 것을 확인할 수 있다</a:t>
            </a:r>
            <a:r>
              <a:rPr lang="en-US" altLang="ko-KR" sz="2400" b="1" dirty="0">
                <a:solidFill>
                  <a:srgbClr val="305C81"/>
                </a:solidFill>
              </a:rPr>
              <a:t>.</a:t>
            </a:r>
          </a:p>
        </p:txBody>
      </p:sp>
      <p:sp>
        <p:nvSpPr>
          <p:cNvPr id="11" name="사각형: 둥근 모서리 10">
            <a:extLst>
              <a:ext uri="{FF2B5EF4-FFF2-40B4-BE49-F238E27FC236}">
                <a16:creationId xmlns:a16="http://schemas.microsoft.com/office/drawing/2014/main" id="{3BAAAA85-254F-4486-B713-5EA3C4EFCE1B}"/>
              </a:ext>
            </a:extLst>
          </p:cNvPr>
          <p:cNvSpPr/>
          <p:nvPr/>
        </p:nvSpPr>
        <p:spPr>
          <a:xfrm rot="16200000">
            <a:off x="9403160" y="2431490"/>
            <a:ext cx="1043439" cy="1048097"/>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9CC6C7B8-92A1-4FBC-B078-FC90B7F92843}"/>
              </a:ext>
            </a:extLst>
          </p:cNvPr>
          <p:cNvSpPr/>
          <p:nvPr/>
        </p:nvSpPr>
        <p:spPr>
          <a:xfrm rot="18664955">
            <a:off x="9189046" y="3327467"/>
            <a:ext cx="863826" cy="561975"/>
          </a:xfrm>
          <a:prstGeom prst="rightArrow">
            <a:avLst/>
          </a:prstGeom>
          <a:solidFill>
            <a:srgbClr val="84B8DD"/>
          </a:solidFill>
          <a:ln>
            <a:solidFill>
              <a:srgbClr val="84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BBF1DFFE-DE20-493A-A5CB-5CF542AB76E9}"/>
              </a:ext>
            </a:extLst>
          </p:cNvPr>
          <p:cNvSpPr/>
          <p:nvPr/>
        </p:nvSpPr>
        <p:spPr>
          <a:xfrm>
            <a:off x="6750747" y="3565085"/>
            <a:ext cx="2185214" cy="923330"/>
          </a:xfrm>
          <a:prstGeom prst="rect">
            <a:avLst/>
          </a:prstGeom>
        </p:spPr>
        <p:txBody>
          <a:bodyPr wrap="none">
            <a:spAutoFit/>
          </a:bodyPr>
          <a:lstStyle/>
          <a:p>
            <a:r>
              <a:rPr lang="en-US" altLang="ko-KR" b="1" dirty="0">
                <a:solidFill>
                  <a:srgbClr val="84B8DD"/>
                </a:solidFill>
              </a:rPr>
              <a:t>Sum</a:t>
            </a:r>
            <a:r>
              <a:rPr lang="ko-KR" altLang="en-US" b="1" dirty="0">
                <a:solidFill>
                  <a:srgbClr val="84B8DD"/>
                </a:solidFill>
              </a:rPr>
              <a:t>이 </a:t>
            </a:r>
            <a:r>
              <a:rPr lang="en-US" altLang="ko-KR" b="1" dirty="0">
                <a:solidFill>
                  <a:srgbClr val="84B8DD"/>
                </a:solidFill>
              </a:rPr>
              <a:t>‘1010’</a:t>
            </a:r>
            <a:r>
              <a:rPr lang="ko-KR" altLang="en-US" b="1" dirty="0">
                <a:solidFill>
                  <a:srgbClr val="84B8DD"/>
                </a:solidFill>
              </a:rPr>
              <a:t>일 때</a:t>
            </a:r>
            <a:endParaRPr lang="en-US" altLang="ko-KR" b="1" dirty="0">
              <a:solidFill>
                <a:srgbClr val="84B8DD"/>
              </a:solidFill>
            </a:endParaRPr>
          </a:p>
          <a:p>
            <a:r>
              <a:rPr lang="en-US" altLang="ko-KR" b="1" dirty="0">
                <a:solidFill>
                  <a:srgbClr val="84B8DD"/>
                </a:solidFill>
              </a:rPr>
              <a:t>Done</a:t>
            </a:r>
            <a:r>
              <a:rPr lang="ko-KR" altLang="en-US" b="1" dirty="0">
                <a:solidFill>
                  <a:srgbClr val="84B8DD"/>
                </a:solidFill>
              </a:rPr>
              <a:t>이 </a:t>
            </a:r>
            <a:r>
              <a:rPr lang="en-US" altLang="ko-KR" b="1" dirty="0">
                <a:solidFill>
                  <a:srgbClr val="84B8DD"/>
                </a:solidFill>
              </a:rPr>
              <a:t>1</a:t>
            </a:r>
            <a:r>
              <a:rPr lang="ko-KR" altLang="en-US" b="1" dirty="0">
                <a:solidFill>
                  <a:srgbClr val="84B8DD"/>
                </a:solidFill>
              </a:rPr>
              <a:t>인 것을 </a:t>
            </a:r>
            <a:endParaRPr lang="en-US" altLang="ko-KR" b="1" dirty="0">
              <a:solidFill>
                <a:srgbClr val="84B8DD"/>
              </a:solidFill>
            </a:endParaRPr>
          </a:p>
          <a:p>
            <a:r>
              <a:rPr lang="ko-KR" altLang="en-US" b="1" dirty="0">
                <a:solidFill>
                  <a:srgbClr val="84B8DD"/>
                </a:solidFill>
              </a:rPr>
              <a:t>확인할 수 있다</a:t>
            </a:r>
            <a:r>
              <a:rPr lang="en-US" altLang="ko-KR" b="1" dirty="0">
                <a:solidFill>
                  <a:srgbClr val="84B8DD"/>
                </a:solidFill>
              </a:rPr>
              <a:t>.</a:t>
            </a:r>
            <a:endParaRPr lang="ko-KR" altLang="en-US" dirty="0">
              <a:solidFill>
                <a:srgbClr val="84B8DD"/>
              </a:solidFill>
            </a:endParaRPr>
          </a:p>
        </p:txBody>
      </p:sp>
    </p:spTree>
    <p:extLst>
      <p:ext uri="{BB962C8B-B14F-4D97-AF65-F5344CB8AC3E}">
        <p14:creationId xmlns:p14="http://schemas.microsoft.com/office/powerpoint/2010/main" val="194519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①</a:t>
            </a:r>
            <a:r>
              <a:rPr lang="en-US" altLang="ko-KR" sz="2800" b="1" dirty="0">
                <a:solidFill>
                  <a:srgbClr val="80BCE1"/>
                </a:solidFill>
              </a:rPr>
              <a:t> </a:t>
            </a:r>
            <a:r>
              <a:rPr lang="en-US" altLang="ko-KR" sz="2800" b="1" i="1" dirty="0">
                <a:solidFill>
                  <a:srgbClr val="80BCE1"/>
                </a:solidFill>
              </a:rPr>
              <a:t>PISO</a:t>
            </a:r>
          </a:p>
        </p:txBody>
      </p:sp>
      <p:pic>
        <p:nvPicPr>
          <p:cNvPr id="5" name="Picture 2">
            <a:extLst>
              <a:ext uri="{FF2B5EF4-FFF2-40B4-BE49-F238E27FC236}">
                <a16:creationId xmlns:a16="http://schemas.microsoft.com/office/drawing/2014/main" id="{B20DBFB0-77BD-4EC1-B061-E5C30601F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04" t="9920" r="8290" b="15457"/>
          <a:stretch/>
        </p:blipFill>
        <p:spPr bwMode="auto">
          <a:xfrm>
            <a:off x="632097" y="1897285"/>
            <a:ext cx="4922851" cy="4761652"/>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EA02A9F-09ED-4E8B-AFE0-AE715E00A967}"/>
              </a:ext>
            </a:extLst>
          </p:cNvPr>
          <p:cNvSpPr/>
          <p:nvPr/>
        </p:nvSpPr>
        <p:spPr>
          <a:xfrm>
            <a:off x="6096000" y="3123949"/>
            <a:ext cx="6004955" cy="2308324"/>
          </a:xfrm>
          <a:prstGeom prst="rect">
            <a:avLst/>
          </a:prstGeom>
        </p:spPr>
        <p:txBody>
          <a:bodyPr wrap="square">
            <a:spAutoFit/>
          </a:bodyPr>
          <a:lstStyle/>
          <a:p>
            <a:r>
              <a:rPr lang="en-US" altLang="ko-KR" sz="2400" b="1" dirty="0">
                <a:solidFill>
                  <a:srgbClr val="305C81"/>
                </a:solidFill>
                <a:sym typeface="Wingdings" panose="05000000000000000000" pitchFamily="2" charset="2"/>
              </a:rPr>
              <a:t></a:t>
            </a:r>
            <a:r>
              <a:rPr lang="ko-KR" altLang="en-US" sz="2400" b="1" dirty="0">
                <a:solidFill>
                  <a:srgbClr val="305C81"/>
                </a:solidFill>
              </a:rPr>
              <a:t>다음 </a:t>
            </a:r>
            <a:r>
              <a:rPr lang="en-US" altLang="ko-KR" sz="2400" b="1" dirty="0">
                <a:solidFill>
                  <a:srgbClr val="305C81"/>
                </a:solidFill>
              </a:rPr>
              <a:t>PISO Code</a:t>
            </a:r>
            <a:r>
              <a:rPr lang="ko-KR" altLang="en-US" sz="2400" b="1" dirty="0">
                <a:solidFill>
                  <a:srgbClr val="305C81"/>
                </a:solidFill>
              </a:rPr>
              <a:t>는 내가 처음 짠 초기 버전이다</a:t>
            </a:r>
            <a:r>
              <a:rPr lang="en-US" altLang="ko-KR" sz="2400" b="1" dirty="0">
                <a:solidFill>
                  <a:srgbClr val="305C81"/>
                </a:solidFill>
              </a:rPr>
              <a:t>. </a:t>
            </a:r>
            <a:r>
              <a:rPr lang="ko-KR" altLang="en-US" sz="2400" b="1" dirty="0">
                <a:solidFill>
                  <a:srgbClr val="305C81"/>
                </a:solidFill>
              </a:rPr>
              <a:t>이 때 코드에는 </a:t>
            </a:r>
            <a:r>
              <a:rPr lang="en-US" altLang="ko-KR" sz="2400" b="1" dirty="0">
                <a:solidFill>
                  <a:srgbClr val="305C81"/>
                </a:solidFill>
              </a:rPr>
              <a:t>w</a:t>
            </a:r>
            <a:r>
              <a:rPr lang="ko-KR" altLang="en-US" sz="2400" b="1" dirty="0">
                <a:solidFill>
                  <a:srgbClr val="305C81"/>
                </a:solidFill>
              </a:rPr>
              <a:t>라는 </a:t>
            </a:r>
            <a:r>
              <a:rPr lang="en-US" altLang="ko-KR" sz="2400" b="1" dirty="0">
                <a:solidFill>
                  <a:srgbClr val="305C81"/>
                </a:solidFill>
              </a:rPr>
              <a:t>Serial In </a:t>
            </a:r>
            <a:r>
              <a:rPr lang="ko-KR" altLang="en-US" sz="2400" b="1" dirty="0">
                <a:solidFill>
                  <a:srgbClr val="305C81"/>
                </a:solidFill>
              </a:rPr>
              <a:t>값이 들어가 있었다</a:t>
            </a:r>
            <a:r>
              <a:rPr lang="en-US" altLang="ko-KR" sz="2400" b="1" dirty="0">
                <a:solidFill>
                  <a:srgbClr val="305C81"/>
                </a:solidFill>
              </a:rPr>
              <a:t>. </a:t>
            </a:r>
            <a:r>
              <a:rPr lang="ko-KR" altLang="en-US" sz="2400" b="1" dirty="0">
                <a:solidFill>
                  <a:srgbClr val="305C81"/>
                </a:solidFill>
              </a:rPr>
              <a:t>하지만 추후 이를 변경할 때</a:t>
            </a:r>
            <a:r>
              <a:rPr lang="en-US" altLang="ko-KR" sz="2400" b="1" dirty="0">
                <a:solidFill>
                  <a:srgbClr val="305C81"/>
                </a:solidFill>
              </a:rPr>
              <a:t>, Serial In </a:t>
            </a:r>
            <a:r>
              <a:rPr lang="ko-KR" altLang="en-US" sz="2400" b="1" dirty="0">
                <a:solidFill>
                  <a:srgbClr val="305C81"/>
                </a:solidFill>
              </a:rPr>
              <a:t>값이 필요하지 않다는 것을 알고 이를 제거하였다</a:t>
            </a:r>
            <a:r>
              <a:rPr lang="en-US" altLang="ko-KR" sz="2400" b="1" dirty="0">
                <a:solidFill>
                  <a:srgbClr val="305C81"/>
                </a:solidFill>
              </a:rPr>
              <a:t>. </a:t>
            </a:r>
            <a:r>
              <a:rPr lang="ko-KR" altLang="en-US" sz="2400" b="1" dirty="0">
                <a:solidFill>
                  <a:srgbClr val="305C81"/>
                </a:solidFill>
              </a:rPr>
              <a:t>그리고 </a:t>
            </a:r>
            <a:r>
              <a:rPr lang="en-US" altLang="ko-KR" sz="2400" b="1" dirty="0">
                <a:solidFill>
                  <a:srgbClr val="305C81"/>
                </a:solidFill>
              </a:rPr>
              <a:t>w </a:t>
            </a:r>
            <a:r>
              <a:rPr lang="ko-KR" altLang="en-US" sz="2400" b="1" dirty="0">
                <a:solidFill>
                  <a:srgbClr val="305C81"/>
                </a:solidFill>
              </a:rPr>
              <a:t>자리에 </a:t>
            </a:r>
            <a:r>
              <a:rPr lang="en-US" altLang="ko-KR" sz="2400" b="1" dirty="0">
                <a:solidFill>
                  <a:srgbClr val="305C81"/>
                </a:solidFill>
              </a:rPr>
              <a:t>‘0’</a:t>
            </a:r>
            <a:r>
              <a:rPr lang="ko-KR" altLang="en-US" sz="2400" b="1" dirty="0">
                <a:solidFill>
                  <a:srgbClr val="305C81"/>
                </a:solidFill>
              </a:rPr>
              <a:t>을</a:t>
            </a:r>
            <a:r>
              <a:rPr lang="en-US" altLang="ko-KR" sz="2400" b="1" dirty="0">
                <a:solidFill>
                  <a:srgbClr val="305C81"/>
                </a:solidFill>
              </a:rPr>
              <a:t> </a:t>
            </a:r>
            <a:r>
              <a:rPr lang="ko-KR" altLang="en-US" sz="2400" b="1" dirty="0">
                <a:solidFill>
                  <a:srgbClr val="305C81"/>
                </a:solidFill>
              </a:rPr>
              <a:t>대입하였다</a:t>
            </a:r>
            <a:r>
              <a:rPr lang="en-US" altLang="ko-KR" sz="2400" b="1" dirty="0">
                <a:solidFill>
                  <a:srgbClr val="305C81"/>
                </a:solidFill>
              </a:rPr>
              <a:t>.</a:t>
            </a:r>
            <a:endParaRPr lang="ko-KR" altLang="en-US" sz="2400" dirty="0"/>
          </a:p>
        </p:txBody>
      </p:sp>
    </p:spTree>
    <p:extLst>
      <p:ext uri="{BB962C8B-B14F-4D97-AF65-F5344CB8AC3E}">
        <p14:creationId xmlns:p14="http://schemas.microsoft.com/office/powerpoint/2010/main" val="531500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①</a:t>
            </a:r>
            <a:r>
              <a:rPr lang="en-US" altLang="ko-KR" sz="2800" b="1" dirty="0">
                <a:solidFill>
                  <a:srgbClr val="80BCE1"/>
                </a:solidFill>
              </a:rPr>
              <a:t> </a:t>
            </a:r>
            <a:r>
              <a:rPr lang="en-US" altLang="ko-KR" sz="2800" b="1" i="1" dirty="0">
                <a:solidFill>
                  <a:srgbClr val="80BCE1"/>
                </a:solidFill>
              </a:rPr>
              <a:t>PISO</a:t>
            </a:r>
          </a:p>
        </p:txBody>
      </p:sp>
      <p:pic>
        <p:nvPicPr>
          <p:cNvPr id="3074" name="Picture 2">
            <a:extLst>
              <a:ext uri="{FF2B5EF4-FFF2-40B4-BE49-F238E27FC236}">
                <a16:creationId xmlns:a16="http://schemas.microsoft.com/office/drawing/2014/main" id="{AF0A2495-9F42-47BD-98EF-C019454C3B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05" t="13977" r="747" b="13949"/>
          <a:stretch/>
        </p:blipFill>
        <p:spPr bwMode="auto">
          <a:xfrm>
            <a:off x="414895" y="2096346"/>
            <a:ext cx="9771641" cy="4115642"/>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EA02A9F-09ED-4E8B-AFE0-AE715E00A967}"/>
              </a:ext>
            </a:extLst>
          </p:cNvPr>
          <p:cNvSpPr/>
          <p:nvPr/>
        </p:nvSpPr>
        <p:spPr>
          <a:xfrm>
            <a:off x="6141522" y="1481786"/>
            <a:ext cx="5476875" cy="830997"/>
          </a:xfrm>
          <a:prstGeom prst="rect">
            <a:avLst/>
          </a:prstGeom>
        </p:spPr>
        <p:txBody>
          <a:bodyPr wrap="square">
            <a:spAutoFit/>
          </a:bodyPr>
          <a:lstStyle/>
          <a:p>
            <a:r>
              <a:rPr lang="en-US" altLang="ko-KR" sz="2400" b="1" dirty="0">
                <a:solidFill>
                  <a:srgbClr val="305C81"/>
                </a:solidFill>
                <a:sym typeface="Wingdings" panose="05000000000000000000" pitchFamily="2" charset="2"/>
              </a:rPr>
              <a:t></a:t>
            </a:r>
            <a:r>
              <a:rPr lang="ko-KR" altLang="en-US" sz="2400" b="1" dirty="0">
                <a:solidFill>
                  <a:srgbClr val="305C81"/>
                </a:solidFill>
              </a:rPr>
              <a:t>다음은 앞장에 표시한 </a:t>
            </a:r>
            <a:r>
              <a:rPr lang="en-US" altLang="ko-KR" sz="2400" b="1" dirty="0">
                <a:solidFill>
                  <a:srgbClr val="305C81"/>
                </a:solidFill>
              </a:rPr>
              <a:t>PISO Code</a:t>
            </a:r>
            <a:r>
              <a:rPr lang="ko-KR" altLang="en-US" sz="2400" b="1" dirty="0">
                <a:solidFill>
                  <a:srgbClr val="305C81"/>
                </a:solidFill>
              </a:rPr>
              <a:t>를 기반으로 나타낸 </a:t>
            </a:r>
            <a:r>
              <a:rPr lang="en-US" altLang="ko-KR" sz="2400" b="1" dirty="0">
                <a:solidFill>
                  <a:srgbClr val="305C81"/>
                </a:solidFill>
              </a:rPr>
              <a:t>RTL Viewer</a:t>
            </a:r>
            <a:r>
              <a:rPr lang="ko-KR" altLang="en-US" sz="2400" b="1" dirty="0">
                <a:solidFill>
                  <a:srgbClr val="305C81"/>
                </a:solidFill>
              </a:rPr>
              <a:t>이다</a:t>
            </a:r>
            <a:r>
              <a:rPr lang="en-US" altLang="ko-KR" sz="2400" b="1" dirty="0">
                <a:solidFill>
                  <a:srgbClr val="305C81"/>
                </a:solidFill>
              </a:rPr>
              <a:t>.</a:t>
            </a:r>
          </a:p>
        </p:txBody>
      </p:sp>
    </p:spTree>
    <p:extLst>
      <p:ext uri="{BB962C8B-B14F-4D97-AF65-F5344CB8AC3E}">
        <p14:creationId xmlns:p14="http://schemas.microsoft.com/office/powerpoint/2010/main" val="147225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①</a:t>
            </a:r>
            <a:r>
              <a:rPr lang="en-US" altLang="ko-KR" sz="2800" b="1" dirty="0">
                <a:solidFill>
                  <a:srgbClr val="80BCE1"/>
                </a:solidFill>
              </a:rPr>
              <a:t> </a:t>
            </a:r>
            <a:r>
              <a:rPr lang="en-US" altLang="ko-KR" sz="2800" b="1" i="1" dirty="0">
                <a:solidFill>
                  <a:srgbClr val="80BCE1"/>
                </a:solidFill>
              </a:rPr>
              <a:t>PISO</a:t>
            </a:r>
          </a:p>
        </p:txBody>
      </p:sp>
      <p:sp>
        <p:nvSpPr>
          <p:cNvPr id="2" name="직사각형 1">
            <a:extLst>
              <a:ext uri="{FF2B5EF4-FFF2-40B4-BE49-F238E27FC236}">
                <a16:creationId xmlns:a16="http://schemas.microsoft.com/office/drawing/2014/main" id="{1EA02A9F-09ED-4E8B-AFE0-AE715E00A967}"/>
              </a:ext>
            </a:extLst>
          </p:cNvPr>
          <p:cNvSpPr/>
          <p:nvPr/>
        </p:nvSpPr>
        <p:spPr>
          <a:xfrm>
            <a:off x="478909" y="5259610"/>
            <a:ext cx="11325225" cy="1200329"/>
          </a:xfrm>
          <a:prstGeom prst="rect">
            <a:avLst/>
          </a:prstGeom>
        </p:spPr>
        <p:txBody>
          <a:bodyPr wrap="square">
            <a:spAutoFit/>
          </a:bodyPr>
          <a:lstStyle/>
          <a:p>
            <a:r>
              <a:rPr lang="ko-KR" altLang="en-US" sz="2400" b="1" dirty="0">
                <a:solidFill>
                  <a:srgbClr val="305C81"/>
                </a:solidFill>
              </a:rPr>
              <a:t>① 다음은 </a:t>
            </a:r>
            <a:r>
              <a:rPr lang="en-US" altLang="ko-KR" sz="2400" b="1" dirty="0">
                <a:solidFill>
                  <a:srgbClr val="305C81"/>
                </a:solidFill>
              </a:rPr>
              <a:t>PISO Code</a:t>
            </a:r>
            <a:r>
              <a:rPr lang="ko-KR" altLang="en-US" sz="2400" b="1" dirty="0">
                <a:solidFill>
                  <a:srgbClr val="305C81"/>
                </a:solidFill>
              </a:rPr>
              <a:t>를 </a:t>
            </a:r>
            <a:r>
              <a:rPr lang="en-US" altLang="ko-KR" sz="2400" b="1" dirty="0">
                <a:solidFill>
                  <a:srgbClr val="305C81"/>
                </a:solidFill>
              </a:rPr>
              <a:t>Load</a:t>
            </a:r>
            <a:r>
              <a:rPr lang="ko-KR" altLang="en-US" sz="2400" b="1" dirty="0">
                <a:solidFill>
                  <a:srgbClr val="305C81"/>
                </a:solidFill>
              </a:rPr>
              <a:t>인 </a:t>
            </a:r>
            <a:r>
              <a:rPr lang="en-US" altLang="ko-KR" sz="2400" b="1" dirty="0">
                <a:solidFill>
                  <a:srgbClr val="305C81"/>
                </a:solidFill>
              </a:rPr>
              <a:t>L</a:t>
            </a:r>
            <a:r>
              <a:rPr lang="ko-KR" altLang="en-US" sz="2400" b="1" dirty="0">
                <a:solidFill>
                  <a:srgbClr val="305C81"/>
                </a:solidFill>
              </a:rPr>
              <a:t>이 </a:t>
            </a:r>
            <a:r>
              <a:rPr lang="en-US" altLang="ko-KR" sz="2400" b="1" dirty="0">
                <a:solidFill>
                  <a:srgbClr val="305C81"/>
                </a:solidFill>
              </a:rPr>
              <a:t>1</a:t>
            </a:r>
            <a:r>
              <a:rPr lang="ko-KR" altLang="en-US" sz="2400" b="1" dirty="0">
                <a:solidFill>
                  <a:srgbClr val="305C81"/>
                </a:solidFill>
              </a:rPr>
              <a:t>인 경우 </a:t>
            </a:r>
            <a:r>
              <a:rPr lang="en-US" altLang="ko-KR" sz="2400" b="1" dirty="0">
                <a:solidFill>
                  <a:srgbClr val="305C81"/>
                </a:solidFill>
              </a:rPr>
              <a:t>Simulation</a:t>
            </a:r>
            <a:r>
              <a:rPr lang="ko-KR" altLang="en-US" sz="2400" b="1" dirty="0">
                <a:solidFill>
                  <a:srgbClr val="305C81"/>
                </a:solidFill>
              </a:rPr>
              <a:t>을 돌린 것이다</a:t>
            </a:r>
            <a:r>
              <a:rPr lang="en-US" altLang="ko-KR" sz="2400" b="1" dirty="0">
                <a:solidFill>
                  <a:srgbClr val="305C81"/>
                </a:solidFill>
              </a:rPr>
              <a:t>. </a:t>
            </a:r>
            <a:r>
              <a:rPr lang="ko-KR" altLang="en-US" sz="2400" b="1" dirty="0">
                <a:solidFill>
                  <a:srgbClr val="305C81"/>
                </a:solidFill>
              </a:rPr>
              <a:t>이 때</a:t>
            </a:r>
            <a:r>
              <a:rPr lang="en-US" altLang="ko-KR" sz="2400" b="1" dirty="0">
                <a:solidFill>
                  <a:srgbClr val="305C81"/>
                </a:solidFill>
              </a:rPr>
              <a:t>, w</a:t>
            </a:r>
            <a:r>
              <a:rPr lang="ko-KR" altLang="en-US" sz="2400" b="1" dirty="0">
                <a:solidFill>
                  <a:srgbClr val="305C81"/>
                </a:solidFill>
              </a:rPr>
              <a:t>가</a:t>
            </a:r>
            <a:r>
              <a:rPr lang="en-US" altLang="ko-KR" sz="2400" b="1" dirty="0">
                <a:solidFill>
                  <a:srgbClr val="305C81"/>
                </a:solidFill>
              </a:rPr>
              <a:t> 1</a:t>
            </a:r>
            <a:r>
              <a:rPr lang="ko-KR" altLang="en-US" sz="2400" b="1" dirty="0">
                <a:solidFill>
                  <a:srgbClr val="305C81"/>
                </a:solidFill>
              </a:rPr>
              <a:t>이어도 값이 변하지 않는 것을 확인 할 수 있다</a:t>
            </a:r>
            <a:r>
              <a:rPr lang="en-US" altLang="ko-KR" sz="2400" b="1" dirty="0">
                <a:solidFill>
                  <a:srgbClr val="305C81"/>
                </a:solidFill>
              </a:rPr>
              <a:t>. </a:t>
            </a:r>
            <a:r>
              <a:rPr lang="ko-KR" altLang="en-US" sz="2400" b="1" dirty="0">
                <a:solidFill>
                  <a:srgbClr val="305C81"/>
                </a:solidFill>
              </a:rPr>
              <a:t>하지만 이는 잘못된 코드의 </a:t>
            </a:r>
            <a:r>
              <a:rPr lang="en-US" altLang="ko-KR" sz="2400" b="1" dirty="0">
                <a:solidFill>
                  <a:srgbClr val="305C81"/>
                </a:solidFill>
              </a:rPr>
              <a:t>Simulation </a:t>
            </a:r>
            <a:r>
              <a:rPr lang="ko-KR" altLang="en-US" sz="2400" b="1" dirty="0">
                <a:solidFill>
                  <a:srgbClr val="305C81"/>
                </a:solidFill>
              </a:rPr>
              <a:t>결과이다</a:t>
            </a:r>
            <a:r>
              <a:rPr lang="en-US" altLang="ko-KR" sz="2400" b="1" dirty="0">
                <a:solidFill>
                  <a:srgbClr val="305C81"/>
                </a:solidFill>
              </a:rPr>
              <a:t>.</a:t>
            </a:r>
            <a:r>
              <a:rPr lang="ko-KR" altLang="en-US" sz="2400" b="1" dirty="0">
                <a:solidFill>
                  <a:srgbClr val="305C81"/>
                </a:solidFill>
              </a:rPr>
              <a:t> </a:t>
            </a:r>
            <a:endParaRPr lang="ko-KR" altLang="en-US" sz="2400" dirty="0"/>
          </a:p>
        </p:txBody>
      </p:sp>
      <p:pic>
        <p:nvPicPr>
          <p:cNvPr id="4098" name="Picture 2">
            <a:extLst>
              <a:ext uri="{FF2B5EF4-FFF2-40B4-BE49-F238E27FC236}">
                <a16:creationId xmlns:a16="http://schemas.microsoft.com/office/drawing/2014/main" id="{83026983-AD6A-4778-8493-7940AB7ECE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765" b="28981"/>
          <a:stretch/>
        </p:blipFill>
        <p:spPr bwMode="auto">
          <a:xfrm>
            <a:off x="257997" y="1918936"/>
            <a:ext cx="11543478" cy="27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396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①</a:t>
            </a:r>
            <a:r>
              <a:rPr lang="en-US" altLang="ko-KR" sz="2800" b="1" dirty="0">
                <a:solidFill>
                  <a:srgbClr val="80BCE1"/>
                </a:solidFill>
              </a:rPr>
              <a:t> </a:t>
            </a:r>
            <a:r>
              <a:rPr lang="en-US" altLang="ko-KR" sz="2800" b="1" i="1" dirty="0">
                <a:solidFill>
                  <a:srgbClr val="80BCE1"/>
                </a:solidFill>
              </a:rPr>
              <a:t>PISO</a:t>
            </a:r>
          </a:p>
        </p:txBody>
      </p:sp>
      <p:pic>
        <p:nvPicPr>
          <p:cNvPr id="6146" name="Picture 2">
            <a:extLst>
              <a:ext uri="{FF2B5EF4-FFF2-40B4-BE49-F238E27FC236}">
                <a16:creationId xmlns:a16="http://schemas.microsoft.com/office/drawing/2014/main" id="{0A00A319-ABDD-479D-BFC4-59F79E2C0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4700"/>
            <a:ext cx="12192000" cy="2767013"/>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90A083A7-41AA-4628-B635-0D342A1ADC22}"/>
              </a:ext>
            </a:extLst>
          </p:cNvPr>
          <p:cNvSpPr/>
          <p:nvPr/>
        </p:nvSpPr>
        <p:spPr>
          <a:xfrm>
            <a:off x="478909" y="5259610"/>
            <a:ext cx="11325225" cy="1200329"/>
          </a:xfrm>
          <a:prstGeom prst="rect">
            <a:avLst/>
          </a:prstGeom>
        </p:spPr>
        <p:txBody>
          <a:bodyPr wrap="square">
            <a:spAutoFit/>
          </a:bodyPr>
          <a:lstStyle/>
          <a:p>
            <a:r>
              <a:rPr lang="ko-KR" altLang="en-US" sz="2400" b="1" dirty="0">
                <a:solidFill>
                  <a:srgbClr val="305C81"/>
                </a:solidFill>
              </a:rPr>
              <a:t>② 다음은 </a:t>
            </a:r>
            <a:r>
              <a:rPr lang="en-US" altLang="ko-KR" sz="2400" b="1" dirty="0">
                <a:solidFill>
                  <a:srgbClr val="305C81"/>
                </a:solidFill>
              </a:rPr>
              <a:t>PISO Code</a:t>
            </a:r>
            <a:r>
              <a:rPr lang="ko-KR" altLang="en-US" sz="2400" b="1" dirty="0">
                <a:solidFill>
                  <a:srgbClr val="305C81"/>
                </a:solidFill>
              </a:rPr>
              <a:t>를 </a:t>
            </a:r>
            <a:r>
              <a:rPr lang="en-US" altLang="ko-KR" sz="2400" b="1" dirty="0">
                <a:solidFill>
                  <a:srgbClr val="305C81"/>
                </a:solidFill>
              </a:rPr>
              <a:t>Load</a:t>
            </a:r>
            <a:r>
              <a:rPr lang="ko-KR" altLang="en-US" sz="2400" b="1" dirty="0">
                <a:solidFill>
                  <a:srgbClr val="305C81"/>
                </a:solidFill>
              </a:rPr>
              <a:t>인 </a:t>
            </a:r>
            <a:r>
              <a:rPr lang="en-US" altLang="ko-KR" sz="2400" b="1" dirty="0">
                <a:solidFill>
                  <a:srgbClr val="305C81"/>
                </a:solidFill>
              </a:rPr>
              <a:t>L</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인 경우 </a:t>
            </a:r>
            <a:r>
              <a:rPr lang="en-US" altLang="ko-KR" sz="2400" b="1" dirty="0">
                <a:solidFill>
                  <a:srgbClr val="305C81"/>
                </a:solidFill>
              </a:rPr>
              <a:t>Simulation</a:t>
            </a:r>
            <a:r>
              <a:rPr lang="ko-KR" altLang="en-US" sz="2400" b="1" dirty="0">
                <a:solidFill>
                  <a:srgbClr val="305C81"/>
                </a:solidFill>
              </a:rPr>
              <a:t>을 돌린 것이다</a:t>
            </a:r>
            <a:r>
              <a:rPr lang="en-US" altLang="ko-KR" sz="2400" b="1" dirty="0">
                <a:solidFill>
                  <a:srgbClr val="305C81"/>
                </a:solidFill>
              </a:rPr>
              <a:t>. </a:t>
            </a:r>
            <a:r>
              <a:rPr lang="ko-KR" altLang="en-US" sz="2400" b="1" dirty="0">
                <a:solidFill>
                  <a:srgbClr val="305C81"/>
                </a:solidFill>
              </a:rPr>
              <a:t>이 때</a:t>
            </a:r>
            <a:r>
              <a:rPr lang="en-US" altLang="ko-KR" sz="2400" b="1" dirty="0">
                <a:solidFill>
                  <a:srgbClr val="305C81"/>
                </a:solidFill>
              </a:rPr>
              <a:t>, w</a:t>
            </a:r>
            <a:r>
              <a:rPr lang="ko-KR" altLang="en-US" sz="2400" b="1" dirty="0">
                <a:solidFill>
                  <a:srgbClr val="305C81"/>
                </a:solidFill>
              </a:rPr>
              <a:t>가</a:t>
            </a:r>
            <a:r>
              <a:rPr lang="en-US" altLang="ko-KR" sz="2400" b="1" dirty="0">
                <a:solidFill>
                  <a:srgbClr val="305C81"/>
                </a:solidFill>
              </a:rPr>
              <a:t> 1</a:t>
            </a:r>
            <a:r>
              <a:rPr lang="ko-KR" altLang="en-US" sz="2400" b="1" dirty="0">
                <a:solidFill>
                  <a:srgbClr val="305C81"/>
                </a:solidFill>
              </a:rPr>
              <a:t>이면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1</a:t>
            </a:r>
            <a:r>
              <a:rPr lang="ko-KR" altLang="en-US" sz="2400" b="1" dirty="0">
                <a:solidFill>
                  <a:srgbClr val="305C81"/>
                </a:solidFill>
              </a:rPr>
              <a:t>이 들어가고</a:t>
            </a:r>
            <a:r>
              <a:rPr lang="en-US" altLang="ko-KR" sz="2400" b="1" dirty="0">
                <a:solidFill>
                  <a:srgbClr val="305C81"/>
                </a:solidFill>
              </a:rPr>
              <a:t>, w</a:t>
            </a:r>
            <a:r>
              <a:rPr lang="ko-KR" altLang="en-US" sz="2400" b="1" dirty="0">
                <a:solidFill>
                  <a:srgbClr val="305C81"/>
                </a:solidFill>
              </a:rPr>
              <a:t>가 </a:t>
            </a:r>
            <a:r>
              <a:rPr lang="en-US" altLang="ko-KR" sz="2400" b="1" dirty="0">
                <a:solidFill>
                  <a:srgbClr val="305C81"/>
                </a:solidFill>
              </a:rPr>
              <a:t>0</a:t>
            </a:r>
            <a:r>
              <a:rPr lang="ko-KR" altLang="en-US" sz="2400" b="1" dirty="0">
                <a:solidFill>
                  <a:srgbClr val="305C81"/>
                </a:solidFill>
              </a:rPr>
              <a:t>이면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 들어가는 것을 확인 할 수 있다</a:t>
            </a:r>
            <a:r>
              <a:rPr lang="en-US" altLang="ko-KR" sz="2400" b="1" dirty="0">
                <a:solidFill>
                  <a:srgbClr val="305C81"/>
                </a:solidFill>
              </a:rPr>
              <a:t>. </a:t>
            </a:r>
            <a:r>
              <a:rPr lang="ko-KR" altLang="en-US" sz="2400" b="1" dirty="0">
                <a:solidFill>
                  <a:srgbClr val="305C81"/>
                </a:solidFill>
              </a:rPr>
              <a:t>하지만 이는 잘못된 코드의 </a:t>
            </a:r>
            <a:r>
              <a:rPr lang="en-US" altLang="ko-KR" sz="2400" b="1" dirty="0">
                <a:solidFill>
                  <a:srgbClr val="305C81"/>
                </a:solidFill>
              </a:rPr>
              <a:t>Simulation </a:t>
            </a:r>
            <a:r>
              <a:rPr lang="ko-KR" altLang="en-US" sz="2400" b="1" dirty="0">
                <a:solidFill>
                  <a:srgbClr val="305C81"/>
                </a:solidFill>
              </a:rPr>
              <a:t>결과이다</a:t>
            </a:r>
            <a:r>
              <a:rPr lang="en-US" altLang="ko-KR" sz="2400" b="1" dirty="0">
                <a:solidFill>
                  <a:srgbClr val="305C81"/>
                </a:solidFill>
              </a:rPr>
              <a:t>.</a:t>
            </a:r>
            <a:endParaRPr lang="ko-KR" altLang="en-US" sz="2400" dirty="0"/>
          </a:p>
        </p:txBody>
      </p:sp>
    </p:spTree>
    <p:extLst>
      <p:ext uri="{BB962C8B-B14F-4D97-AF65-F5344CB8AC3E}">
        <p14:creationId xmlns:p14="http://schemas.microsoft.com/office/powerpoint/2010/main" val="137245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②</a:t>
            </a:r>
            <a:r>
              <a:rPr lang="en-US" altLang="ko-KR" sz="2800" b="1" dirty="0">
                <a:solidFill>
                  <a:srgbClr val="80BCE1"/>
                </a:solidFill>
              </a:rPr>
              <a:t> </a:t>
            </a:r>
            <a:r>
              <a:rPr lang="en-US" altLang="ko-KR" sz="2800" b="1" i="1" dirty="0">
                <a:solidFill>
                  <a:srgbClr val="80BCE1"/>
                </a:solidFill>
              </a:rPr>
              <a:t>SIPO</a:t>
            </a:r>
            <a:endParaRPr lang="en-US" altLang="ko-KR" sz="2800" b="1" dirty="0">
              <a:solidFill>
                <a:srgbClr val="80BCE1"/>
              </a:solidFill>
            </a:endParaRPr>
          </a:p>
        </p:txBody>
      </p:sp>
      <p:pic>
        <p:nvPicPr>
          <p:cNvPr id="7170" name="Picture 2">
            <a:extLst>
              <a:ext uri="{FF2B5EF4-FFF2-40B4-BE49-F238E27FC236}">
                <a16:creationId xmlns:a16="http://schemas.microsoft.com/office/drawing/2014/main" id="{4EE3AC3C-87DE-47FC-AEC6-78DA99CC69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49" t="12351" r="59435" b="53632"/>
          <a:stretch/>
        </p:blipFill>
        <p:spPr bwMode="auto">
          <a:xfrm>
            <a:off x="397623" y="1897285"/>
            <a:ext cx="5514239" cy="4686395"/>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513B70A5-90DF-4937-B92A-33191B1FB87E}"/>
              </a:ext>
            </a:extLst>
          </p:cNvPr>
          <p:cNvSpPr/>
          <p:nvPr/>
        </p:nvSpPr>
        <p:spPr>
          <a:xfrm>
            <a:off x="6141522" y="3270986"/>
            <a:ext cx="6004955" cy="1938992"/>
          </a:xfrm>
          <a:prstGeom prst="rect">
            <a:avLst/>
          </a:prstGeom>
        </p:spPr>
        <p:txBody>
          <a:bodyPr wrap="square">
            <a:spAutoFit/>
          </a:bodyPr>
          <a:lstStyle/>
          <a:p>
            <a:r>
              <a:rPr lang="en-US" altLang="ko-KR" sz="2400" b="1" dirty="0">
                <a:solidFill>
                  <a:srgbClr val="305C81"/>
                </a:solidFill>
                <a:sym typeface="Wingdings" panose="05000000000000000000" pitchFamily="2" charset="2"/>
              </a:rPr>
              <a:t></a:t>
            </a:r>
            <a:r>
              <a:rPr lang="ko-KR" altLang="en-US" sz="2400" b="1" dirty="0">
                <a:solidFill>
                  <a:srgbClr val="305C81"/>
                </a:solidFill>
              </a:rPr>
              <a:t>다음 </a:t>
            </a:r>
            <a:r>
              <a:rPr lang="en-US" altLang="ko-KR" sz="2400" b="1" dirty="0">
                <a:solidFill>
                  <a:srgbClr val="305C81"/>
                </a:solidFill>
              </a:rPr>
              <a:t>SIPO Code</a:t>
            </a:r>
            <a:r>
              <a:rPr lang="ko-KR" altLang="en-US" sz="2400" b="1" dirty="0">
                <a:solidFill>
                  <a:srgbClr val="305C81"/>
                </a:solidFill>
              </a:rPr>
              <a:t>는 내가 처음 짠 초기 버전이다</a:t>
            </a:r>
            <a:r>
              <a:rPr lang="en-US" altLang="ko-KR" sz="2400" b="1" dirty="0">
                <a:solidFill>
                  <a:srgbClr val="305C81"/>
                </a:solidFill>
              </a:rPr>
              <a:t>. </a:t>
            </a:r>
            <a:r>
              <a:rPr lang="ko-KR" altLang="en-US" sz="2400" b="1" dirty="0">
                <a:solidFill>
                  <a:srgbClr val="305C81"/>
                </a:solidFill>
              </a:rPr>
              <a:t>이 때 코드에는 </a:t>
            </a:r>
            <a:r>
              <a:rPr lang="en-US" altLang="ko-KR" sz="2400" b="1" dirty="0">
                <a:solidFill>
                  <a:srgbClr val="305C81"/>
                </a:solidFill>
              </a:rPr>
              <a:t>Load</a:t>
            </a:r>
            <a:r>
              <a:rPr lang="ko-KR" altLang="en-US" sz="2400" b="1" dirty="0">
                <a:solidFill>
                  <a:srgbClr val="305C81"/>
                </a:solidFill>
              </a:rPr>
              <a:t>를 나타내는 </a:t>
            </a:r>
            <a:r>
              <a:rPr lang="en-US" altLang="ko-KR" sz="2400" b="1" dirty="0">
                <a:solidFill>
                  <a:srgbClr val="305C81"/>
                </a:solidFill>
              </a:rPr>
              <a:t>L</a:t>
            </a:r>
            <a:r>
              <a:rPr lang="ko-KR" altLang="en-US" sz="2400" b="1" dirty="0">
                <a:solidFill>
                  <a:srgbClr val="305C81"/>
                </a:solidFill>
              </a:rPr>
              <a:t>이 있는데 </a:t>
            </a:r>
            <a:r>
              <a:rPr lang="en-US" altLang="ko-KR" sz="2400" b="1" dirty="0">
                <a:solidFill>
                  <a:srgbClr val="305C81"/>
                </a:solidFill>
              </a:rPr>
              <a:t>SIPO</a:t>
            </a:r>
            <a:r>
              <a:rPr lang="ko-KR" altLang="en-US" sz="2400" b="1" dirty="0">
                <a:solidFill>
                  <a:srgbClr val="305C81"/>
                </a:solidFill>
              </a:rPr>
              <a:t>는 </a:t>
            </a:r>
            <a:r>
              <a:rPr lang="en-US" altLang="ko-KR" sz="2400" b="1" dirty="0">
                <a:solidFill>
                  <a:srgbClr val="305C81"/>
                </a:solidFill>
              </a:rPr>
              <a:t>L</a:t>
            </a:r>
            <a:r>
              <a:rPr lang="ko-KR" altLang="en-US" sz="2400" b="1" dirty="0">
                <a:solidFill>
                  <a:srgbClr val="305C81"/>
                </a:solidFill>
              </a:rPr>
              <a:t>의 값에 영향을 받지 않으므로 </a:t>
            </a:r>
            <a:r>
              <a:rPr lang="en-US" altLang="ko-KR" sz="2400" b="1" dirty="0">
                <a:solidFill>
                  <a:srgbClr val="305C81"/>
                </a:solidFill>
              </a:rPr>
              <a:t>L</a:t>
            </a:r>
            <a:r>
              <a:rPr lang="ko-KR" altLang="en-US" sz="2400" b="1" dirty="0">
                <a:solidFill>
                  <a:srgbClr val="305C81"/>
                </a:solidFill>
              </a:rPr>
              <a:t>을 제거하였고</a:t>
            </a:r>
            <a:r>
              <a:rPr lang="en-US" altLang="ko-KR" sz="2400" b="1" dirty="0">
                <a:solidFill>
                  <a:srgbClr val="305C81"/>
                </a:solidFill>
              </a:rPr>
              <a:t>, Serial Input</a:t>
            </a:r>
            <a:r>
              <a:rPr lang="ko-KR" altLang="en-US" sz="2400" b="1" dirty="0">
                <a:solidFill>
                  <a:srgbClr val="305C81"/>
                </a:solidFill>
              </a:rPr>
              <a:t>인 </a:t>
            </a:r>
            <a:r>
              <a:rPr lang="en-US" altLang="ko-KR" sz="2400" b="1" dirty="0">
                <a:solidFill>
                  <a:srgbClr val="305C81"/>
                </a:solidFill>
              </a:rPr>
              <a:t>w</a:t>
            </a:r>
            <a:r>
              <a:rPr lang="ko-KR" altLang="en-US" sz="2400" b="1" dirty="0">
                <a:solidFill>
                  <a:srgbClr val="305C81"/>
                </a:solidFill>
              </a:rPr>
              <a:t>는 </a:t>
            </a:r>
            <a:r>
              <a:rPr lang="en-US" altLang="ko-KR" sz="2400" b="1" dirty="0">
                <a:solidFill>
                  <a:srgbClr val="305C81"/>
                </a:solidFill>
              </a:rPr>
              <a:t>Input</a:t>
            </a:r>
            <a:r>
              <a:rPr lang="ko-KR" altLang="en-US" sz="2400" b="1" dirty="0">
                <a:solidFill>
                  <a:srgbClr val="305C81"/>
                </a:solidFill>
              </a:rPr>
              <a:t>으로 이름을 수정하였다</a:t>
            </a:r>
            <a:r>
              <a:rPr lang="en-US" altLang="ko-KR" sz="2400" b="1" dirty="0">
                <a:solidFill>
                  <a:srgbClr val="305C81"/>
                </a:solidFill>
              </a:rPr>
              <a:t>.</a:t>
            </a:r>
            <a:endParaRPr lang="ko-KR" altLang="en-US" sz="2400" dirty="0"/>
          </a:p>
        </p:txBody>
      </p:sp>
    </p:spTree>
    <p:extLst>
      <p:ext uri="{BB962C8B-B14F-4D97-AF65-F5344CB8AC3E}">
        <p14:creationId xmlns:p14="http://schemas.microsoft.com/office/powerpoint/2010/main" val="300831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②</a:t>
            </a:r>
            <a:r>
              <a:rPr lang="en-US" altLang="ko-KR" sz="2800" b="1" dirty="0">
                <a:solidFill>
                  <a:srgbClr val="80BCE1"/>
                </a:solidFill>
              </a:rPr>
              <a:t> </a:t>
            </a:r>
            <a:r>
              <a:rPr lang="en-US" altLang="ko-KR" sz="2800" b="1" i="1" dirty="0">
                <a:solidFill>
                  <a:srgbClr val="80BCE1"/>
                </a:solidFill>
              </a:rPr>
              <a:t>SIPO</a:t>
            </a:r>
            <a:endParaRPr lang="en-US" altLang="ko-KR" sz="2800" b="1" dirty="0">
              <a:solidFill>
                <a:srgbClr val="80BCE1"/>
              </a:solidFill>
            </a:endParaRPr>
          </a:p>
        </p:txBody>
      </p:sp>
      <p:pic>
        <p:nvPicPr>
          <p:cNvPr id="10242" name="Picture 2">
            <a:extLst>
              <a:ext uri="{FF2B5EF4-FFF2-40B4-BE49-F238E27FC236}">
                <a16:creationId xmlns:a16="http://schemas.microsoft.com/office/drawing/2014/main" id="{7234C909-F34E-4B7B-9A05-95E99F5F9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9418"/>
            <a:ext cx="8449953" cy="4683782"/>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E9FBD5A9-2029-49A9-BE80-82AA7F299D1B}"/>
              </a:ext>
            </a:extLst>
          </p:cNvPr>
          <p:cNvSpPr/>
          <p:nvPr/>
        </p:nvSpPr>
        <p:spPr>
          <a:xfrm>
            <a:off x="6265347" y="5071322"/>
            <a:ext cx="5476875" cy="830997"/>
          </a:xfrm>
          <a:prstGeom prst="rect">
            <a:avLst/>
          </a:prstGeom>
        </p:spPr>
        <p:txBody>
          <a:bodyPr wrap="square">
            <a:spAutoFit/>
          </a:bodyPr>
          <a:lstStyle/>
          <a:p>
            <a:r>
              <a:rPr lang="en-US" altLang="ko-KR" sz="2400" b="1" dirty="0">
                <a:solidFill>
                  <a:srgbClr val="305C81"/>
                </a:solidFill>
                <a:sym typeface="Wingdings" panose="05000000000000000000" pitchFamily="2" charset="2"/>
              </a:rPr>
              <a:t></a:t>
            </a:r>
            <a:r>
              <a:rPr lang="ko-KR" altLang="en-US" sz="2400" b="1" dirty="0">
                <a:solidFill>
                  <a:srgbClr val="305C81"/>
                </a:solidFill>
              </a:rPr>
              <a:t>다음은 앞장에 표시한 </a:t>
            </a:r>
            <a:r>
              <a:rPr lang="en-US" altLang="ko-KR" sz="2400" b="1" dirty="0">
                <a:solidFill>
                  <a:srgbClr val="305C81"/>
                </a:solidFill>
              </a:rPr>
              <a:t>SIPO Code</a:t>
            </a:r>
            <a:r>
              <a:rPr lang="ko-KR" altLang="en-US" sz="2400" b="1" dirty="0">
                <a:solidFill>
                  <a:srgbClr val="305C81"/>
                </a:solidFill>
              </a:rPr>
              <a:t>를 기반으로 나타낸 </a:t>
            </a:r>
            <a:r>
              <a:rPr lang="en-US" altLang="ko-KR" sz="2400" b="1" dirty="0">
                <a:solidFill>
                  <a:srgbClr val="305C81"/>
                </a:solidFill>
              </a:rPr>
              <a:t>RTL Viewer</a:t>
            </a:r>
            <a:r>
              <a:rPr lang="ko-KR" altLang="en-US" sz="2400" b="1" dirty="0">
                <a:solidFill>
                  <a:srgbClr val="305C81"/>
                </a:solidFill>
              </a:rPr>
              <a:t>이다</a:t>
            </a:r>
            <a:r>
              <a:rPr lang="en-US" altLang="ko-KR" sz="2400" b="1" dirty="0">
                <a:solidFill>
                  <a:srgbClr val="305C81"/>
                </a:solidFill>
              </a:rPr>
              <a:t>.</a:t>
            </a:r>
          </a:p>
        </p:txBody>
      </p:sp>
    </p:spTree>
    <p:extLst>
      <p:ext uri="{BB962C8B-B14F-4D97-AF65-F5344CB8AC3E}">
        <p14:creationId xmlns:p14="http://schemas.microsoft.com/office/powerpoint/2010/main" val="103153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8442608" cy="1015663"/>
          </a:xfrm>
          <a:prstGeom prst="rect">
            <a:avLst/>
          </a:prstGeom>
        </p:spPr>
        <p:txBody>
          <a:bodyPr wrap="square">
            <a:spAutoFit/>
          </a:bodyPr>
          <a:lstStyle/>
          <a:p>
            <a:pPr>
              <a:lnSpc>
                <a:spcPct val="150000"/>
              </a:lnSpc>
            </a:pPr>
            <a:r>
              <a:rPr lang="en-US" altLang="ko-KR" sz="4000" b="1" i="1" dirty="0">
                <a:solidFill>
                  <a:srgbClr val="80BCE1"/>
                </a:solidFill>
              </a:rPr>
              <a:t>Lab 05. Serial</a:t>
            </a:r>
            <a:r>
              <a:rPr lang="ko-KR" altLang="en-US" sz="4000" b="1" i="1" dirty="0">
                <a:solidFill>
                  <a:srgbClr val="80BCE1"/>
                </a:solidFill>
              </a:rPr>
              <a:t> </a:t>
            </a:r>
            <a:r>
              <a:rPr lang="en-US" altLang="ko-KR" sz="4000" b="1" i="1" dirty="0">
                <a:solidFill>
                  <a:srgbClr val="80BCE1"/>
                </a:solidFill>
              </a:rPr>
              <a:t>adder</a:t>
            </a:r>
            <a:r>
              <a:rPr lang="ko-KR" altLang="en-US" sz="4000" b="1" i="1" dirty="0">
                <a:solidFill>
                  <a:srgbClr val="80BCE1"/>
                </a:solidFill>
              </a:rPr>
              <a:t> </a:t>
            </a:r>
            <a:r>
              <a:rPr lang="en-US" altLang="ko-KR" sz="4000" b="1" i="1" dirty="0">
                <a:solidFill>
                  <a:srgbClr val="80BCE1"/>
                </a:solidFill>
              </a:rPr>
              <a:t>Design</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12" name="직사각형 11">
            <a:extLst>
              <a:ext uri="{FF2B5EF4-FFF2-40B4-BE49-F238E27FC236}">
                <a16:creationId xmlns:a16="http://schemas.microsoft.com/office/drawing/2014/main" id="{25D005D7-7C7B-423F-BAE8-2C1AF248DFB3}"/>
              </a:ext>
            </a:extLst>
          </p:cNvPr>
          <p:cNvSpPr/>
          <p:nvPr/>
        </p:nvSpPr>
        <p:spPr>
          <a:xfrm>
            <a:off x="137005" y="1069245"/>
            <a:ext cx="11917990" cy="5016758"/>
          </a:xfrm>
          <a:prstGeom prst="rect">
            <a:avLst/>
          </a:prstGeom>
        </p:spPr>
        <p:txBody>
          <a:bodyPr wrap="square">
            <a:spAutoFit/>
          </a:bodyPr>
          <a:lstStyle/>
          <a:p>
            <a:pPr marL="514350" indent="-514350">
              <a:lnSpc>
                <a:spcPct val="200000"/>
              </a:lnSpc>
              <a:buClr>
                <a:srgbClr val="80BCE1"/>
              </a:buClr>
              <a:buFont typeface="+mj-lt"/>
              <a:buAutoNum type="arabicPeriod"/>
            </a:pPr>
            <a:r>
              <a:rPr lang="en-US" altLang="ko-KR" sz="3200" b="1" dirty="0">
                <a:solidFill>
                  <a:srgbClr val="305C81"/>
                </a:solidFill>
              </a:rPr>
              <a:t>Design 4bit PISO shift register &amp; verify</a:t>
            </a:r>
          </a:p>
          <a:p>
            <a:pPr marL="514350" indent="-514350">
              <a:lnSpc>
                <a:spcPct val="200000"/>
              </a:lnSpc>
              <a:buClr>
                <a:srgbClr val="80BCE1"/>
              </a:buClr>
              <a:buFont typeface="+mj-lt"/>
              <a:buAutoNum type="arabicPeriod"/>
            </a:pPr>
            <a:r>
              <a:rPr lang="en-US" altLang="ko-KR" sz="3200" b="1" dirty="0">
                <a:solidFill>
                  <a:srgbClr val="305C81"/>
                </a:solidFill>
              </a:rPr>
              <a:t>Design 4bit SIPO shift register &amp; verify</a:t>
            </a:r>
          </a:p>
          <a:p>
            <a:pPr marL="514350" indent="-514350">
              <a:lnSpc>
                <a:spcPct val="200000"/>
              </a:lnSpc>
              <a:buClr>
                <a:srgbClr val="80BCE1"/>
              </a:buClr>
              <a:buFont typeface="+mj-lt"/>
              <a:buAutoNum type="arabicPeriod"/>
            </a:pPr>
            <a:r>
              <a:rPr lang="en-US" altLang="ko-KR" sz="3200" b="1" dirty="0">
                <a:solidFill>
                  <a:srgbClr val="305C81"/>
                </a:solidFill>
              </a:rPr>
              <a:t>Design 4bit Adder with 2 sequential inputs &amp; verify</a:t>
            </a:r>
          </a:p>
          <a:p>
            <a:pPr marL="514350" indent="-514350">
              <a:lnSpc>
                <a:spcPct val="200000"/>
              </a:lnSpc>
              <a:buClr>
                <a:srgbClr val="80BCE1"/>
              </a:buClr>
              <a:buFont typeface="+mj-lt"/>
              <a:buAutoNum type="arabicPeriod"/>
            </a:pPr>
            <a:r>
              <a:rPr lang="en-US" altLang="ko-KR" sz="3200" b="1" dirty="0">
                <a:solidFill>
                  <a:srgbClr val="305C81"/>
                </a:solidFill>
              </a:rPr>
              <a:t>Design the serial adder with structural description with the above designs &amp; verify</a:t>
            </a:r>
          </a:p>
        </p:txBody>
      </p:sp>
    </p:spTree>
    <p:extLst>
      <p:ext uri="{BB962C8B-B14F-4D97-AF65-F5344CB8AC3E}">
        <p14:creationId xmlns:p14="http://schemas.microsoft.com/office/powerpoint/2010/main" val="302313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②</a:t>
            </a:r>
            <a:r>
              <a:rPr lang="en-US" altLang="ko-KR" sz="2800" b="1" dirty="0">
                <a:solidFill>
                  <a:srgbClr val="80BCE1"/>
                </a:solidFill>
              </a:rPr>
              <a:t> </a:t>
            </a:r>
            <a:r>
              <a:rPr lang="en-US" altLang="ko-KR" sz="2800" b="1" i="1" dirty="0">
                <a:solidFill>
                  <a:srgbClr val="80BCE1"/>
                </a:solidFill>
              </a:rPr>
              <a:t>SIPO</a:t>
            </a:r>
            <a:endParaRPr lang="en-US" altLang="ko-KR" sz="2800" b="1" dirty="0">
              <a:solidFill>
                <a:srgbClr val="80BCE1"/>
              </a:solidFill>
            </a:endParaRPr>
          </a:p>
        </p:txBody>
      </p:sp>
      <p:pic>
        <p:nvPicPr>
          <p:cNvPr id="9218" name="Picture 2">
            <a:extLst>
              <a:ext uri="{FF2B5EF4-FFF2-40B4-BE49-F238E27FC236}">
                <a16:creationId xmlns:a16="http://schemas.microsoft.com/office/drawing/2014/main" id="{01263438-1B7E-443D-B841-2EEE0C432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 y="1897285"/>
            <a:ext cx="11572875" cy="2447925"/>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44081028-FF3A-427B-8EF0-B4CAB1A55780}"/>
              </a:ext>
            </a:extLst>
          </p:cNvPr>
          <p:cNvSpPr/>
          <p:nvPr/>
        </p:nvSpPr>
        <p:spPr>
          <a:xfrm>
            <a:off x="478909" y="4871316"/>
            <a:ext cx="11325225" cy="1200329"/>
          </a:xfrm>
          <a:prstGeom prst="rect">
            <a:avLst/>
          </a:prstGeom>
        </p:spPr>
        <p:txBody>
          <a:bodyPr wrap="square">
            <a:spAutoFit/>
          </a:bodyPr>
          <a:lstStyle/>
          <a:p>
            <a:r>
              <a:rPr lang="ko-KR" altLang="en-US" sz="2400" b="1" dirty="0">
                <a:solidFill>
                  <a:srgbClr val="305C81"/>
                </a:solidFill>
              </a:rPr>
              <a:t>다음은 </a:t>
            </a:r>
            <a:r>
              <a:rPr lang="en-US" altLang="ko-KR" sz="2400" b="1" dirty="0">
                <a:solidFill>
                  <a:srgbClr val="305C81"/>
                </a:solidFill>
              </a:rPr>
              <a:t>SIPO Code</a:t>
            </a:r>
            <a:r>
              <a:rPr lang="ko-KR" altLang="en-US" sz="2400" b="1" dirty="0">
                <a:solidFill>
                  <a:srgbClr val="305C81"/>
                </a:solidFill>
              </a:rPr>
              <a:t>를 </a:t>
            </a:r>
            <a:r>
              <a:rPr lang="en-US" altLang="ko-KR" sz="2400" b="1" dirty="0">
                <a:solidFill>
                  <a:srgbClr val="305C81"/>
                </a:solidFill>
              </a:rPr>
              <a:t>Load</a:t>
            </a:r>
            <a:r>
              <a:rPr lang="ko-KR" altLang="en-US" sz="2400" b="1" dirty="0">
                <a:solidFill>
                  <a:srgbClr val="305C81"/>
                </a:solidFill>
              </a:rPr>
              <a:t>인 </a:t>
            </a:r>
            <a:r>
              <a:rPr lang="en-US" altLang="ko-KR" sz="2400" b="1" dirty="0">
                <a:solidFill>
                  <a:srgbClr val="305C81"/>
                </a:solidFill>
              </a:rPr>
              <a:t>L</a:t>
            </a:r>
            <a:r>
              <a:rPr lang="ko-KR" altLang="en-US" sz="2400" b="1" dirty="0">
                <a:solidFill>
                  <a:srgbClr val="305C81"/>
                </a:solidFill>
              </a:rPr>
              <a:t>이 </a:t>
            </a:r>
            <a:r>
              <a:rPr lang="en-US" altLang="ko-KR" sz="2400" b="1" dirty="0">
                <a:solidFill>
                  <a:srgbClr val="305C81"/>
                </a:solidFill>
              </a:rPr>
              <a:t>0</a:t>
            </a:r>
            <a:r>
              <a:rPr lang="ko-KR" altLang="en-US" sz="2400" b="1" dirty="0">
                <a:solidFill>
                  <a:srgbClr val="305C81"/>
                </a:solidFill>
              </a:rPr>
              <a:t>인 경우 </a:t>
            </a:r>
            <a:r>
              <a:rPr lang="en-US" altLang="ko-KR" sz="2400" b="1" dirty="0">
                <a:solidFill>
                  <a:srgbClr val="305C81"/>
                </a:solidFill>
              </a:rPr>
              <a:t>Simulation</a:t>
            </a:r>
            <a:r>
              <a:rPr lang="ko-KR" altLang="en-US" sz="2400" b="1" dirty="0">
                <a:solidFill>
                  <a:srgbClr val="305C81"/>
                </a:solidFill>
              </a:rPr>
              <a:t>을 돌린 것이다</a:t>
            </a:r>
            <a:r>
              <a:rPr lang="en-US" altLang="ko-KR" sz="2400" b="1" dirty="0">
                <a:solidFill>
                  <a:srgbClr val="305C81"/>
                </a:solidFill>
              </a:rPr>
              <a:t>. </a:t>
            </a:r>
            <a:r>
              <a:rPr lang="ko-KR" altLang="en-US" sz="2400" b="1" dirty="0">
                <a:solidFill>
                  <a:srgbClr val="305C81"/>
                </a:solidFill>
              </a:rPr>
              <a:t>이 때</a:t>
            </a:r>
            <a:r>
              <a:rPr lang="en-US" altLang="ko-KR" sz="2400" b="1" dirty="0">
                <a:solidFill>
                  <a:srgbClr val="305C81"/>
                </a:solidFill>
              </a:rPr>
              <a:t>, w</a:t>
            </a:r>
            <a:r>
              <a:rPr lang="ko-KR" altLang="en-US" sz="2400" b="1" dirty="0">
                <a:solidFill>
                  <a:srgbClr val="305C81"/>
                </a:solidFill>
              </a:rPr>
              <a:t>가</a:t>
            </a:r>
            <a:r>
              <a:rPr lang="en-US" altLang="ko-KR" sz="2400" b="1" dirty="0">
                <a:solidFill>
                  <a:srgbClr val="305C81"/>
                </a:solidFill>
              </a:rPr>
              <a:t> 1</a:t>
            </a:r>
            <a:r>
              <a:rPr lang="ko-KR" altLang="en-US" sz="2400" b="1" dirty="0">
                <a:solidFill>
                  <a:srgbClr val="305C81"/>
                </a:solidFill>
              </a:rPr>
              <a:t>이면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1</a:t>
            </a:r>
            <a:r>
              <a:rPr lang="ko-KR" altLang="en-US" sz="2400" b="1" dirty="0">
                <a:solidFill>
                  <a:srgbClr val="305C81"/>
                </a:solidFill>
              </a:rPr>
              <a:t>이 들어가고</a:t>
            </a:r>
            <a:r>
              <a:rPr lang="en-US" altLang="ko-KR" sz="2400" b="1" dirty="0">
                <a:solidFill>
                  <a:srgbClr val="305C81"/>
                </a:solidFill>
              </a:rPr>
              <a:t>, w</a:t>
            </a:r>
            <a:r>
              <a:rPr lang="ko-KR" altLang="en-US" sz="2400" b="1" dirty="0">
                <a:solidFill>
                  <a:srgbClr val="305C81"/>
                </a:solidFill>
              </a:rPr>
              <a:t>가 </a:t>
            </a:r>
            <a:r>
              <a:rPr lang="en-US" altLang="ko-KR" sz="2400" b="1" dirty="0">
                <a:solidFill>
                  <a:srgbClr val="305C81"/>
                </a:solidFill>
              </a:rPr>
              <a:t>0</a:t>
            </a:r>
            <a:r>
              <a:rPr lang="ko-KR" altLang="en-US" sz="2400" b="1" dirty="0">
                <a:solidFill>
                  <a:srgbClr val="305C81"/>
                </a:solidFill>
              </a:rPr>
              <a:t>이면 </a:t>
            </a:r>
            <a:r>
              <a:rPr lang="en-US" altLang="ko-KR" sz="2400" b="1" dirty="0">
                <a:solidFill>
                  <a:srgbClr val="305C81"/>
                </a:solidFill>
              </a:rPr>
              <a:t>Q</a:t>
            </a:r>
            <a:r>
              <a:rPr lang="ko-KR" altLang="en-US" sz="2400" b="1" dirty="0">
                <a:solidFill>
                  <a:srgbClr val="305C81"/>
                </a:solidFill>
              </a:rPr>
              <a:t>에 </a:t>
            </a:r>
            <a:r>
              <a:rPr lang="en-US" altLang="ko-KR" sz="2400" b="1" dirty="0">
                <a:solidFill>
                  <a:srgbClr val="305C81"/>
                </a:solidFill>
              </a:rPr>
              <a:t>0</a:t>
            </a:r>
            <a:r>
              <a:rPr lang="ko-KR" altLang="en-US" sz="2400" b="1" dirty="0">
                <a:solidFill>
                  <a:srgbClr val="305C81"/>
                </a:solidFill>
              </a:rPr>
              <a:t>이 들어가는 것을 확인 할 수 있다</a:t>
            </a:r>
            <a:r>
              <a:rPr lang="en-US" altLang="ko-KR" sz="2400" b="1" dirty="0">
                <a:solidFill>
                  <a:srgbClr val="305C81"/>
                </a:solidFill>
              </a:rPr>
              <a:t>. </a:t>
            </a:r>
            <a:r>
              <a:rPr lang="ko-KR" altLang="en-US" sz="2400" b="1" dirty="0">
                <a:solidFill>
                  <a:srgbClr val="305C81"/>
                </a:solidFill>
              </a:rPr>
              <a:t>하지만 </a:t>
            </a:r>
            <a:r>
              <a:rPr lang="en-US" altLang="ko-KR" sz="2400" b="1" dirty="0">
                <a:solidFill>
                  <a:srgbClr val="305C81"/>
                </a:solidFill>
              </a:rPr>
              <a:t>L</a:t>
            </a:r>
            <a:r>
              <a:rPr lang="ko-KR" altLang="en-US" sz="2400" b="1" dirty="0">
                <a:solidFill>
                  <a:srgbClr val="305C81"/>
                </a:solidFill>
              </a:rPr>
              <a:t>은 필요 없는 요소이므로</a:t>
            </a:r>
            <a:r>
              <a:rPr lang="en-US" altLang="ko-KR" sz="2400" b="1" dirty="0">
                <a:solidFill>
                  <a:srgbClr val="305C81"/>
                </a:solidFill>
              </a:rPr>
              <a:t>, </a:t>
            </a:r>
            <a:r>
              <a:rPr lang="ko-KR" altLang="en-US" sz="2400" b="1" dirty="0">
                <a:solidFill>
                  <a:srgbClr val="305C81"/>
                </a:solidFill>
              </a:rPr>
              <a:t>이는 잘못된 코드의 </a:t>
            </a:r>
            <a:r>
              <a:rPr lang="en-US" altLang="ko-KR" sz="2400" b="1" dirty="0">
                <a:solidFill>
                  <a:srgbClr val="305C81"/>
                </a:solidFill>
              </a:rPr>
              <a:t>Simulation </a:t>
            </a:r>
            <a:r>
              <a:rPr lang="ko-KR" altLang="en-US" sz="2400" b="1" dirty="0">
                <a:solidFill>
                  <a:srgbClr val="305C81"/>
                </a:solidFill>
              </a:rPr>
              <a:t>결과이다</a:t>
            </a:r>
            <a:r>
              <a:rPr lang="en-US" altLang="ko-KR" sz="2400" b="1" dirty="0">
                <a:solidFill>
                  <a:srgbClr val="305C81"/>
                </a:solidFill>
              </a:rPr>
              <a:t>.</a:t>
            </a:r>
            <a:endParaRPr lang="ko-KR" altLang="en-US" sz="2400" dirty="0"/>
          </a:p>
        </p:txBody>
      </p:sp>
    </p:spTree>
    <p:extLst>
      <p:ext uri="{BB962C8B-B14F-4D97-AF65-F5344CB8AC3E}">
        <p14:creationId xmlns:p14="http://schemas.microsoft.com/office/powerpoint/2010/main" val="4241415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30">
            <a:extLst>
              <a:ext uri="{FF2B5EF4-FFF2-40B4-BE49-F238E27FC236}">
                <a16:creationId xmlns:a16="http://schemas.microsoft.com/office/drawing/2014/main" id="{7E142FDD-3419-4A6D-AC51-04015CE00E80}"/>
              </a:ext>
            </a:extLst>
          </p:cNvPr>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92E41AA-06AD-44E6-A8BA-7B734FD9D982}"/>
              </a:ext>
            </a:extLst>
          </p:cNvPr>
          <p:cNvSpPr/>
          <p:nvPr/>
        </p:nvSpPr>
        <p:spPr>
          <a:xfrm>
            <a:off x="2837628" y="199063"/>
            <a:ext cx="6516744" cy="773994"/>
          </a:xfrm>
          <a:prstGeom prst="rect">
            <a:avLst/>
          </a:prstGeom>
        </p:spPr>
        <p:txBody>
          <a:bodyPr wrap="square">
            <a:spAutoFit/>
          </a:bodyPr>
          <a:lstStyle/>
          <a:p>
            <a:pPr marL="446088" lvl="1">
              <a:lnSpc>
                <a:spcPct val="110000"/>
              </a:lnSpc>
              <a:buClr>
                <a:srgbClr val="84B8DD"/>
              </a:buClr>
              <a:defRPr/>
            </a:pPr>
            <a:r>
              <a:rPr lang="en-US" altLang="ko-KR" sz="4400" b="1" dirty="0">
                <a:solidFill>
                  <a:srgbClr val="84B8DD"/>
                </a:solidFill>
              </a:rPr>
              <a:t> Discuss the result.</a:t>
            </a:r>
          </a:p>
        </p:txBody>
      </p:sp>
      <p:sp>
        <p:nvSpPr>
          <p:cNvPr id="4" name="직사각형 3">
            <a:extLst>
              <a:ext uri="{FF2B5EF4-FFF2-40B4-BE49-F238E27FC236}">
                <a16:creationId xmlns:a16="http://schemas.microsoft.com/office/drawing/2014/main" id="{7E9BE065-5CCC-4AC0-82C4-CDC36706521E}"/>
              </a:ext>
            </a:extLst>
          </p:cNvPr>
          <p:cNvSpPr/>
          <p:nvPr/>
        </p:nvSpPr>
        <p:spPr>
          <a:xfrm>
            <a:off x="91045" y="1371179"/>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③</a:t>
            </a:r>
            <a:r>
              <a:rPr lang="ko-KR" altLang="en-US" sz="2800" b="1" i="1" dirty="0">
                <a:solidFill>
                  <a:srgbClr val="80BCE1"/>
                </a:solidFill>
              </a:rPr>
              <a:t> </a:t>
            </a:r>
            <a:r>
              <a:rPr lang="en-US" altLang="ko-KR" sz="2800" b="1" i="1" dirty="0">
                <a:solidFill>
                  <a:srgbClr val="80BCE1"/>
                </a:solidFill>
              </a:rPr>
              <a:t>Adder</a:t>
            </a:r>
            <a:endParaRPr lang="en-US" altLang="ko-KR" sz="2400" b="1" i="1" dirty="0">
              <a:solidFill>
                <a:srgbClr val="305C81"/>
              </a:solidFill>
            </a:endParaRPr>
          </a:p>
        </p:txBody>
      </p:sp>
      <p:sp>
        <p:nvSpPr>
          <p:cNvPr id="5" name="직사각형 4">
            <a:extLst>
              <a:ext uri="{FF2B5EF4-FFF2-40B4-BE49-F238E27FC236}">
                <a16:creationId xmlns:a16="http://schemas.microsoft.com/office/drawing/2014/main" id="{48DFA24D-F2D7-49AE-87EA-8C15EB981413}"/>
              </a:ext>
            </a:extLst>
          </p:cNvPr>
          <p:cNvSpPr/>
          <p:nvPr/>
        </p:nvSpPr>
        <p:spPr>
          <a:xfrm>
            <a:off x="408404" y="1897285"/>
            <a:ext cx="11537790" cy="1200329"/>
          </a:xfrm>
          <a:prstGeom prst="rect">
            <a:avLst/>
          </a:prstGeom>
        </p:spPr>
        <p:txBody>
          <a:bodyPr wrap="square">
            <a:spAutoFit/>
          </a:bodyPr>
          <a:lstStyle/>
          <a:p>
            <a:r>
              <a:rPr lang="en-US" altLang="ko-KR" sz="2400" b="1" dirty="0">
                <a:solidFill>
                  <a:srgbClr val="305C81"/>
                </a:solidFill>
              </a:rPr>
              <a:t>  Adder</a:t>
            </a:r>
            <a:r>
              <a:rPr lang="ko-KR" altLang="en-US" sz="2400" b="1" dirty="0">
                <a:solidFill>
                  <a:srgbClr val="305C81"/>
                </a:solidFill>
              </a:rPr>
              <a:t>는 처음에 </a:t>
            </a:r>
            <a:r>
              <a:rPr lang="en-US" altLang="ko-KR" sz="2400" b="1" dirty="0">
                <a:solidFill>
                  <a:srgbClr val="305C81"/>
                </a:solidFill>
              </a:rPr>
              <a:t>Input</a:t>
            </a:r>
            <a:r>
              <a:rPr lang="ko-KR" altLang="en-US" sz="2400" b="1" dirty="0">
                <a:solidFill>
                  <a:srgbClr val="305C81"/>
                </a:solidFill>
              </a:rPr>
              <a:t>을 </a:t>
            </a:r>
            <a:r>
              <a:rPr lang="en-US" altLang="ko-KR" sz="2400" b="1" dirty="0">
                <a:solidFill>
                  <a:srgbClr val="305C81"/>
                </a:solidFill>
              </a:rPr>
              <a:t>A</a:t>
            </a:r>
            <a:r>
              <a:rPr lang="ko-KR" altLang="en-US" sz="2400" b="1" dirty="0">
                <a:solidFill>
                  <a:srgbClr val="305C81"/>
                </a:solidFill>
              </a:rPr>
              <a:t>와 </a:t>
            </a:r>
            <a:r>
              <a:rPr lang="en-US" altLang="ko-KR" sz="2400" b="1" dirty="0">
                <a:solidFill>
                  <a:srgbClr val="305C81"/>
                </a:solidFill>
              </a:rPr>
              <a:t>B</a:t>
            </a:r>
            <a:r>
              <a:rPr lang="ko-KR" altLang="en-US" sz="2400" b="1" dirty="0">
                <a:solidFill>
                  <a:srgbClr val="305C81"/>
                </a:solidFill>
              </a:rPr>
              <a:t>로 나누어서 </a:t>
            </a:r>
            <a:r>
              <a:rPr lang="en-US" altLang="ko-KR" sz="2400" b="1" dirty="0">
                <a:solidFill>
                  <a:srgbClr val="305C81"/>
                </a:solidFill>
              </a:rPr>
              <a:t>1bit</a:t>
            </a:r>
            <a:r>
              <a:rPr lang="ko-KR" altLang="en-US" sz="2400" b="1" dirty="0">
                <a:solidFill>
                  <a:srgbClr val="305C81"/>
                </a:solidFill>
              </a:rPr>
              <a:t>씩 할당해야 하는지</a:t>
            </a:r>
            <a:r>
              <a:rPr lang="en-US" altLang="ko-KR" sz="2400" b="1" dirty="0">
                <a:solidFill>
                  <a:srgbClr val="305C81"/>
                </a:solidFill>
              </a:rPr>
              <a:t> w</a:t>
            </a:r>
            <a:r>
              <a:rPr lang="ko-KR" altLang="en-US" sz="2400" b="1" dirty="0">
                <a:solidFill>
                  <a:srgbClr val="305C81"/>
                </a:solidFill>
              </a:rPr>
              <a:t>로 한번에 </a:t>
            </a:r>
            <a:r>
              <a:rPr lang="en-US" altLang="ko-KR" sz="2400" b="1" dirty="0">
                <a:solidFill>
                  <a:srgbClr val="305C81"/>
                </a:solidFill>
              </a:rPr>
              <a:t>2bits</a:t>
            </a:r>
            <a:r>
              <a:rPr lang="ko-KR" altLang="en-US" sz="2400" b="1" dirty="0">
                <a:solidFill>
                  <a:srgbClr val="305C81"/>
                </a:solidFill>
              </a:rPr>
              <a:t>를 할당해야 하는지에 대한 고민이 있었다</a:t>
            </a:r>
            <a:r>
              <a:rPr lang="en-US" altLang="ko-KR" sz="2400" b="1" dirty="0">
                <a:solidFill>
                  <a:srgbClr val="305C81"/>
                </a:solidFill>
              </a:rPr>
              <a:t>. </a:t>
            </a:r>
            <a:r>
              <a:rPr lang="ko-KR" altLang="en-US" sz="2400" b="1" dirty="0">
                <a:solidFill>
                  <a:srgbClr val="305C81"/>
                </a:solidFill>
              </a:rPr>
              <a:t>하지만 이는 결과와 상관 없이 어느 것을 하든지 다 같은 결과가 나오는 것을 알 수 있었다</a:t>
            </a:r>
            <a:r>
              <a:rPr lang="en-US" altLang="ko-KR" sz="2400" b="1" dirty="0">
                <a:solidFill>
                  <a:srgbClr val="305C81"/>
                </a:solidFill>
              </a:rPr>
              <a:t>.</a:t>
            </a:r>
            <a:r>
              <a:rPr lang="ko-KR" altLang="en-US" sz="2400" b="1" dirty="0">
                <a:solidFill>
                  <a:srgbClr val="305C81"/>
                </a:solidFill>
              </a:rPr>
              <a:t> </a:t>
            </a:r>
            <a:endParaRPr lang="ko-KR" altLang="en-US" sz="2400" dirty="0"/>
          </a:p>
        </p:txBody>
      </p:sp>
      <p:sp>
        <p:nvSpPr>
          <p:cNvPr id="8" name="직사각형 7">
            <a:extLst>
              <a:ext uri="{FF2B5EF4-FFF2-40B4-BE49-F238E27FC236}">
                <a16:creationId xmlns:a16="http://schemas.microsoft.com/office/drawing/2014/main" id="{7F743046-7480-4924-BDCD-A725FC80E687}"/>
              </a:ext>
            </a:extLst>
          </p:cNvPr>
          <p:cNvSpPr/>
          <p:nvPr/>
        </p:nvSpPr>
        <p:spPr>
          <a:xfrm>
            <a:off x="45522" y="3097614"/>
            <a:ext cx="12100955" cy="526106"/>
          </a:xfrm>
          <a:prstGeom prst="rect">
            <a:avLst/>
          </a:prstGeom>
        </p:spPr>
        <p:txBody>
          <a:bodyPr wrap="square">
            <a:spAutoFit/>
          </a:bodyPr>
          <a:lstStyle/>
          <a:p>
            <a:pPr marL="457200" indent="-457200">
              <a:lnSpc>
                <a:spcPct val="110000"/>
              </a:lnSpc>
              <a:buClr>
                <a:schemeClr val="accent3"/>
              </a:buClr>
              <a:defRPr/>
            </a:pPr>
            <a:r>
              <a:rPr lang="ko-KR" altLang="en-US" sz="2800" b="1" dirty="0">
                <a:solidFill>
                  <a:srgbClr val="80BCE1"/>
                </a:solidFill>
              </a:rPr>
              <a:t>④</a:t>
            </a:r>
            <a:r>
              <a:rPr lang="ko-KR" altLang="en-US" sz="2800" b="1" i="1" dirty="0">
                <a:solidFill>
                  <a:srgbClr val="80BCE1"/>
                </a:solidFill>
              </a:rPr>
              <a:t> </a:t>
            </a:r>
            <a:r>
              <a:rPr lang="en-US" altLang="ko-KR" sz="2800" b="1" i="1" dirty="0">
                <a:solidFill>
                  <a:srgbClr val="84B8DD"/>
                </a:solidFill>
              </a:rPr>
              <a:t>Serial adder with structural description </a:t>
            </a:r>
            <a:endParaRPr lang="en-US" altLang="ko-KR" sz="2400" b="1" i="1" dirty="0">
              <a:solidFill>
                <a:srgbClr val="84B8DD"/>
              </a:solidFill>
            </a:endParaRPr>
          </a:p>
        </p:txBody>
      </p:sp>
      <p:sp>
        <p:nvSpPr>
          <p:cNvPr id="9" name="직사각형 8">
            <a:extLst>
              <a:ext uri="{FF2B5EF4-FFF2-40B4-BE49-F238E27FC236}">
                <a16:creationId xmlns:a16="http://schemas.microsoft.com/office/drawing/2014/main" id="{C15B5B2A-0354-4628-B69C-84AC72F725DF}"/>
              </a:ext>
            </a:extLst>
          </p:cNvPr>
          <p:cNvSpPr/>
          <p:nvPr/>
        </p:nvSpPr>
        <p:spPr>
          <a:xfrm>
            <a:off x="327104" y="3623720"/>
            <a:ext cx="11537790" cy="2308324"/>
          </a:xfrm>
          <a:prstGeom prst="rect">
            <a:avLst/>
          </a:prstGeom>
        </p:spPr>
        <p:txBody>
          <a:bodyPr wrap="square">
            <a:spAutoFit/>
          </a:bodyPr>
          <a:lstStyle/>
          <a:p>
            <a:r>
              <a:rPr lang="en-US" altLang="ko-KR" sz="2400" b="1" dirty="0">
                <a:solidFill>
                  <a:srgbClr val="305C81"/>
                </a:solidFill>
              </a:rPr>
              <a:t>  </a:t>
            </a:r>
            <a:r>
              <a:rPr lang="ko-KR" altLang="en-US" sz="2400" b="1" dirty="0">
                <a:solidFill>
                  <a:srgbClr val="305C81"/>
                </a:solidFill>
              </a:rPr>
              <a:t>이 부분의 코드를 구성할 때는 각각의 코드를 합치는 부분이 가장 어려웠다</a:t>
            </a:r>
            <a:r>
              <a:rPr lang="en-US" altLang="ko-KR" sz="2400" b="1" dirty="0">
                <a:solidFill>
                  <a:srgbClr val="305C81"/>
                </a:solidFill>
              </a:rPr>
              <a:t>. </a:t>
            </a:r>
            <a:r>
              <a:rPr lang="ko-KR" altLang="en-US" sz="2400" b="1" dirty="0">
                <a:solidFill>
                  <a:srgbClr val="305C81"/>
                </a:solidFill>
              </a:rPr>
              <a:t>각각 연결되는 부분이 어디인지 찾는 것이 오래 걸렸었다</a:t>
            </a:r>
            <a:r>
              <a:rPr lang="en-US" altLang="ko-KR" sz="2400" b="1" dirty="0">
                <a:solidFill>
                  <a:srgbClr val="305C81"/>
                </a:solidFill>
              </a:rPr>
              <a:t>. </a:t>
            </a:r>
            <a:r>
              <a:rPr lang="ko-KR" altLang="en-US" sz="2400" b="1" dirty="0">
                <a:solidFill>
                  <a:srgbClr val="305C81"/>
                </a:solidFill>
              </a:rPr>
              <a:t>그리고 </a:t>
            </a:r>
            <a:r>
              <a:rPr lang="en-US" altLang="ko-KR" sz="2400" b="1" dirty="0">
                <a:solidFill>
                  <a:srgbClr val="305C81"/>
                </a:solidFill>
              </a:rPr>
              <a:t>Done</a:t>
            </a:r>
            <a:r>
              <a:rPr lang="ko-KR" altLang="en-US" sz="2400" b="1" dirty="0">
                <a:solidFill>
                  <a:srgbClr val="305C81"/>
                </a:solidFill>
              </a:rPr>
              <a:t>이 올라가는 부분을 찾는 것과 </a:t>
            </a:r>
            <a:r>
              <a:rPr lang="en-US" altLang="ko-KR" sz="2400" b="1" dirty="0">
                <a:solidFill>
                  <a:srgbClr val="305C81"/>
                </a:solidFill>
              </a:rPr>
              <a:t>carry</a:t>
            </a:r>
            <a:r>
              <a:rPr lang="ko-KR" altLang="en-US" sz="2400" b="1" dirty="0">
                <a:solidFill>
                  <a:srgbClr val="305C81"/>
                </a:solidFill>
              </a:rPr>
              <a:t>가 누적되기 때문에 </a:t>
            </a:r>
            <a:r>
              <a:rPr lang="en-US" altLang="ko-KR" sz="2400" b="1" dirty="0">
                <a:solidFill>
                  <a:srgbClr val="305C81"/>
                </a:solidFill>
              </a:rPr>
              <a:t>Start</a:t>
            </a:r>
            <a:r>
              <a:rPr lang="ko-KR" altLang="en-US" sz="2400" b="1" dirty="0">
                <a:solidFill>
                  <a:srgbClr val="305C81"/>
                </a:solidFill>
              </a:rPr>
              <a:t>와 </a:t>
            </a:r>
            <a:r>
              <a:rPr lang="en-US" altLang="ko-KR" sz="2400" b="1" dirty="0">
                <a:solidFill>
                  <a:srgbClr val="305C81"/>
                </a:solidFill>
              </a:rPr>
              <a:t>Load</a:t>
            </a:r>
            <a:r>
              <a:rPr lang="ko-KR" altLang="en-US" sz="2400" b="1" dirty="0">
                <a:solidFill>
                  <a:srgbClr val="305C81"/>
                </a:solidFill>
              </a:rPr>
              <a:t>를 바로 연결하면 안되고</a:t>
            </a:r>
            <a:r>
              <a:rPr lang="en-US" altLang="ko-KR" sz="2400" b="1" dirty="0">
                <a:solidFill>
                  <a:srgbClr val="305C81"/>
                </a:solidFill>
              </a:rPr>
              <a:t>, Mealy</a:t>
            </a:r>
            <a:r>
              <a:rPr lang="ko-KR" altLang="en-US" sz="2400" b="1" dirty="0">
                <a:solidFill>
                  <a:srgbClr val="305C81"/>
                </a:solidFill>
              </a:rPr>
              <a:t> </a:t>
            </a:r>
            <a:r>
              <a:rPr lang="en-US" altLang="ko-KR" sz="2400" b="1" dirty="0">
                <a:solidFill>
                  <a:srgbClr val="305C81"/>
                </a:solidFill>
              </a:rPr>
              <a:t>machine</a:t>
            </a:r>
            <a:r>
              <a:rPr lang="ko-KR" altLang="en-US" sz="2400" b="1" dirty="0">
                <a:solidFill>
                  <a:srgbClr val="305C81"/>
                </a:solidFill>
              </a:rPr>
              <a:t>을 사이에 두어야 한다는 사실을 찾는다는 것도 오랜 시간이 걸려서 깨달을 수 있었다</a:t>
            </a:r>
            <a:r>
              <a:rPr lang="en-US" altLang="ko-KR" sz="2400" b="1" dirty="0">
                <a:solidFill>
                  <a:srgbClr val="305C81"/>
                </a:solidFill>
              </a:rPr>
              <a:t>. </a:t>
            </a:r>
            <a:r>
              <a:rPr lang="ko-KR" altLang="en-US" sz="2400" b="1" dirty="0">
                <a:solidFill>
                  <a:srgbClr val="305C81"/>
                </a:solidFill>
              </a:rPr>
              <a:t>이번 실습을 통해 회로도의 복잡성을 보고 오랜 시간이 걸리더라도 꼼꼼하게 봐야 한다는 것을 깨달을 수 있었다</a:t>
            </a:r>
            <a:r>
              <a:rPr lang="en-US" altLang="ko-KR" sz="2400" b="1" dirty="0">
                <a:solidFill>
                  <a:srgbClr val="305C81"/>
                </a:solidFill>
              </a:rPr>
              <a:t>.</a:t>
            </a:r>
            <a:r>
              <a:rPr lang="ko-KR" altLang="en-US" sz="2400" b="1" dirty="0">
                <a:solidFill>
                  <a:srgbClr val="305C81"/>
                </a:solidFill>
              </a:rPr>
              <a:t> </a:t>
            </a:r>
            <a:endParaRPr lang="ko-KR" altLang="en-US" sz="2400" dirty="0"/>
          </a:p>
        </p:txBody>
      </p:sp>
    </p:spTree>
    <p:extLst>
      <p:ext uri="{BB962C8B-B14F-4D97-AF65-F5344CB8AC3E}">
        <p14:creationId xmlns:p14="http://schemas.microsoft.com/office/powerpoint/2010/main" val="382879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8442608" cy="896720"/>
          </a:xfrm>
          <a:prstGeom prst="rect">
            <a:avLst/>
          </a:prstGeom>
        </p:spPr>
        <p:txBody>
          <a:bodyPr wrap="square">
            <a:spAutoFit/>
          </a:bodyPr>
          <a:lstStyle/>
          <a:p>
            <a:pPr>
              <a:lnSpc>
                <a:spcPct val="150000"/>
              </a:lnSpc>
            </a:pPr>
            <a:r>
              <a:rPr lang="en-US" altLang="ko-KR" sz="4000" b="1" i="1" dirty="0">
                <a:solidFill>
                  <a:srgbClr val="80BCE1"/>
                </a:solidFill>
              </a:rPr>
              <a:t>Lab 05. System Block Diagram</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grpSp>
        <p:nvGrpSpPr>
          <p:cNvPr id="13" name="그룹 12"/>
          <p:cNvGrpSpPr/>
          <p:nvPr/>
        </p:nvGrpSpPr>
        <p:grpSpPr>
          <a:xfrm>
            <a:off x="613422" y="1381371"/>
            <a:ext cx="11056064" cy="5135543"/>
            <a:chOff x="1154734" y="2204864"/>
            <a:chExt cx="7174368" cy="3621233"/>
          </a:xfrm>
        </p:grpSpPr>
        <p:sp>
          <p:nvSpPr>
            <p:cNvPr id="14" name="직사각형 13"/>
            <p:cNvSpPr/>
            <p:nvPr/>
          </p:nvSpPr>
          <p:spPr>
            <a:xfrm>
              <a:off x="2627784" y="2204864"/>
              <a:ext cx="3888432" cy="2520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solidFill>
                </a:ln>
              </a:endParaRPr>
            </a:p>
          </p:txBody>
        </p:sp>
        <p:cxnSp>
          <p:nvCxnSpPr>
            <p:cNvPr id="15" name="직선 화살표 연결선 14"/>
            <p:cNvCxnSpPr/>
            <p:nvPr/>
          </p:nvCxnSpPr>
          <p:spPr>
            <a:xfrm>
              <a:off x="1547664" y="2780928"/>
              <a:ext cx="1080120" cy="0"/>
            </a:xfrm>
            <a:prstGeom prst="straightConnector1">
              <a:avLst/>
            </a:prstGeom>
            <a:ln w="571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2564904"/>
              <a:ext cx="333746" cy="380873"/>
            </a:xfrm>
            <a:prstGeom prst="rect">
              <a:avLst/>
            </a:prstGeom>
            <a:noFill/>
          </p:spPr>
          <p:txBody>
            <a:bodyPr wrap="none" rtlCol="0">
              <a:spAutoFit/>
            </a:bodyPr>
            <a:lstStyle/>
            <a:p>
              <a:r>
                <a:rPr lang="en-US" altLang="ko-KR" dirty="0"/>
                <a:t>A</a:t>
              </a:r>
              <a:endParaRPr lang="ko-KR" altLang="en-US" dirty="0"/>
            </a:p>
          </p:txBody>
        </p:sp>
        <p:cxnSp>
          <p:nvCxnSpPr>
            <p:cNvPr id="17" name="직선 화살표 연결선 16"/>
            <p:cNvCxnSpPr/>
            <p:nvPr/>
          </p:nvCxnSpPr>
          <p:spPr>
            <a:xfrm>
              <a:off x="1547664" y="3429000"/>
              <a:ext cx="1080120" cy="0"/>
            </a:xfrm>
            <a:prstGeom prst="straightConnector1">
              <a:avLst/>
            </a:prstGeom>
            <a:ln w="571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1547664" y="4221088"/>
              <a:ext cx="1080120"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9762" y="3789040"/>
              <a:ext cx="681598" cy="380873"/>
            </a:xfrm>
            <a:prstGeom prst="rect">
              <a:avLst/>
            </a:prstGeom>
            <a:noFill/>
          </p:spPr>
          <p:txBody>
            <a:bodyPr wrap="none" rtlCol="0">
              <a:spAutoFit/>
            </a:bodyPr>
            <a:lstStyle/>
            <a:p>
              <a:r>
                <a:rPr lang="en-US" altLang="ko-KR" dirty="0"/>
                <a:t>Start</a:t>
              </a:r>
              <a:endParaRPr lang="ko-KR" altLang="en-US" dirty="0"/>
            </a:p>
          </p:txBody>
        </p:sp>
        <p:cxnSp>
          <p:nvCxnSpPr>
            <p:cNvPr id="20" name="직선 화살표 연결선 19"/>
            <p:cNvCxnSpPr/>
            <p:nvPr/>
          </p:nvCxnSpPr>
          <p:spPr>
            <a:xfrm flipV="1">
              <a:off x="3203848" y="4725144"/>
              <a:ext cx="0" cy="72008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43808" y="5445224"/>
              <a:ext cx="795411" cy="380873"/>
            </a:xfrm>
            <a:prstGeom prst="rect">
              <a:avLst/>
            </a:prstGeom>
            <a:noFill/>
          </p:spPr>
          <p:txBody>
            <a:bodyPr wrap="none" rtlCol="0">
              <a:spAutoFit/>
            </a:bodyPr>
            <a:lstStyle/>
            <a:p>
              <a:r>
                <a:rPr lang="en-US" altLang="ko-KR" dirty="0"/>
                <a:t>Reset</a:t>
              </a:r>
              <a:endParaRPr lang="ko-KR" altLang="en-US" dirty="0"/>
            </a:p>
          </p:txBody>
        </p:sp>
        <p:cxnSp>
          <p:nvCxnSpPr>
            <p:cNvPr id="22" name="직선 화살표 연결선 21"/>
            <p:cNvCxnSpPr/>
            <p:nvPr/>
          </p:nvCxnSpPr>
          <p:spPr>
            <a:xfrm flipV="1">
              <a:off x="4064621" y="4725144"/>
              <a:ext cx="0" cy="72008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07788" y="5445224"/>
              <a:ext cx="788999" cy="380873"/>
            </a:xfrm>
            <a:prstGeom prst="rect">
              <a:avLst/>
            </a:prstGeom>
            <a:noFill/>
          </p:spPr>
          <p:txBody>
            <a:bodyPr wrap="none" rtlCol="0">
              <a:spAutoFit/>
            </a:bodyPr>
            <a:lstStyle/>
            <a:p>
              <a:r>
                <a:rPr lang="en-US" altLang="ko-KR" dirty="0"/>
                <a:t>Clock</a:t>
              </a:r>
              <a:endParaRPr lang="ko-KR" altLang="en-US" dirty="0"/>
            </a:p>
          </p:txBody>
        </p:sp>
        <p:cxnSp>
          <p:nvCxnSpPr>
            <p:cNvPr id="24" name="직선 화살표 연결선 23"/>
            <p:cNvCxnSpPr/>
            <p:nvPr/>
          </p:nvCxnSpPr>
          <p:spPr>
            <a:xfrm>
              <a:off x="6516216" y="2924944"/>
              <a:ext cx="1080120" cy="0"/>
            </a:xfrm>
            <a:prstGeom prst="straightConnector1">
              <a:avLst/>
            </a:prstGeom>
            <a:ln w="571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68344" y="2708920"/>
              <a:ext cx="660758" cy="424732"/>
            </a:xfrm>
            <a:prstGeom prst="rect">
              <a:avLst/>
            </a:prstGeom>
            <a:noFill/>
          </p:spPr>
          <p:txBody>
            <a:bodyPr wrap="square" rtlCol="0">
              <a:spAutoFit/>
            </a:bodyPr>
            <a:lstStyle/>
            <a:p>
              <a:r>
                <a:rPr lang="en-US" altLang="ko-KR" dirty="0"/>
                <a:t>Sum</a:t>
              </a:r>
              <a:endParaRPr lang="ko-KR" altLang="en-US" dirty="0"/>
            </a:p>
          </p:txBody>
        </p:sp>
        <p:cxnSp>
          <p:nvCxnSpPr>
            <p:cNvPr id="26" name="직선 화살표 연결선 25"/>
            <p:cNvCxnSpPr/>
            <p:nvPr/>
          </p:nvCxnSpPr>
          <p:spPr>
            <a:xfrm>
              <a:off x="6516216" y="4149080"/>
              <a:ext cx="1080120"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20644" y="3717032"/>
              <a:ext cx="756938" cy="380873"/>
            </a:xfrm>
            <a:prstGeom prst="rect">
              <a:avLst/>
            </a:prstGeom>
            <a:noFill/>
          </p:spPr>
          <p:txBody>
            <a:bodyPr wrap="none" rtlCol="0">
              <a:spAutoFit/>
            </a:bodyPr>
            <a:lstStyle/>
            <a:p>
              <a:r>
                <a:rPr lang="en-US" altLang="ko-KR" dirty="0"/>
                <a:t>Done</a:t>
              </a:r>
              <a:endParaRPr lang="ko-KR" altLang="en-US" dirty="0"/>
            </a:p>
          </p:txBody>
        </p:sp>
        <p:pic>
          <p:nvPicPr>
            <p:cNvPr id="28" name="_x287228976" descr="EMB00000c403699"/>
            <p:cNvPicPr>
              <a:picLocks noChangeAspect="1" noChangeArrowheads="1"/>
            </p:cNvPicPr>
            <p:nvPr/>
          </p:nvPicPr>
          <p:blipFill>
            <a:blip r:embed="rId2" cstate="print"/>
            <a:srcRect/>
            <a:stretch>
              <a:fillRect/>
            </a:stretch>
          </p:blipFill>
          <p:spPr bwMode="auto">
            <a:xfrm>
              <a:off x="2699792" y="2636912"/>
              <a:ext cx="3744416" cy="1530805"/>
            </a:xfrm>
            <a:prstGeom prst="rect">
              <a:avLst/>
            </a:prstGeom>
            <a:noFill/>
          </p:spPr>
        </p:pic>
        <p:cxnSp>
          <p:nvCxnSpPr>
            <p:cNvPr id="29" name="직선 연결선 28"/>
            <p:cNvCxnSpPr>
              <a:stCxn id="30" idx="3"/>
            </p:cNvCxnSpPr>
            <p:nvPr/>
          </p:nvCxnSpPr>
          <p:spPr>
            <a:xfrm flipH="1">
              <a:off x="2051720" y="2611325"/>
              <a:ext cx="173700" cy="313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7704" y="2420888"/>
              <a:ext cx="317716" cy="380873"/>
            </a:xfrm>
            <a:prstGeom prst="rect">
              <a:avLst/>
            </a:prstGeom>
            <a:noFill/>
          </p:spPr>
          <p:txBody>
            <a:bodyPr wrap="none" rtlCol="0">
              <a:spAutoFit/>
            </a:bodyPr>
            <a:lstStyle/>
            <a:p>
              <a:r>
                <a:rPr lang="en-US" altLang="ko-KR" dirty="0"/>
                <a:t>4</a:t>
              </a:r>
              <a:endParaRPr lang="ko-KR" altLang="en-US" dirty="0"/>
            </a:p>
          </p:txBody>
        </p:sp>
        <p:sp>
          <p:nvSpPr>
            <p:cNvPr id="32" name="TextBox 31"/>
            <p:cNvSpPr txBox="1"/>
            <p:nvPr/>
          </p:nvSpPr>
          <p:spPr>
            <a:xfrm>
              <a:off x="1154734" y="3230732"/>
              <a:ext cx="340158" cy="380873"/>
            </a:xfrm>
            <a:prstGeom prst="rect">
              <a:avLst/>
            </a:prstGeom>
            <a:noFill/>
          </p:spPr>
          <p:txBody>
            <a:bodyPr wrap="none" rtlCol="0">
              <a:spAutoFit/>
            </a:bodyPr>
            <a:lstStyle/>
            <a:p>
              <a:r>
                <a:rPr lang="en-US" altLang="ko-KR" dirty="0"/>
                <a:t>B</a:t>
              </a:r>
              <a:endParaRPr lang="ko-KR" altLang="en-US" dirty="0"/>
            </a:p>
          </p:txBody>
        </p:sp>
        <p:cxnSp>
          <p:nvCxnSpPr>
            <p:cNvPr id="33" name="직선 연결선 32"/>
            <p:cNvCxnSpPr>
              <a:stCxn id="34" idx="3"/>
            </p:cNvCxnSpPr>
            <p:nvPr/>
          </p:nvCxnSpPr>
          <p:spPr>
            <a:xfrm flipH="1">
              <a:off x="2022036" y="3277153"/>
              <a:ext cx="173700" cy="313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78020" y="3086716"/>
              <a:ext cx="317716" cy="380873"/>
            </a:xfrm>
            <a:prstGeom prst="rect">
              <a:avLst/>
            </a:prstGeom>
            <a:noFill/>
          </p:spPr>
          <p:txBody>
            <a:bodyPr wrap="none" rtlCol="0">
              <a:spAutoFit/>
            </a:bodyPr>
            <a:lstStyle/>
            <a:p>
              <a:r>
                <a:rPr lang="en-US" altLang="ko-KR" dirty="0"/>
                <a:t>4</a:t>
              </a:r>
              <a:endParaRPr lang="ko-KR" altLang="en-US" dirty="0"/>
            </a:p>
          </p:txBody>
        </p:sp>
        <p:cxnSp>
          <p:nvCxnSpPr>
            <p:cNvPr id="35" name="직선 연결선 34"/>
            <p:cNvCxnSpPr>
              <a:stCxn id="36" idx="3"/>
            </p:cNvCxnSpPr>
            <p:nvPr/>
          </p:nvCxnSpPr>
          <p:spPr>
            <a:xfrm flipH="1">
              <a:off x="6918580" y="2755341"/>
              <a:ext cx="173700" cy="313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74564" y="2564904"/>
              <a:ext cx="317716" cy="380873"/>
            </a:xfrm>
            <a:prstGeom prst="rect">
              <a:avLst/>
            </a:prstGeom>
            <a:noFill/>
          </p:spPr>
          <p:txBody>
            <a:bodyPr wrap="none" rtlCol="0">
              <a:spAutoFit/>
            </a:bodyPr>
            <a:lstStyle/>
            <a:p>
              <a:r>
                <a:rPr lang="en-US" altLang="ko-KR" dirty="0"/>
                <a:t>4</a:t>
              </a:r>
              <a:endParaRPr lang="ko-KR" altLang="en-US" dirty="0"/>
            </a:p>
          </p:txBody>
        </p:sp>
      </p:grpSp>
    </p:spTree>
    <p:extLst>
      <p:ext uri="{BB962C8B-B14F-4D97-AF65-F5344CB8AC3E}">
        <p14:creationId xmlns:p14="http://schemas.microsoft.com/office/powerpoint/2010/main" val="292550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11731176" cy="1015663"/>
          </a:xfrm>
          <a:prstGeom prst="rect">
            <a:avLst/>
          </a:prstGeom>
        </p:spPr>
        <p:txBody>
          <a:bodyPr wrap="square">
            <a:spAutoFit/>
          </a:bodyPr>
          <a:lstStyle/>
          <a:p>
            <a:pPr>
              <a:lnSpc>
                <a:spcPct val="150000"/>
              </a:lnSpc>
            </a:pPr>
            <a:r>
              <a:rPr lang="en-US" altLang="ko-KR" sz="4000" b="1" i="1" dirty="0">
                <a:solidFill>
                  <a:srgbClr val="80BCE1"/>
                </a:solidFill>
              </a:rPr>
              <a:t>Lab 05. Example Simulation Timing Diagram</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grpSp>
        <p:nvGrpSpPr>
          <p:cNvPr id="39" name="그룹 38"/>
          <p:cNvGrpSpPr/>
          <p:nvPr/>
        </p:nvGrpSpPr>
        <p:grpSpPr>
          <a:xfrm>
            <a:off x="442450" y="1316829"/>
            <a:ext cx="11297265" cy="4965983"/>
            <a:chOff x="0" y="1844824"/>
            <a:chExt cx="9144000" cy="3852582"/>
          </a:xfrm>
        </p:grpSpPr>
        <p:pic>
          <p:nvPicPr>
            <p:cNvPr id="40" name="그림 39"/>
            <p:cNvPicPr>
              <a:picLocks noChangeAspect="1"/>
            </p:cNvPicPr>
            <p:nvPr/>
          </p:nvPicPr>
          <p:blipFill>
            <a:blip r:embed="rId2"/>
            <a:stretch>
              <a:fillRect/>
            </a:stretch>
          </p:blipFill>
          <p:spPr>
            <a:xfrm>
              <a:off x="0" y="1844824"/>
              <a:ext cx="9144000" cy="1512476"/>
            </a:xfrm>
            <a:prstGeom prst="rect">
              <a:avLst/>
            </a:prstGeom>
          </p:spPr>
        </p:pic>
        <p:sp>
          <p:nvSpPr>
            <p:cNvPr id="41" name="모서리가 둥근 사각형 설명선 40"/>
            <p:cNvSpPr/>
            <p:nvPr/>
          </p:nvSpPr>
          <p:spPr>
            <a:xfrm>
              <a:off x="1403648" y="3897206"/>
              <a:ext cx="2664296" cy="648072"/>
            </a:xfrm>
            <a:prstGeom prst="wedgeRoundRectCallout">
              <a:avLst>
                <a:gd name="adj1" fmla="val 22668"/>
                <a:gd name="adj2" fmla="val -203853"/>
                <a:gd name="adj3" fmla="val 16667"/>
              </a:avLst>
            </a:prstGeom>
            <a:ln w="3175">
              <a:solidFill>
                <a:srgbClr val="305C8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b="1" dirty="0">
                  <a:solidFill>
                    <a:schemeClr val="bg1"/>
                  </a:solidFill>
                </a:rPr>
                <a:t>Start signal may span multiple clock cycles</a:t>
              </a:r>
              <a:endParaRPr lang="ko-KR" altLang="en-US" b="1" dirty="0">
                <a:solidFill>
                  <a:schemeClr val="bg1"/>
                </a:solidFill>
              </a:endParaRPr>
            </a:p>
          </p:txBody>
        </p:sp>
        <p:sp>
          <p:nvSpPr>
            <p:cNvPr id="42" name="모서리가 둥근 사각형 설명선 41"/>
            <p:cNvSpPr/>
            <p:nvPr/>
          </p:nvSpPr>
          <p:spPr>
            <a:xfrm>
              <a:off x="5059624" y="4221242"/>
              <a:ext cx="3544823" cy="1476164"/>
            </a:xfrm>
            <a:prstGeom prst="wedgeRoundRectCallout">
              <a:avLst>
                <a:gd name="adj1" fmla="val 3980"/>
                <a:gd name="adj2" fmla="val -119786"/>
                <a:gd name="adj3" fmla="val 16667"/>
              </a:avLst>
            </a:prstGeom>
            <a:ln w="3175">
              <a:solidFill>
                <a:srgbClr val="305C8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b="1" dirty="0">
                  <a:solidFill>
                    <a:schemeClr val="bg1"/>
                  </a:solidFill>
                </a:rPr>
                <a:t>As the output (SUM) signal may give the right answer as short as one clock cycle, the Done signal must indicate the time period during which the output gives the correct answer.</a:t>
              </a:r>
              <a:endParaRPr lang="ko-KR" altLang="en-US" b="1" dirty="0">
                <a:solidFill>
                  <a:schemeClr val="bg1"/>
                </a:solidFill>
              </a:endParaRPr>
            </a:p>
          </p:txBody>
        </p:sp>
      </p:grpSp>
    </p:spTree>
    <p:extLst>
      <p:ext uri="{BB962C8B-B14F-4D97-AF65-F5344CB8AC3E}">
        <p14:creationId xmlns:p14="http://schemas.microsoft.com/office/powerpoint/2010/main" val="291867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11642686" cy="1015663"/>
          </a:xfrm>
          <a:prstGeom prst="rect">
            <a:avLst/>
          </a:prstGeom>
        </p:spPr>
        <p:txBody>
          <a:bodyPr wrap="square">
            <a:spAutoFit/>
          </a:bodyPr>
          <a:lstStyle/>
          <a:p>
            <a:pPr>
              <a:lnSpc>
                <a:spcPct val="150000"/>
              </a:lnSpc>
            </a:pPr>
            <a:r>
              <a:rPr lang="en-US" altLang="ko-KR" sz="4000" b="1" i="1" dirty="0">
                <a:solidFill>
                  <a:srgbClr val="80BCE1"/>
                </a:solidFill>
              </a:rPr>
              <a:t>Lab 05. Serial In/Parallel Out Shift Registers</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10" name="Rectangle 3"/>
          <p:cNvSpPr>
            <a:spLocks noGrp="1" noChangeArrowheads="1"/>
          </p:cNvSpPr>
          <p:nvPr>
            <p:ph sz="quarter" idx="1"/>
          </p:nvPr>
        </p:nvSpPr>
        <p:spPr>
          <a:xfrm>
            <a:off x="380515" y="1309816"/>
            <a:ext cx="8229600" cy="685800"/>
          </a:xfrm>
        </p:spPr>
        <p:txBody>
          <a:bodyPr>
            <a:normAutofit/>
          </a:bodyPr>
          <a:lstStyle/>
          <a:p>
            <a:pPr marL="342900" indent="-342900"/>
            <a:r>
              <a:rPr lang="en-US" altLang="ko-KR" sz="3200" b="1" dirty="0">
                <a:solidFill>
                  <a:srgbClr val="305C81"/>
                </a:solidFill>
              </a:rPr>
              <a:t>4-bit serial in/parallel out</a:t>
            </a:r>
          </a:p>
        </p:txBody>
      </p:sp>
      <p:pic>
        <p:nvPicPr>
          <p:cNvPr id="11" name="Picture 11"/>
          <p:cNvPicPr>
            <a:picLocks noChangeAspect="1" noChangeArrowheads="1"/>
          </p:cNvPicPr>
          <p:nvPr/>
        </p:nvPicPr>
        <p:blipFill>
          <a:blip r:embed="rId2" cstate="print"/>
          <a:srcRect/>
          <a:stretch>
            <a:fillRect/>
          </a:stretch>
        </p:blipFill>
        <p:spPr bwMode="auto">
          <a:xfrm>
            <a:off x="8967021" y="1295642"/>
            <a:ext cx="2905432" cy="1861897"/>
          </a:xfrm>
          <a:prstGeom prst="rect">
            <a:avLst/>
          </a:prstGeom>
          <a:noFill/>
          <a:ln w="9525">
            <a:noFill/>
            <a:miter lim="800000"/>
            <a:headEnd/>
            <a:tailEnd/>
          </a:ln>
        </p:spPr>
      </p:pic>
      <p:pic>
        <p:nvPicPr>
          <p:cNvPr id="12" name="Picture 10"/>
          <p:cNvPicPr>
            <a:picLocks noChangeAspect="1" noChangeArrowheads="1"/>
          </p:cNvPicPr>
          <p:nvPr/>
        </p:nvPicPr>
        <p:blipFill>
          <a:blip r:embed="rId3" cstate="print"/>
          <a:srcRect/>
          <a:stretch>
            <a:fillRect/>
          </a:stretch>
        </p:blipFill>
        <p:spPr bwMode="auto">
          <a:xfrm>
            <a:off x="8911684" y="3698032"/>
            <a:ext cx="3045318" cy="2012710"/>
          </a:xfrm>
          <a:prstGeom prst="rect">
            <a:avLst/>
          </a:prstGeom>
          <a:noFill/>
          <a:ln w="9525">
            <a:noFill/>
            <a:miter lim="800000"/>
            <a:headEnd/>
            <a:tailEnd/>
          </a:ln>
        </p:spPr>
      </p:pic>
      <p:pic>
        <p:nvPicPr>
          <p:cNvPr id="13" name="Picture 9"/>
          <p:cNvPicPr>
            <a:picLocks noChangeAspect="1" noChangeArrowheads="1"/>
          </p:cNvPicPr>
          <p:nvPr/>
        </p:nvPicPr>
        <p:blipFill>
          <a:blip r:embed="rId4" cstate="print"/>
          <a:srcRect/>
          <a:stretch>
            <a:fillRect/>
          </a:stretch>
        </p:blipFill>
        <p:spPr bwMode="auto">
          <a:xfrm>
            <a:off x="140238" y="2133314"/>
            <a:ext cx="8710154" cy="3747063"/>
          </a:xfrm>
          <a:prstGeom prst="rect">
            <a:avLst/>
          </a:prstGeom>
          <a:noFill/>
          <a:ln w="9525">
            <a:noFill/>
            <a:miter lim="800000"/>
            <a:headEnd/>
            <a:tailEnd/>
          </a:ln>
        </p:spPr>
      </p:pic>
    </p:spTree>
    <p:extLst>
      <p:ext uri="{BB962C8B-B14F-4D97-AF65-F5344CB8AC3E}">
        <p14:creationId xmlns:p14="http://schemas.microsoft.com/office/powerpoint/2010/main" val="35285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0" y="137700"/>
            <a:ext cx="11613189" cy="1015663"/>
          </a:xfrm>
          <a:prstGeom prst="rect">
            <a:avLst/>
          </a:prstGeom>
        </p:spPr>
        <p:txBody>
          <a:bodyPr wrap="square">
            <a:spAutoFit/>
          </a:bodyPr>
          <a:lstStyle/>
          <a:p>
            <a:pPr>
              <a:lnSpc>
                <a:spcPct val="150000"/>
              </a:lnSpc>
            </a:pPr>
            <a:r>
              <a:rPr lang="en-US" altLang="ko-KR" sz="4000" b="1" i="1" dirty="0">
                <a:solidFill>
                  <a:srgbClr val="80BCE1"/>
                </a:solidFill>
              </a:rPr>
              <a:t>Lab 05. Parallel In/Serial Out Shift Registers</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37" name="Rectangle 3"/>
          <p:cNvSpPr>
            <a:spLocks noGrp="1" noChangeArrowheads="1"/>
          </p:cNvSpPr>
          <p:nvPr>
            <p:ph sz="quarter" idx="1"/>
          </p:nvPr>
        </p:nvSpPr>
        <p:spPr>
          <a:xfrm>
            <a:off x="380515" y="1154426"/>
            <a:ext cx="8229600" cy="609600"/>
          </a:xfrm>
        </p:spPr>
        <p:txBody>
          <a:bodyPr>
            <a:normAutofit/>
          </a:bodyPr>
          <a:lstStyle/>
          <a:p>
            <a:pPr marL="342900" indent="-342900"/>
            <a:r>
              <a:rPr lang="en-US" altLang="ko-KR" sz="3200" b="1" dirty="0">
                <a:solidFill>
                  <a:srgbClr val="305C81"/>
                </a:solidFill>
              </a:rPr>
              <a:t>4-bit parallel in/serial out</a:t>
            </a:r>
          </a:p>
        </p:txBody>
      </p:sp>
      <p:pic>
        <p:nvPicPr>
          <p:cNvPr id="38" name="Picture 15" descr="fg09_01200"/>
          <p:cNvPicPr>
            <a:picLocks noChangeAspect="1" noChangeArrowheads="1"/>
          </p:cNvPicPr>
          <p:nvPr/>
        </p:nvPicPr>
        <p:blipFill>
          <a:blip r:embed="rId2" cstate="print"/>
          <a:srcRect/>
          <a:stretch>
            <a:fillRect/>
          </a:stretch>
        </p:blipFill>
        <p:spPr bwMode="auto">
          <a:xfrm>
            <a:off x="1451790" y="1764026"/>
            <a:ext cx="6895797" cy="4990735"/>
          </a:xfrm>
          <a:prstGeom prst="rect">
            <a:avLst/>
          </a:prstGeom>
          <a:noFill/>
          <a:ln w="9525">
            <a:noFill/>
            <a:miter lim="800000"/>
            <a:headEnd/>
            <a:tailEnd/>
          </a:ln>
        </p:spPr>
      </p:pic>
      <p:pic>
        <p:nvPicPr>
          <p:cNvPr id="39" name="Picture 11"/>
          <p:cNvPicPr>
            <a:picLocks noChangeAspect="1" noChangeArrowheads="1"/>
          </p:cNvPicPr>
          <p:nvPr/>
        </p:nvPicPr>
        <p:blipFill>
          <a:blip r:embed="rId3" cstate="print"/>
          <a:srcRect/>
          <a:stretch>
            <a:fillRect/>
          </a:stretch>
        </p:blipFill>
        <p:spPr bwMode="auto">
          <a:xfrm>
            <a:off x="8949630" y="1837766"/>
            <a:ext cx="2545048" cy="1451124"/>
          </a:xfrm>
          <a:prstGeom prst="rect">
            <a:avLst/>
          </a:prstGeom>
          <a:noFill/>
          <a:ln w="9525">
            <a:noFill/>
            <a:miter lim="800000"/>
            <a:headEnd/>
            <a:tailEnd/>
          </a:ln>
        </p:spPr>
      </p:pic>
    </p:spTree>
    <p:extLst>
      <p:ext uri="{BB962C8B-B14F-4D97-AF65-F5344CB8AC3E}">
        <p14:creationId xmlns:p14="http://schemas.microsoft.com/office/powerpoint/2010/main" val="262431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11509950" cy="1015663"/>
          </a:xfrm>
          <a:prstGeom prst="rect">
            <a:avLst/>
          </a:prstGeom>
        </p:spPr>
        <p:txBody>
          <a:bodyPr wrap="square">
            <a:spAutoFit/>
          </a:bodyPr>
          <a:lstStyle/>
          <a:p>
            <a:pPr>
              <a:lnSpc>
                <a:spcPct val="150000"/>
              </a:lnSpc>
            </a:pPr>
            <a:r>
              <a:rPr lang="en-US" altLang="ko-KR" sz="4000" b="1" i="1" dirty="0">
                <a:solidFill>
                  <a:srgbClr val="80BCE1"/>
                </a:solidFill>
              </a:rPr>
              <a:t>Lab 05. Moore-type machine for Serial adder</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10" name="내용 개체 틀 242"/>
          <p:cNvSpPr>
            <a:spLocks noGrp="1"/>
          </p:cNvSpPr>
          <p:nvPr>
            <p:ph sz="quarter" idx="1"/>
          </p:nvPr>
        </p:nvSpPr>
        <p:spPr>
          <a:xfrm>
            <a:off x="759858" y="1268955"/>
            <a:ext cx="4061485" cy="2362238"/>
          </a:xfrm>
        </p:spPr>
        <p:txBody>
          <a:bodyPr>
            <a:normAutofit fontScale="85000" lnSpcReduction="10000"/>
          </a:bodyPr>
          <a:lstStyle/>
          <a:p>
            <a:pPr>
              <a:lnSpc>
                <a:spcPct val="120000"/>
              </a:lnSpc>
            </a:pPr>
            <a:r>
              <a:rPr lang="en-US" altLang="ko-KR" b="1" dirty="0">
                <a:solidFill>
                  <a:srgbClr val="305C81"/>
                </a:solidFill>
              </a:rPr>
              <a:t>G0: Carry = 0, Sum = 0</a:t>
            </a:r>
          </a:p>
          <a:p>
            <a:pPr>
              <a:lnSpc>
                <a:spcPct val="120000"/>
              </a:lnSpc>
            </a:pPr>
            <a:r>
              <a:rPr lang="en-US" altLang="ko-KR" b="1" dirty="0">
                <a:solidFill>
                  <a:srgbClr val="305C81"/>
                </a:solidFill>
              </a:rPr>
              <a:t>G1: Carry = 0, Sum = 1</a:t>
            </a:r>
          </a:p>
          <a:p>
            <a:pPr>
              <a:lnSpc>
                <a:spcPct val="120000"/>
              </a:lnSpc>
            </a:pPr>
            <a:r>
              <a:rPr lang="en-US" altLang="ko-KR" b="1" dirty="0">
                <a:solidFill>
                  <a:srgbClr val="305C81"/>
                </a:solidFill>
              </a:rPr>
              <a:t>H0: Carry = 1, Sum = 0</a:t>
            </a:r>
          </a:p>
          <a:p>
            <a:pPr>
              <a:lnSpc>
                <a:spcPct val="120000"/>
              </a:lnSpc>
            </a:pPr>
            <a:r>
              <a:rPr lang="en-US" altLang="ko-KR" b="1" dirty="0">
                <a:solidFill>
                  <a:srgbClr val="305C81"/>
                </a:solidFill>
              </a:rPr>
              <a:t>H1: Carry = 1, Sum =1</a:t>
            </a:r>
            <a:endParaRPr lang="ko-KR" altLang="en-US" b="1" dirty="0">
              <a:solidFill>
                <a:srgbClr val="305C81"/>
              </a:solidFill>
            </a:endParaRPr>
          </a:p>
        </p:txBody>
      </p:sp>
      <p:grpSp>
        <p:nvGrpSpPr>
          <p:cNvPr id="11" name="그룹 10"/>
          <p:cNvGrpSpPr/>
          <p:nvPr/>
        </p:nvGrpSpPr>
        <p:grpSpPr>
          <a:xfrm>
            <a:off x="6545801" y="1714565"/>
            <a:ext cx="5342589" cy="4341940"/>
            <a:chOff x="1614488" y="881063"/>
            <a:chExt cx="5868987" cy="3705225"/>
          </a:xfrm>
        </p:grpSpPr>
        <p:sp>
          <p:nvSpPr>
            <p:cNvPr id="12" name="Freeform 4"/>
            <p:cNvSpPr>
              <a:spLocks/>
            </p:cNvSpPr>
            <p:nvPr/>
          </p:nvSpPr>
          <p:spPr bwMode="auto">
            <a:xfrm>
              <a:off x="2513013" y="4427538"/>
              <a:ext cx="127000" cy="127000"/>
            </a:xfrm>
            <a:custGeom>
              <a:avLst/>
              <a:gdLst/>
              <a:ahLst/>
              <a:cxnLst>
                <a:cxn ang="0">
                  <a:pos x="64" y="160"/>
                </a:cxn>
                <a:cxn ang="0">
                  <a:pos x="160" y="0"/>
                </a:cxn>
                <a:cxn ang="0">
                  <a:pos x="0" y="96"/>
                </a:cxn>
                <a:cxn ang="0">
                  <a:pos x="32" y="128"/>
                </a:cxn>
                <a:cxn ang="0">
                  <a:pos x="64" y="160"/>
                </a:cxn>
              </a:cxnLst>
              <a:rect l="0" t="0" r="r" b="b"/>
              <a:pathLst>
                <a:path w="160" h="160">
                  <a:moveTo>
                    <a:pt x="64" y="160"/>
                  </a:moveTo>
                  <a:lnTo>
                    <a:pt x="160" y="0"/>
                  </a:lnTo>
                  <a:lnTo>
                    <a:pt x="0" y="96"/>
                  </a:lnTo>
                  <a:lnTo>
                    <a:pt x="32" y="128"/>
                  </a:lnTo>
                  <a:lnTo>
                    <a:pt x="64" y="160"/>
                  </a:lnTo>
                  <a:close/>
                </a:path>
              </a:pathLst>
            </a:custGeom>
            <a:solidFill>
              <a:schemeClr val="tx1"/>
            </a:solidFill>
            <a:ln w="0">
              <a:solidFill>
                <a:srgbClr val="000000"/>
              </a:solidFill>
              <a:prstDash val="solid"/>
              <a:round/>
              <a:headEnd/>
              <a:tailEnd/>
            </a:ln>
          </p:spPr>
          <p:txBody>
            <a:bodyPr/>
            <a:lstStyle/>
            <a:p>
              <a:endParaRPr lang="ko-KR" altLang="en-US"/>
            </a:p>
          </p:txBody>
        </p:sp>
        <p:sp>
          <p:nvSpPr>
            <p:cNvPr id="13" name="Freeform 7"/>
            <p:cNvSpPr>
              <a:spLocks/>
            </p:cNvSpPr>
            <p:nvPr/>
          </p:nvSpPr>
          <p:spPr bwMode="auto">
            <a:xfrm>
              <a:off x="1979613" y="3868738"/>
              <a:ext cx="736600" cy="711200"/>
            </a:xfrm>
            <a:custGeom>
              <a:avLst/>
              <a:gdLst/>
              <a:ahLst/>
              <a:cxnLst>
                <a:cxn ang="0">
                  <a:pos x="2" y="429"/>
                </a:cxn>
                <a:cxn ang="0">
                  <a:pos x="10" y="362"/>
                </a:cxn>
                <a:cxn ang="0">
                  <a:pos x="27" y="298"/>
                </a:cxn>
                <a:cxn ang="0">
                  <a:pos x="55" y="237"/>
                </a:cxn>
                <a:cxn ang="0">
                  <a:pos x="91" y="181"/>
                </a:cxn>
                <a:cxn ang="0">
                  <a:pos x="133" y="133"/>
                </a:cxn>
                <a:cxn ang="0">
                  <a:pos x="183" y="90"/>
                </a:cxn>
                <a:cxn ang="0">
                  <a:pos x="239" y="54"/>
                </a:cxn>
                <a:cxn ang="0">
                  <a:pos x="298" y="27"/>
                </a:cxn>
                <a:cxn ang="0">
                  <a:pos x="363" y="8"/>
                </a:cxn>
                <a:cxn ang="0">
                  <a:pos x="431" y="0"/>
                </a:cxn>
                <a:cxn ang="0">
                  <a:pos x="476" y="0"/>
                </a:cxn>
                <a:cxn ang="0">
                  <a:pos x="544" y="5"/>
                </a:cxn>
                <a:cxn ang="0">
                  <a:pos x="610" y="19"/>
                </a:cxn>
                <a:cxn ang="0">
                  <a:pos x="672" y="45"/>
                </a:cxn>
                <a:cxn ang="0">
                  <a:pos x="728" y="77"/>
                </a:cxn>
                <a:cxn ang="0">
                  <a:pos x="780" y="117"/>
                </a:cxn>
                <a:cxn ang="0">
                  <a:pos x="826" y="165"/>
                </a:cxn>
                <a:cxn ang="0">
                  <a:pos x="863" y="218"/>
                </a:cxn>
                <a:cxn ang="0">
                  <a:pos x="893" y="277"/>
                </a:cxn>
                <a:cxn ang="0">
                  <a:pos x="914" y="339"/>
                </a:cxn>
                <a:cxn ang="0">
                  <a:pos x="927" y="406"/>
                </a:cxn>
                <a:cxn ang="0">
                  <a:pos x="928" y="453"/>
                </a:cxn>
                <a:cxn ang="0">
                  <a:pos x="927" y="488"/>
                </a:cxn>
                <a:cxn ang="0">
                  <a:pos x="914" y="555"/>
                </a:cxn>
                <a:cxn ang="0">
                  <a:pos x="893" y="619"/>
                </a:cxn>
                <a:cxn ang="0">
                  <a:pos x="863" y="677"/>
                </a:cxn>
                <a:cxn ang="0">
                  <a:pos x="826" y="730"/>
                </a:cxn>
                <a:cxn ang="0">
                  <a:pos x="780" y="778"/>
                </a:cxn>
                <a:cxn ang="0">
                  <a:pos x="728" y="818"/>
                </a:cxn>
                <a:cxn ang="0">
                  <a:pos x="672" y="851"/>
                </a:cxn>
                <a:cxn ang="0">
                  <a:pos x="610" y="875"/>
                </a:cxn>
                <a:cxn ang="0">
                  <a:pos x="544" y="890"/>
                </a:cxn>
                <a:cxn ang="0">
                  <a:pos x="476" y="896"/>
                </a:cxn>
                <a:cxn ang="0">
                  <a:pos x="476" y="896"/>
                </a:cxn>
                <a:cxn ang="0">
                  <a:pos x="476" y="896"/>
                </a:cxn>
                <a:cxn ang="0">
                  <a:pos x="476" y="896"/>
                </a:cxn>
                <a:cxn ang="0">
                  <a:pos x="476" y="896"/>
                </a:cxn>
                <a:cxn ang="0">
                  <a:pos x="476" y="896"/>
                </a:cxn>
                <a:cxn ang="0">
                  <a:pos x="476" y="896"/>
                </a:cxn>
                <a:cxn ang="0">
                  <a:pos x="476" y="896"/>
                </a:cxn>
                <a:cxn ang="0">
                  <a:pos x="476" y="896"/>
                </a:cxn>
                <a:cxn ang="0">
                  <a:pos x="476" y="896"/>
                </a:cxn>
                <a:cxn ang="0">
                  <a:pos x="476" y="896"/>
                </a:cxn>
                <a:cxn ang="0">
                  <a:pos x="476" y="896"/>
                </a:cxn>
                <a:cxn ang="0">
                  <a:pos x="431" y="894"/>
                </a:cxn>
                <a:cxn ang="0">
                  <a:pos x="363" y="886"/>
                </a:cxn>
                <a:cxn ang="0">
                  <a:pos x="298" y="867"/>
                </a:cxn>
                <a:cxn ang="0">
                  <a:pos x="239" y="840"/>
                </a:cxn>
                <a:cxn ang="0">
                  <a:pos x="183" y="805"/>
                </a:cxn>
                <a:cxn ang="0">
                  <a:pos x="133" y="763"/>
                </a:cxn>
                <a:cxn ang="0">
                  <a:pos x="91" y="714"/>
                </a:cxn>
                <a:cxn ang="0">
                  <a:pos x="55" y="658"/>
                </a:cxn>
                <a:cxn ang="0">
                  <a:pos x="27" y="598"/>
                </a:cxn>
                <a:cxn ang="0">
                  <a:pos x="10" y="533"/>
                </a:cxn>
                <a:cxn ang="0">
                  <a:pos x="2" y="466"/>
                </a:cxn>
              </a:cxnLst>
              <a:rect l="0" t="0" r="r" b="b"/>
              <a:pathLst>
                <a:path w="928" h="896">
                  <a:moveTo>
                    <a:pt x="0" y="442"/>
                  </a:moveTo>
                  <a:lnTo>
                    <a:pt x="0" y="453"/>
                  </a:lnTo>
                  <a:lnTo>
                    <a:pt x="2" y="429"/>
                  </a:lnTo>
                  <a:lnTo>
                    <a:pt x="3" y="406"/>
                  </a:lnTo>
                  <a:lnTo>
                    <a:pt x="7" y="384"/>
                  </a:lnTo>
                  <a:lnTo>
                    <a:pt x="10" y="362"/>
                  </a:lnTo>
                  <a:lnTo>
                    <a:pt x="15" y="339"/>
                  </a:lnTo>
                  <a:lnTo>
                    <a:pt x="21" y="318"/>
                  </a:lnTo>
                  <a:lnTo>
                    <a:pt x="27" y="298"/>
                  </a:lnTo>
                  <a:lnTo>
                    <a:pt x="37" y="277"/>
                  </a:lnTo>
                  <a:lnTo>
                    <a:pt x="45" y="256"/>
                  </a:lnTo>
                  <a:lnTo>
                    <a:pt x="55" y="237"/>
                  </a:lnTo>
                  <a:lnTo>
                    <a:pt x="66" y="218"/>
                  </a:lnTo>
                  <a:lnTo>
                    <a:pt x="79" y="200"/>
                  </a:lnTo>
                  <a:lnTo>
                    <a:pt x="91" y="181"/>
                  </a:lnTo>
                  <a:lnTo>
                    <a:pt x="104" y="165"/>
                  </a:lnTo>
                  <a:lnTo>
                    <a:pt x="119" y="147"/>
                  </a:lnTo>
                  <a:lnTo>
                    <a:pt x="133" y="133"/>
                  </a:lnTo>
                  <a:lnTo>
                    <a:pt x="149" y="117"/>
                  </a:lnTo>
                  <a:lnTo>
                    <a:pt x="165" y="102"/>
                  </a:lnTo>
                  <a:lnTo>
                    <a:pt x="183" y="90"/>
                  </a:lnTo>
                  <a:lnTo>
                    <a:pt x="200" y="77"/>
                  </a:lnTo>
                  <a:lnTo>
                    <a:pt x="219" y="66"/>
                  </a:lnTo>
                  <a:lnTo>
                    <a:pt x="239" y="54"/>
                  </a:lnTo>
                  <a:lnTo>
                    <a:pt x="258" y="45"/>
                  </a:lnTo>
                  <a:lnTo>
                    <a:pt x="277" y="35"/>
                  </a:lnTo>
                  <a:lnTo>
                    <a:pt x="298" y="27"/>
                  </a:lnTo>
                  <a:lnTo>
                    <a:pt x="319" y="19"/>
                  </a:lnTo>
                  <a:lnTo>
                    <a:pt x="341" y="14"/>
                  </a:lnTo>
                  <a:lnTo>
                    <a:pt x="363" y="8"/>
                  </a:lnTo>
                  <a:lnTo>
                    <a:pt x="386" y="5"/>
                  </a:lnTo>
                  <a:lnTo>
                    <a:pt x="408" y="2"/>
                  </a:lnTo>
                  <a:lnTo>
                    <a:pt x="431" y="0"/>
                  </a:lnTo>
                  <a:lnTo>
                    <a:pt x="455" y="0"/>
                  </a:lnTo>
                  <a:lnTo>
                    <a:pt x="455" y="0"/>
                  </a:lnTo>
                  <a:lnTo>
                    <a:pt x="476" y="0"/>
                  </a:lnTo>
                  <a:lnTo>
                    <a:pt x="498" y="0"/>
                  </a:lnTo>
                  <a:lnTo>
                    <a:pt x="522" y="2"/>
                  </a:lnTo>
                  <a:lnTo>
                    <a:pt x="544" y="5"/>
                  </a:lnTo>
                  <a:lnTo>
                    <a:pt x="567" y="8"/>
                  </a:lnTo>
                  <a:lnTo>
                    <a:pt x="589" y="14"/>
                  </a:lnTo>
                  <a:lnTo>
                    <a:pt x="610" y="19"/>
                  </a:lnTo>
                  <a:lnTo>
                    <a:pt x="631" y="27"/>
                  </a:lnTo>
                  <a:lnTo>
                    <a:pt x="652" y="35"/>
                  </a:lnTo>
                  <a:lnTo>
                    <a:pt x="672" y="45"/>
                  </a:lnTo>
                  <a:lnTo>
                    <a:pt x="692" y="54"/>
                  </a:lnTo>
                  <a:lnTo>
                    <a:pt x="711" y="66"/>
                  </a:lnTo>
                  <a:lnTo>
                    <a:pt x="728" y="77"/>
                  </a:lnTo>
                  <a:lnTo>
                    <a:pt x="746" y="90"/>
                  </a:lnTo>
                  <a:lnTo>
                    <a:pt x="764" y="102"/>
                  </a:lnTo>
                  <a:lnTo>
                    <a:pt x="780" y="117"/>
                  </a:lnTo>
                  <a:lnTo>
                    <a:pt x="796" y="133"/>
                  </a:lnTo>
                  <a:lnTo>
                    <a:pt x="812" y="147"/>
                  </a:lnTo>
                  <a:lnTo>
                    <a:pt x="826" y="165"/>
                  </a:lnTo>
                  <a:lnTo>
                    <a:pt x="839" y="181"/>
                  </a:lnTo>
                  <a:lnTo>
                    <a:pt x="852" y="200"/>
                  </a:lnTo>
                  <a:lnTo>
                    <a:pt x="863" y="218"/>
                  </a:lnTo>
                  <a:lnTo>
                    <a:pt x="874" y="237"/>
                  </a:lnTo>
                  <a:lnTo>
                    <a:pt x="884" y="256"/>
                  </a:lnTo>
                  <a:lnTo>
                    <a:pt x="893" y="277"/>
                  </a:lnTo>
                  <a:lnTo>
                    <a:pt x="901" y="298"/>
                  </a:lnTo>
                  <a:lnTo>
                    <a:pt x="909" y="318"/>
                  </a:lnTo>
                  <a:lnTo>
                    <a:pt x="914" y="339"/>
                  </a:lnTo>
                  <a:lnTo>
                    <a:pt x="920" y="362"/>
                  </a:lnTo>
                  <a:lnTo>
                    <a:pt x="924" y="384"/>
                  </a:lnTo>
                  <a:lnTo>
                    <a:pt x="927" y="406"/>
                  </a:lnTo>
                  <a:lnTo>
                    <a:pt x="928" y="429"/>
                  </a:lnTo>
                  <a:lnTo>
                    <a:pt x="928" y="453"/>
                  </a:lnTo>
                  <a:lnTo>
                    <a:pt x="928" y="453"/>
                  </a:lnTo>
                  <a:lnTo>
                    <a:pt x="928" y="442"/>
                  </a:lnTo>
                  <a:lnTo>
                    <a:pt x="928" y="466"/>
                  </a:lnTo>
                  <a:lnTo>
                    <a:pt x="927" y="488"/>
                  </a:lnTo>
                  <a:lnTo>
                    <a:pt x="924" y="510"/>
                  </a:lnTo>
                  <a:lnTo>
                    <a:pt x="920" y="533"/>
                  </a:lnTo>
                  <a:lnTo>
                    <a:pt x="914" y="555"/>
                  </a:lnTo>
                  <a:lnTo>
                    <a:pt x="909" y="576"/>
                  </a:lnTo>
                  <a:lnTo>
                    <a:pt x="901" y="598"/>
                  </a:lnTo>
                  <a:lnTo>
                    <a:pt x="893" y="619"/>
                  </a:lnTo>
                  <a:lnTo>
                    <a:pt x="884" y="638"/>
                  </a:lnTo>
                  <a:lnTo>
                    <a:pt x="874" y="658"/>
                  </a:lnTo>
                  <a:lnTo>
                    <a:pt x="863" y="677"/>
                  </a:lnTo>
                  <a:lnTo>
                    <a:pt x="852" y="696"/>
                  </a:lnTo>
                  <a:lnTo>
                    <a:pt x="839" y="714"/>
                  </a:lnTo>
                  <a:lnTo>
                    <a:pt x="826" y="730"/>
                  </a:lnTo>
                  <a:lnTo>
                    <a:pt x="812" y="747"/>
                  </a:lnTo>
                  <a:lnTo>
                    <a:pt x="796" y="763"/>
                  </a:lnTo>
                  <a:lnTo>
                    <a:pt x="780" y="778"/>
                  </a:lnTo>
                  <a:lnTo>
                    <a:pt x="764" y="792"/>
                  </a:lnTo>
                  <a:lnTo>
                    <a:pt x="746" y="805"/>
                  </a:lnTo>
                  <a:lnTo>
                    <a:pt x="728" y="818"/>
                  </a:lnTo>
                  <a:lnTo>
                    <a:pt x="711" y="830"/>
                  </a:lnTo>
                  <a:lnTo>
                    <a:pt x="692" y="840"/>
                  </a:lnTo>
                  <a:lnTo>
                    <a:pt x="672" y="851"/>
                  </a:lnTo>
                  <a:lnTo>
                    <a:pt x="652" y="859"/>
                  </a:lnTo>
                  <a:lnTo>
                    <a:pt x="631" y="867"/>
                  </a:lnTo>
                  <a:lnTo>
                    <a:pt x="610" y="875"/>
                  </a:lnTo>
                  <a:lnTo>
                    <a:pt x="589" y="882"/>
                  </a:lnTo>
                  <a:lnTo>
                    <a:pt x="567" y="886"/>
                  </a:lnTo>
                  <a:lnTo>
                    <a:pt x="544" y="890"/>
                  </a:lnTo>
                  <a:lnTo>
                    <a:pt x="522" y="893"/>
                  </a:lnTo>
                  <a:lnTo>
                    <a:pt x="498" y="894"/>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76" y="896"/>
                  </a:lnTo>
                  <a:lnTo>
                    <a:pt x="455" y="896"/>
                  </a:lnTo>
                  <a:lnTo>
                    <a:pt x="431" y="894"/>
                  </a:lnTo>
                  <a:lnTo>
                    <a:pt x="408" y="893"/>
                  </a:lnTo>
                  <a:lnTo>
                    <a:pt x="386" y="890"/>
                  </a:lnTo>
                  <a:lnTo>
                    <a:pt x="363" y="886"/>
                  </a:lnTo>
                  <a:lnTo>
                    <a:pt x="341" y="882"/>
                  </a:lnTo>
                  <a:lnTo>
                    <a:pt x="319" y="875"/>
                  </a:lnTo>
                  <a:lnTo>
                    <a:pt x="298" y="867"/>
                  </a:lnTo>
                  <a:lnTo>
                    <a:pt x="277" y="859"/>
                  </a:lnTo>
                  <a:lnTo>
                    <a:pt x="258" y="851"/>
                  </a:lnTo>
                  <a:lnTo>
                    <a:pt x="239" y="840"/>
                  </a:lnTo>
                  <a:lnTo>
                    <a:pt x="219" y="830"/>
                  </a:lnTo>
                  <a:lnTo>
                    <a:pt x="200" y="818"/>
                  </a:lnTo>
                  <a:lnTo>
                    <a:pt x="183" y="805"/>
                  </a:lnTo>
                  <a:lnTo>
                    <a:pt x="165" y="792"/>
                  </a:lnTo>
                  <a:lnTo>
                    <a:pt x="149" y="778"/>
                  </a:lnTo>
                  <a:lnTo>
                    <a:pt x="133" y="763"/>
                  </a:lnTo>
                  <a:lnTo>
                    <a:pt x="119" y="747"/>
                  </a:lnTo>
                  <a:lnTo>
                    <a:pt x="104" y="730"/>
                  </a:lnTo>
                  <a:lnTo>
                    <a:pt x="91" y="714"/>
                  </a:lnTo>
                  <a:lnTo>
                    <a:pt x="79" y="696"/>
                  </a:lnTo>
                  <a:lnTo>
                    <a:pt x="66" y="677"/>
                  </a:lnTo>
                  <a:lnTo>
                    <a:pt x="55" y="658"/>
                  </a:lnTo>
                  <a:lnTo>
                    <a:pt x="45" y="638"/>
                  </a:lnTo>
                  <a:lnTo>
                    <a:pt x="37" y="619"/>
                  </a:lnTo>
                  <a:lnTo>
                    <a:pt x="27" y="598"/>
                  </a:lnTo>
                  <a:lnTo>
                    <a:pt x="21" y="576"/>
                  </a:lnTo>
                  <a:lnTo>
                    <a:pt x="15" y="555"/>
                  </a:lnTo>
                  <a:lnTo>
                    <a:pt x="10" y="533"/>
                  </a:lnTo>
                  <a:lnTo>
                    <a:pt x="7" y="510"/>
                  </a:lnTo>
                  <a:lnTo>
                    <a:pt x="3" y="488"/>
                  </a:lnTo>
                  <a:lnTo>
                    <a:pt x="2" y="466"/>
                  </a:lnTo>
                  <a:lnTo>
                    <a:pt x="0" y="442"/>
                  </a:lnTo>
                  <a:lnTo>
                    <a:pt x="0" y="442"/>
                  </a:lnTo>
                  <a:close/>
                </a:path>
              </a:pathLst>
            </a:custGeom>
            <a:noFill/>
            <a:ln w="23813">
              <a:solidFill>
                <a:srgbClr val="000000"/>
              </a:solidFill>
              <a:prstDash val="solid"/>
              <a:round/>
              <a:headEnd/>
              <a:tailEnd/>
            </a:ln>
          </p:spPr>
          <p:txBody>
            <a:bodyPr/>
            <a:lstStyle/>
            <a:p>
              <a:endParaRPr lang="ko-KR" altLang="en-US"/>
            </a:p>
          </p:txBody>
        </p:sp>
        <p:sp>
          <p:nvSpPr>
            <p:cNvPr id="14" name="Freeform 9"/>
            <p:cNvSpPr>
              <a:spLocks/>
            </p:cNvSpPr>
            <p:nvPr/>
          </p:nvSpPr>
          <p:spPr bwMode="auto">
            <a:xfrm>
              <a:off x="2513013" y="2268538"/>
              <a:ext cx="127000" cy="127000"/>
            </a:xfrm>
            <a:custGeom>
              <a:avLst/>
              <a:gdLst/>
              <a:ahLst/>
              <a:cxnLst>
                <a:cxn ang="0">
                  <a:pos x="64" y="160"/>
                </a:cxn>
                <a:cxn ang="0">
                  <a:pos x="160" y="0"/>
                </a:cxn>
                <a:cxn ang="0">
                  <a:pos x="0" y="96"/>
                </a:cxn>
                <a:cxn ang="0">
                  <a:pos x="32" y="128"/>
                </a:cxn>
                <a:cxn ang="0">
                  <a:pos x="64" y="160"/>
                </a:cxn>
              </a:cxnLst>
              <a:rect l="0" t="0" r="r" b="b"/>
              <a:pathLst>
                <a:path w="160" h="160">
                  <a:moveTo>
                    <a:pt x="64" y="160"/>
                  </a:moveTo>
                  <a:lnTo>
                    <a:pt x="160" y="0"/>
                  </a:lnTo>
                  <a:lnTo>
                    <a:pt x="0" y="96"/>
                  </a:lnTo>
                  <a:lnTo>
                    <a:pt x="32" y="128"/>
                  </a:lnTo>
                  <a:lnTo>
                    <a:pt x="64" y="160"/>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15" name="Freeform 12"/>
            <p:cNvSpPr>
              <a:spLocks/>
            </p:cNvSpPr>
            <p:nvPr/>
          </p:nvSpPr>
          <p:spPr bwMode="auto">
            <a:xfrm>
              <a:off x="1979613" y="1709738"/>
              <a:ext cx="711200" cy="711200"/>
            </a:xfrm>
            <a:custGeom>
              <a:avLst/>
              <a:gdLst/>
              <a:ahLst/>
              <a:cxnLst>
                <a:cxn ang="0">
                  <a:pos x="2" y="429"/>
                </a:cxn>
                <a:cxn ang="0">
                  <a:pos x="10" y="362"/>
                </a:cxn>
                <a:cxn ang="0">
                  <a:pos x="27" y="298"/>
                </a:cxn>
                <a:cxn ang="0">
                  <a:pos x="55" y="237"/>
                </a:cxn>
                <a:cxn ang="0">
                  <a:pos x="91" y="181"/>
                </a:cxn>
                <a:cxn ang="0">
                  <a:pos x="133" y="133"/>
                </a:cxn>
                <a:cxn ang="0">
                  <a:pos x="183" y="90"/>
                </a:cxn>
                <a:cxn ang="0">
                  <a:pos x="239" y="54"/>
                </a:cxn>
                <a:cxn ang="0">
                  <a:pos x="298" y="27"/>
                </a:cxn>
                <a:cxn ang="0">
                  <a:pos x="363" y="8"/>
                </a:cxn>
                <a:cxn ang="0">
                  <a:pos x="431" y="0"/>
                </a:cxn>
                <a:cxn ang="0">
                  <a:pos x="444" y="0"/>
                </a:cxn>
                <a:cxn ang="0">
                  <a:pos x="512" y="5"/>
                </a:cxn>
                <a:cxn ang="0">
                  <a:pos x="578" y="19"/>
                </a:cxn>
                <a:cxn ang="0">
                  <a:pos x="640" y="45"/>
                </a:cxn>
                <a:cxn ang="0">
                  <a:pos x="696" y="77"/>
                </a:cxn>
                <a:cxn ang="0">
                  <a:pos x="748" y="117"/>
                </a:cxn>
                <a:cxn ang="0">
                  <a:pos x="794" y="165"/>
                </a:cxn>
                <a:cxn ang="0">
                  <a:pos x="831" y="218"/>
                </a:cxn>
                <a:cxn ang="0">
                  <a:pos x="861" y="277"/>
                </a:cxn>
                <a:cxn ang="0">
                  <a:pos x="882" y="339"/>
                </a:cxn>
                <a:cxn ang="0">
                  <a:pos x="895" y="406"/>
                </a:cxn>
                <a:cxn ang="0">
                  <a:pos x="896" y="453"/>
                </a:cxn>
                <a:cxn ang="0">
                  <a:pos x="895" y="488"/>
                </a:cxn>
                <a:cxn ang="0">
                  <a:pos x="882" y="555"/>
                </a:cxn>
                <a:cxn ang="0">
                  <a:pos x="861" y="619"/>
                </a:cxn>
                <a:cxn ang="0">
                  <a:pos x="831" y="677"/>
                </a:cxn>
                <a:cxn ang="0">
                  <a:pos x="794" y="730"/>
                </a:cxn>
                <a:cxn ang="0">
                  <a:pos x="748" y="778"/>
                </a:cxn>
                <a:cxn ang="0">
                  <a:pos x="696" y="818"/>
                </a:cxn>
                <a:cxn ang="0">
                  <a:pos x="640" y="851"/>
                </a:cxn>
                <a:cxn ang="0">
                  <a:pos x="578" y="875"/>
                </a:cxn>
                <a:cxn ang="0">
                  <a:pos x="512" y="890"/>
                </a:cxn>
                <a:cxn ang="0">
                  <a:pos x="444" y="896"/>
                </a:cxn>
                <a:cxn ang="0">
                  <a:pos x="444" y="896"/>
                </a:cxn>
                <a:cxn ang="0">
                  <a:pos x="444" y="896"/>
                </a:cxn>
                <a:cxn ang="0">
                  <a:pos x="444" y="896"/>
                </a:cxn>
                <a:cxn ang="0">
                  <a:pos x="444" y="896"/>
                </a:cxn>
                <a:cxn ang="0">
                  <a:pos x="444" y="896"/>
                </a:cxn>
                <a:cxn ang="0">
                  <a:pos x="444" y="896"/>
                </a:cxn>
                <a:cxn ang="0">
                  <a:pos x="444" y="896"/>
                </a:cxn>
                <a:cxn ang="0">
                  <a:pos x="444" y="896"/>
                </a:cxn>
                <a:cxn ang="0">
                  <a:pos x="444" y="896"/>
                </a:cxn>
                <a:cxn ang="0">
                  <a:pos x="444" y="896"/>
                </a:cxn>
                <a:cxn ang="0">
                  <a:pos x="444" y="896"/>
                </a:cxn>
                <a:cxn ang="0">
                  <a:pos x="431" y="894"/>
                </a:cxn>
                <a:cxn ang="0">
                  <a:pos x="363" y="886"/>
                </a:cxn>
                <a:cxn ang="0">
                  <a:pos x="298" y="867"/>
                </a:cxn>
                <a:cxn ang="0">
                  <a:pos x="239" y="840"/>
                </a:cxn>
                <a:cxn ang="0">
                  <a:pos x="183" y="805"/>
                </a:cxn>
                <a:cxn ang="0">
                  <a:pos x="133" y="763"/>
                </a:cxn>
                <a:cxn ang="0">
                  <a:pos x="91" y="714"/>
                </a:cxn>
                <a:cxn ang="0">
                  <a:pos x="55" y="658"/>
                </a:cxn>
                <a:cxn ang="0">
                  <a:pos x="27" y="598"/>
                </a:cxn>
                <a:cxn ang="0">
                  <a:pos x="10" y="533"/>
                </a:cxn>
                <a:cxn ang="0">
                  <a:pos x="2" y="466"/>
                </a:cxn>
              </a:cxnLst>
              <a:rect l="0" t="0" r="r" b="b"/>
              <a:pathLst>
                <a:path w="896" h="896">
                  <a:moveTo>
                    <a:pt x="0" y="442"/>
                  </a:moveTo>
                  <a:lnTo>
                    <a:pt x="0" y="453"/>
                  </a:lnTo>
                  <a:lnTo>
                    <a:pt x="2" y="429"/>
                  </a:lnTo>
                  <a:lnTo>
                    <a:pt x="3" y="406"/>
                  </a:lnTo>
                  <a:lnTo>
                    <a:pt x="7" y="384"/>
                  </a:lnTo>
                  <a:lnTo>
                    <a:pt x="10" y="362"/>
                  </a:lnTo>
                  <a:lnTo>
                    <a:pt x="15" y="339"/>
                  </a:lnTo>
                  <a:lnTo>
                    <a:pt x="21" y="318"/>
                  </a:lnTo>
                  <a:lnTo>
                    <a:pt x="27" y="298"/>
                  </a:lnTo>
                  <a:lnTo>
                    <a:pt x="37" y="277"/>
                  </a:lnTo>
                  <a:lnTo>
                    <a:pt x="45" y="256"/>
                  </a:lnTo>
                  <a:lnTo>
                    <a:pt x="55" y="237"/>
                  </a:lnTo>
                  <a:lnTo>
                    <a:pt x="66" y="218"/>
                  </a:lnTo>
                  <a:lnTo>
                    <a:pt x="79" y="200"/>
                  </a:lnTo>
                  <a:lnTo>
                    <a:pt x="91" y="181"/>
                  </a:lnTo>
                  <a:lnTo>
                    <a:pt x="104" y="165"/>
                  </a:lnTo>
                  <a:lnTo>
                    <a:pt x="119" y="147"/>
                  </a:lnTo>
                  <a:lnTo>
                    <a:pt x="133" y="133"/>
                  </a:lnTo>
                  <a:lnTo>
                    <a:pt x="149" y="117"/>
                  </a:lnTo>
                  <a:lnTo>
                    <a:pt x="165" y="102"/>
                  </a:lnTo>
                  <a:lnTo>
                    <a:pt x="183" y="90"/>
                  </a:lnTo>
                  <a:lnTo>
                    <a:pt x="200" y="77"/>
                  </a:lnTo>
                  <a:lnTo>
                    <a:pt x="219" y="66"/>
                  </a:lnTo>
                  <a:lnTo>
                    <a:pt x="239" y="54"/>
                  </a:lnTo>
                  <a:lnTo>
                    <a:pt x="258" y="45"/>
                  </a:lnTo>
                  <a:lnTo>
                    <a:pt x="277" y="35"/>
                  </a:lnTo>
                  <a:lnTo>
                    <a:pt x="298" y="27"/>
                  </a:lnTo>
                  <a:lnTo>
                    <a:pt x="319" y="19"/>
                  </a:lnTo>
                  <a:lnTo>
                    <a:pt x="341" y="14"/>
                  </a:lnTo>
                  <a:lnTo>
                    <a:pt x="363" y="8"/>
                  </a:lnTo>
                  <a:lnTo>
                    <a:pt x="386" y="5"/>
                  </a:lnTo>
                  <a:lnTo>
                    <a:pt x="408" y="2"/>
                  </a:lnTo>
                  <a:lnTo>
                    <a:pt x="431" y="0"/>
                  </a:lnTo>
                  <a:lnTo>
                    <a:pt x="455" y="0"/>
                  </a:lnTo>
                  <a:lnTo>
                    <a:pt x="455" y="0"/>
                  </a:lnTo>
                  <a:lnTo>
                    <a:pt x="444" y="0"/>
                  </a:lnTo>
                  <a:lnTo>
                    <a:pt x="466" y="0"/>
                  </a:lnTo>
                  <a:lnTo>
                    <a:pt x="490" y="2"/>
                  </a:lnTo>
                  <a:lnTo>
                    <a:pt x="512" y="5"/>
                  </a:lnTo>
                  <a:lnTo>
                    <a:pt x="535" y="8"/>
                  </a:lnTo>
                  <a:lnTo>
                    <a:pt x="557" y="14"/>
                  </a:lnTo>
                  <a:lnTo>
                    <a:pt x="578" y="19"/>
                  </a:lnTo>
                  <a:lnTo>
                    <a:pt x="599" y="27"/>
                  </a:lnTo>
                  <a:lnTo>
                    <a:pt x="620" y="35"/>
                  </a:lnTo>
                  <a:lnTo>
                    <a:pt x="640" y="45"/>
                  </a:lnTo>
                  <a:lnTo>
                    <a:pt x="660" y="54"/>
                  </a:lnTo>
                  <a:lnTo>
                    <a:pt x="679" y="66"/>
                  </a:lnTo>
                  <a:lnTo>
                    <a:pt x="696" y="77"/>
                  </a:lnTo>
                  <a:lnTo>
                    <a:pt x="714" y="90"/>
                  </a:lnTo>
                  <a:lnTo>
                    <a:pt x="732" y="102"/>
                  </a:lnTo>
                  <a:lnTo>
                    <a:pt x="748" y="117"/>
                  </a:lnTo>
                  <a:lnTo>
                    <a:pt x="764" y="133"/>
                  </a:lnTo>
                  <a:lnTo>
                    <a:pt x="780" y="147"/>
                  </a:lnTo>
                  <a:lnTo>
                    <a:pt x="794" y="165"/>
                  </a:lnTo>
                  <a:lnTo>
                    <a:pt x="807" y="181"/>
                  </a:lnTo>
                  <a:lnTo>
                    <a:pt x="820" y="200"/>
                  </a:lnTo>
                  <a:lnTo>
                    <a:pt x="831" y="218"/>
                  </a:lnTo>
                  <a:lnTo>
                    <a:pt x="842" y="237"/>
                  </a:lnTo>
                  <a:lnTo>
                    <a:pt x="852" y="256"/>
                  </a:lnTo>
                  <a:lnTo>
                    <a:pt x="861" y="277"/>
                  </a:lnTo>
                  <a:lnTo>
                    <a:pt x="869" y="298"/>
                  </a:lnTo>
                  <a:lnTo>
                    <a:pt x="877" y="318"/>
                  </a:lnTo>
                  <a:lnTo>
                    <a:pt x="882" y="339"/>
                  </a:lnTo>
                  <a:lnTo>
                    <a:pt x="888" y="362"/>
                  </a:lnTo>
                  <a:lnTo>
                    <a:pt x="892" y="384"/>
                  </a:lnTo>
                  <a:lnTo>
                    <a:pt x="895" y="406"/>
                  </a:lnTo>
                  <a:lnTo>
                    <a:pt x="896" y="429"/>
                  </a:lnTo>
                  <a:lnTo>
                    <a:pt x="896" y="453"/>
                  </a:lnTo>
                  <a:lnTo>
                    <a:pt x="896" y="453"/>
                  </a:lnTo>
                  <a:lnTo>
                    <a:pt x="896" y="442"/>
                  </a:lnTo>
                  <a:lnTo>
                    <a:pt x="896" y="466"/>
                  </a:lnTo>
                  <a:lnTo>
                    <a:pt x="895" y="488"/>
                  </a:lnTo>
                  <a:lnTo>
                    <a:pt x="892" y="510"/>
                  </a:lnTo>
                  <a:lnTo>
                    <a:pt x="888" y="533"/>
                  </a:lnTo>
                  <a:lnTo>
                    <a:pt x="882" y="555"/>
                  </a:lnTo>
                  <a:lnTo>
                    <a:pt x="877" y="576"/>
                  </a:lnTo>
                  <a:lnTo>
                    <a:pt x="869" y="598"/>
                  </a:lnTo>
                  <a:lnTo>
                    <a:pt x="861" y="619"/>
                  </a:lnTo>
                  <a:lnTo>
                    <a:pt x="852" y="638"/>
                  </a:lnTo>
                  <a:lnTo>
                    <a:pt x="842" y="658"/>
                  </a:lnTo>
                  <a:lnTo>
                    <a:pt x="831" y="677"/>
                  </a:lnTo>
                  <a:lnTo>
                    <a:pt x="820" y="696"/>
                  </a:lnTo>
                  <a:lnTo>
                    <a:pt x="807" y="714"/>
                  </a:lnTo>
                  <a:lnTo>
                    <a:pt x="794" y="730"/>
                  </a:lnTo>
                  <a:lnTo>
                    <a:pt x="780" y="747"/>
                  </a:lnTo>
                  <a:lnTo>
                    <a:pt x="764" y="763"/>
                  </a:lnTo>
                  <a:lnTo>
                    <a:pt x="748" y="778"/>
                  </a:lnTo>
                  <a:lnTo>
                    <a:pt x="732" y="792"/>
                  </a:lnTo>
                  <a:lnTo>
                    <a:pt x="714" y="805"/>
                  </a:lnTo>
                  <a:lnTo>
                    <a:pt x="696" y="818"/>
                  </a:lnTo>
                  <a:lnTo>
                    <a:pt x="679" y="830"/>
                  </a:lnTo>
                  <a:lnTo>
                    <a:pt x="660" y="840"/>
                  </a:lnTo>
                  <a:lnTo>
                    <a:pt x="640" y="851"/>
                  </a:lnTo>
                  <a:lnTo>
                    <a:pt x="620" y="859"/>
                  </a:lnTo>
                  <a:lnTo>
                    <a:pt x="599" y="867"/>
                  </a:lnTo>
                  <a:lnTo>
                    <a:pt x="578" y="875"/>
                  </a:lnTo>
                  <a:lnTo>
                    <a:pt x="557" y="882"/>
                  </a:lnTo>
                  <a:lnTo>
                    <a:pt x="535" y="886"/>
                  </a:lnTo>
                  <a:lnTo>
                    <a:pt x="512" y="890"/>
                  </a:lnTo>
                  <a:lnTo>
                    <a:pt x="490" y="893"/>
                  </a:lnTo>
                  <a:lnTo>
                    <a:pt x="466" y="894"/>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44" y="896"/>
                  </a:lnTo>
                  <a:lnTo>
                    <a:pt x="455" y="896"/>
                  </a:lnTo>
                  <a:lnTo>
                    <a:pt x="431" y="894"/>
                  </a:lnTo>
                  <a:lnTo>
                    <a:pt x="408" y="893"/>
                  </a:lnTo>
                  <a:lnTo>
                    <a:pt x="386" y="890"/>
                  </a:lnTo>
                  <a:lnTo>
                    <a:pt x="363" y="886"/>
                  </a:lnTo>
                  <a:lnTo>
                    <a:pt x="341" y="882"/>
                  </a:lnTo>
                  <a:lnTo>
                    <a:pt x="319" y="875"/>
                  </a:lnTo>
                  <a:lnTo>
                    <a:pt x="298" y="867"/>
                  </a:lnTo>
                  <a:lnTo>
                    <a:pt x="277" y="859"/>
                  </a:lnTo>
                  <a:lnTo>
                    <a:pt x="258" y="851"/>
                  </a:lnTo>
                  <a:lnTo>
                    <a:pt x="239" y="840"/>
                  </a:lnTo>
                  <a:lnTo>
                    <a:pt x="219" y="830"/>
                  </a:lnTo>
                  <a:lnTo>
                    <a:pt x="200" y="818"/>
                  </a:lnTo>
                  <a:lnTo>
                    <a:pt x="183" y="805"/>
                  </a:lnTo>
                  <a:lnTo>
                    <a:pt x="165" y="792"/>
                  </a:lnTo>
                  <a:lnTo>
                    <a:pt x="149" y="778"/>
                  </a:lnTo>
                  <a:lnTo>
                    <a:pt x="133" y="763"/>
                  </a:lnTo>
                  <a:lnTo>
                    <a:pt x="119" y="747"/>
                  </a:lnTo>
                  <a:lnTo>
                    <a:pt x="104" y="730"/>
                  </a:lnTo>
                  <a:lnTo>
                    <a:pt x="91" y="714"/>
                  </a:lnTo>
                  <a:lnTo>
                    <a:pt x="79" y="696"/>
                  </a:lnTo>
                  <a:lnTo>
                    <a:pt x="66" y="677"/>
                  </a:lnTo>
                  <a:lnTo>
                    <a:pt x="55" y="658"/>
                  </a:lnTo>
                  <a:lnTo>
                    <a:pt x="45" y="638"/>
                  </a:lnTo>
                  <a:lnTo>
                    <a:pt x="37" y="619"/>
                  </a:lnTo>
                  <a:lnTo>
                    <a:pt x="27" y="598"/>
                  </a:lnTo>
                  <a:lnTo>
                    <a:pt x="21" y="576"/>
                  </a:lnTo>
                  <a:lnTo>
                    <a:pt x="15" y="555"/>
                  </a:lnTo>
                  <a:lnTo>
                    <a:pt x="10" y="533"/>
                  </a:lnTo>
                  <a:lnTo>
                    <a:pt x="7" y="510"/>
                  </a:lnTo>
                  <a:lnTo>
                    <a:pt x="3" y="488"/>
                  </a:lnTo>
                  <a:lnTo>
                    <a:pt x="2" y="466"/>
                  </a:lnTo>
                  <a:lnTo>
                    <a:pt x="0" y="442"/>
                  </a:lnTo>
                  <a:lnTo>
                    <a:pt x="0" y="442"/>
                  </a:lnTo>
                  <a:close/>
                </a:path>
              </a:pathLst>
            </a:custGeom>
            <a:noFill/>
            <a:ln w="23813">
              <a:solidFill>
                <a:srgbClr val="000000"/>
              </a:solidFill>
              <a:prstDash val="solid"/>
              <a:round/>
              <a:headEnd/>
              <a:tailEnd/>
            </a:ln>
          </p:spPr>
          <p:txBody>
            <a:bodyPr/>
            <a:lstStyle/>
            <a:p>
              <a:endParaRPr lang="ko-KR" altLang="en-US"/>
            </a:p>
          </p:txBody>
        </p:sp>
        <p:sp>
          <p:nvSpPr>
            <p:cNvPr id="16" name="Freeform 14"/>
            <p:cNvSpPr>
              <a:spLocks/>
            </p:cNvSpPr>
            <p:nvPr/>
          </p:nvSpPr>
          <p:spPr bwMode="auto">
            <a:xfrm>
              <a:off x="6475413" y="2268538"/>
              <a:ext cx="127000" cy="127000"/>
            </a:xfrm>
            <a:custGeom>
              <a:avLst/>
              <a:gdLst/>
              <a:ahLst/>
              <a:cxnLst>
                <a:cxn ang="0">
                  <a:pos x="160" y="96"/>
                </a:cxn>
                <a:cxn ang="0">
                  <a:pos x="0" y="0"/>
                </a:cxn>
                <a:cxn ang="0">
                  <a:pos x="96" y="160"/>
                </a:cxn>
                <a:cxn ang="0">
                  <a:pos x="128" y="128"/>
                </a:cxn>
                <a:cxn ang="0">
                  <a:pos x="160" y="96"/>
                </a:cxn>
              </a:cxnLst>
              <a:rect l="0" t="0" r="r" b="b"/>
              <a:pathLst>
                <a:path w="160" h="160">
                  <a:moveTo>
                    <a:pt x="160" y="96"/>
                  </a:moveTo>
                  <a:lnTo>
                    <a:pt x="0" y="0"/>
                  </a:lnTo>
                  <a:lnTo>
                    <a:pt x="96" y="160"/>
                  </a:lnTo>
                  <a:lnTo>
                    <a:pt x="128" y="128"/>
                  </a:lnTo>
                  <a:lnTo>
                    <a:pt x="160" y="96"/>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17" name="Freeform 17"/>
            <p:cNvSpPr>
              <a:spLocks/>
            </p:cNvSpPr>
            <p:nvPr/>
          </p:nvSpPr>
          <p:spPr bwMode="auto">
            <a:xfrm>
              <a:off x="6399213" y="1709738"/>
              <a:ext cx="736600" cy="711200"/>
            </a:xfrm>
            <a:custGeom>
              <a:avLst/>
              <a:gdLst/>
              <a:ahLst/>
              <a:cxnLst>
                <a:cxn ang="0">
                  <a:pos x="1" y="429"/>
                </a:cxn>
                <a:cxn ang="0">
                  <a:pos x="9" y="362"/>
                </a:cxn>
                <a:cxn ang="0">
                  <a:pos x="27" y="298"/>
                </a:cxn>
                <a:cxn ang="0">
                  <a:pos x="54" y="237"/>
                </a:cxn>
                <a:cxn ang="0">
                  <a:pos x="91" y="181"/>
                </a:cxn>
                <a:cxn ang="0">
                  <a:pos x="133" y="133"/>
                </a:cxn>
                <a:cxn ang="0">
                  <a:pos x="182" y="90"/>
                </a:cxn>
                <a:cxn ang="0">
                  <a:pos x="238" y="54"/>
                </a:cxn>
                <a:cxn ang="0">
                  <a:pos x="297" y="27"/>
                </a:cxn>
                <a:cxn ang="0">
                  <a:pos x="363" y="8"/>
                </a:cxn>
                <a:cxn ang="0">
                  <a:pos x="430" y="0"/>
                </a:cxn>
                <a:cxn ang="0">
                  <a:pos x="475" y="0"/>
                </a:cxn>
                <a:cxn ang="0">
                  <a:pos x="544" y="5"/>
                </a:cxn>
                <a:cxn ang="0">
                  <a:pos x="610" y="19"/>
                </a:cxn>
                <a:cxn ang="0">
                  <a:pos x="672" y="45"/>
                </a:cxn>
                <a:cxn ang="0">
                  <a:pos x="728" y="77"/>
                </a:cxn>
                <a:cxn ang="0">
                  <a:pos x="779" y="117"/>
                </a:cxn>
                <a:cxn ang="0">
                  <a:pos x="826" y="165"/>
                </a:cxn>
                <a:cxn ang="0">
                  <a:pos x="862" y="218"/>
                </a:cxn>
                <a:cxn ang="0">
                  <a:pos x="893" y="277"/>
                </a:cxn>
                <a:cxn ang="0">
                  <a:pos x="914" y="339"/>
                </a:cxn>
                <a:cxn ang="0">
                  <a:pos x="926" y="406"/>
                </a:cxn>
                <a:cxn ang="0">
                  <a:pos x="928" y="453"/>
                </a:cxn>
                <a:cxn ang="0">
                  <a:pos x="926" y="488"/>
                </a:cxn>
                <a:cxn ang="0">
                  <a:pos x="914" y="555"/>
                </a:cxn>
                <a:cxn ang="0">
                  <a:pos x="893" y="619"/>
                </a:cxn>
                <a:cxn ang="0">
                  <a:pos x="862" y="677"/>
                </a:cxn>
                <a:cxn ang="0">
                  <a:pos x="826" y="730"/>
                </a:cxn>
                <a:cxn ang="0">
                  <a:pos x="779" y="778"/>
                </a:cxn>
                <a:cxn ang="0">
                  <a:pos x="728" y="818"/>
                </a:cxn>
                <a:cxn ang="0">
                  <a:pos x="672" y="851"/>
                </a:cxn>
                <a:cxn ang="0">
                  <a:pos x="610" y="875"/>
                </a:cxn>
                <a:cxn ang="0">
                  <a:pos x="544" y="890"/>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30" y="894"/>
                </a:cxn>
                <a:cxn ang="0">
                  <a:pos x="363" y="886"/>
                </a:cxn>
                <a:cxn ang="0">
                  <a:pos x="297" y="867"/>
                </a:cxn>
                <a:cxn ang="0">
                  <a:pos x="238" y="840"/>
                </a:cxn>
                <a:cxn ang="0">
                  <a:pos x="182" y="805"/>
                </a:cxn>
                <a:cxn ang="0">
                  <a:pos x="133" y="763"/>
                </a:cxn>
                <a:cxn ang="0">
                  <a:pos x="91" y="714"/>
                </a:cxn>
                <a:cxn ang="0">
                  <a:pos x="54" y="658"/>
                </a:cxn>
                <a:cxn ang="0">
                  <a:pos x="27" y="598"/>
                </a:cxn>
                <a:cxn ang="0">
                  <a:pos x="9" y="533"/>
                </a:cxn>
                <a:cxn ang="0">
                  <a:pos x="1" y="466"/>
                </a:cxn>
              </a:cxnLst>
              <a:rect l="0" t="0" r="r" b="b"/>
              <a:pathLst>
                <a:path w="928" h="896">
                  <a:moveTo>
                    <a:pt x="0" y="442"/>
                  </a:moveTo>
                  <a:lnTo>
                    <a:pt x="0" y="453"/>
                  </a:lnTo>
                  <a:lnTo>
                    <a:pt x="1" y="429"/>
                  </a:lnTo>
                  <a:lnTo>
                    <a:pt x="3" y="406"/>
                  </a:lnTo>
                  <a:lnTo>
                    <a:pt x="6" y="384"/>
                  </a:lnTo>
                  <a:lnTo>
                    <a:pt x="9" y="362"/>
                  </a:lnTo>
                  <a:lnTo>
                    <a:pt x="14" y="339"/>
                  </a:lnTo>
                  <a:lnTo>
                    <a:pt x="21" y="318"/>
                  </a:lnTo>
                  <a:lnTo>
                    <a:pt x="27" y="298"/>
                  </a:lnTo>
                  <a:lnTo>
                    <a:pt x="37" y="277"/>
                  </a:lnTo>
                  <a:lnTo>
                    <a:pt x="45" y="256"/>
                  </a:lnTo>
                  <a:lnTo>
                    <a:pt x="54" y="237"/>
                  </a:lnTo>
                  <a:lnTo>
                    <a:pt x="65" y="218"/>
                  </a:lnTo>
                  <a:lnTo>
                    <a:pt x="78" y="200"/>
                  </a:lnTo>
                  <a:lnTo>
                    <a:pt x="91" y="181"/>
                  </a:lnTo>
                  <a:lnTo>
                    <a:pt x="104" y="165"/>
                  </a:lnTo>
                  <a:lnTo>
                    <a:pt x="118" y="147"/>
                  </a:lnTo>
                  <a:lnTo>
                    <a:pt x="133" y="133"/>
                  </a:lnTo>
                  <a:lnTo>
                    <a:pt x="149" y="117"/>
                  </a:lnTo>
                  <a:lnTo>
                    <a:pt x="165" y="102"/>
                  </a:lnTo>
                  <a:lnTo>
                    <a:pt x="182" y="90"/>
                  </a:lnTo>
                  <a:lnTo>
                    <a:pt x="200" y="77"/>
                  </a:lnTo>
                  <a:lnTo>
                    <a:pt x="219" y="66"/>
                  </a:lnTo>
                  <a:lnTo>
                    <a:pt x="238" y="54"/>
                  </a:lnTo>
                  <a:lnTo>
                    <a:pt x="257" y="45"/>
                  </a:lnTo>
                  <a:lnTo>
                    <a:pt x="277" y="35"/>
                  </a:lnTo>
                  <a:lnTo>
                    <a:pt x="297" y="27"/>
                  </a:lnTo>
                  <a:lnTo>
                    <a:pt x="318" y="19"/>
                  </a:lnTo>
                  <a:lnTo>
                    <a:pt x="341" y="14"/>
                  </a:lnTo>
                  <a:lnTo>
                    <a:pt x="363" y="8"/>
                  </a:lnTo>
                  <a:lnTo>
                    <a:pt x="385" y="5"/>
                  </a:lnTo>
                  <a:lnTo>
                    <a:pt x="408" y="2"/>
                  </a:lnTo>
                  <a:lnTo>
                    <a:pt x="430" y="0"/>
                  </a:lnTo>
                  <a:lnTo>
                    <a:pt x="454" y="0"/>
                  </a:lnTo>
                  <a:lnTo>
                    <a:pt x="454" y="0"/>
                  </a:lnTo>
                  <a:lnTo>
                    <a:pt x="475" y="0"/>
                  </a:lnTo>
                  <a:lnTo>
                    <a:pt x="498" y="0"/>
                  </a:lnTo>
                  <a:lnTo>
                    <a:pt x="522" y="2"/>
                  </a:lnTo>
                  <a:lnTo>
                    <a:pt x="544" y="5"/>
                  </a:lnTo>
                  <a:lnTo>
                    <a:pt x="566" y="8"/>
                  </a:lnTo>
                  <a:lnTo>
                    <a:pt x="589" y="14"/>
                  </a:lnTo>
                  <a:lnTo>
                    <a:pt x="610" y="19"/>
                  </a:lnTo>
                  <a:lnTo>
                    <a:pt x="630" y="27"/>
                  </a:lnTo>
                  <a:lnTo>
                    <a:pt x="651" y="35"/>
                  </a:lnTo>
                  <a:lnTo>
                    <a:pt x="672" y="45"/>
                  </a:lnTo>
                  <a:lnTo>
                    <a:pt x="691" y="54"/>
                  </a:lnTo>
                  <a:lnTo>
                    <a:pt x="710" y="66"/>
                  </a:lnTo>
                  <a:lnTo>
                    <a:pt x="728" y="77"/>
                  </a:lnTo>
                  <a:lnTo>
                    <a:pt x="746" y="90"/>
                  </a:lnTo>
                  <a:lnTo>
                    <a:pt x="763" y="102"/>
                  </a:lnTo>
                  <a:lnTo>
                    <a:pt x="779" y="117"/>
                  </a:lnTo>
                  <a:lnTo>
                    <a:pt x="795" y="133"/>
                  </a:lnTo>
                  <a:lnTo>
                    <a:pt x="811" y="147"/>
                  </a:lnTo>
                  <a:lnTo>
                    <a:pt x="826" y="165"/>
                  </a:lnTo>
                  <a:lnTo>
                    <a:pt x="838" y="181"/>
                  </a:lnTo>
                  <a:lnTo>
                    <a:pt x="851" y="200"/>
                  </a:lnTo>
                  <a:lnTo>
                    <a:pt x="862" y="218"/>
                  </a:lnTo>
                  <a:lnTo>
                    <a:pt x="874" y="237"/>
                  </a:lnTo>
                  <a:lnTo>
                    <a:pt x="883" y="256"/>
                  </a:lnTo>
                  <a:lnTo>
                    <a:pt x="893" y="277"/>
                  </a:lnTo>
                  <a:lnTo>
                    <a:pt x="901" y="298"/>
                  </a:lnTo>
                  <a:lnTo>
                    <a:pt x="909" y="318"/>
                  </a:lnTo>
                  <a:lnTo>
                    <a:pt x="914" y="339"/>
                  </a:lnTo>
                  <a:lnTo>
                    <a:pt x="920" y="362"/>
                  </a:lnTo>
                  <a:lnTo>
                    <a:pt x="923" y="384"/>
                  </a:lnTo>
                  <a:lnTo>
                    <a:pt x="926" y="406"/>
                  </a:lnTo>
                  <a:lnTo>
                    <a:pt x="928" y="429"/>
                  </a:lnTo>
                  <a:lnTo>
                    <a:pt x="928" y="453"/>
                  </a:lnTo>
                  <a:lnTo>
                    <a:pt x="928" y="453"/>
                  </a:lnTo>
                  <a:lnTo>
                    <a:pt x="928" y="442"/>
                  </a:lnTo>
                  <a:lnTo>
                    <a:pt x="928" y="466"/>
                  </a:lnTo>
                  <a:lnTo>
                    <a:pt x="926" y="488"/>
                  </a:lnTo>
                  <a:lnTo>
                    <a:pt x="923" y="510"/>
                  </a:lnTo>
                  <a:lnTo>
                    <a:pt x="920" y="533"/>
                  </a:lnTo>
                  <a:lnTo>
                    <a:pt x="914" y="555"/>
                  </a:lnTo>
                  <a:lnTo>
                    <a:pt x="909" y="576"/>
                  </a:lnTo>
                  <a:lnTo>
                    <a:pt x="901" y="598"/>
                  </a:lnTo>
                  <a:lnTo>
                    <a:pt x="893" y="619"/>
                  </a:lnTo>
                  <a:lnTo>
                    <a:pt x="883" y="638"/>
                  </a:lnTo>
                  <a:lnTo>
                    <a:pt x="874" y="658"/>
                  </a:lnTo>
                  <a:lnTo>
                    <a:pt x="862" y="677"/>
                  </a:lnTo>
                  <a:lnTo>
                    <a:pt x="851" y="696"/>
                  </a:lnTo>
                  <a:lnTo>
                    <a:pt x="838" y="714"/>
                  </a:lnTo>
                  <a:lnTo>
                    <a:pt x="826" y="730"/>
                  </a:lnTo>
                  <a:lnTo>
                    <a:pt x="811" y="747"/>
                  </a:lnTo>
                  <a:lnTo>
                    <a:pt x="795" y="763"/>
                  </a:lnTo>
                  <a:lnTo>
                    <a:pt x="779" y="778"/>
                  </a:lnTo>
                  <a:lnTo>
                    <a:pt x="763" y="792"/>
                  </a:lnTo>
                  <a:lnTo>
                    <a:pt x="746" y="805"/>
                  </a:lnTo>
                  <a:lnTo>
                    <a:pt x="728" y="818"/>
                  </a:lnTo>
                  <a:lnTo>
                    <a:pt x="710" y="830"/>
                  </a:lnTo>
                  <a:lnTo>
                    <a:pt x="691" y="840"/>
                  </a:lnTo>
                  <a:lnTo>
                    <a:pt x="672" y="851"/>
                  </a:lnTo>
                  <a:lnTo>
                    <a:pt x="651" y="859"/>
                  </a:lnTo>
                  <a:lnTo>
                    <a:pt x="630" y="867"/>
                  </a:lnTo>
                  <a:lnTo>
                    <a:pt x="610" y="875"/>
                  </a:lnTo>
                  <a:lnTo>
                    <a:pt x="589" y="882"/>
                  </a:lnTo>
                  <a:lnTo>
                    <a:pt x="566" y="886"/>
                  </a:lnTo>
                  <a:lnTo>
                    <a:pt x="544" y="890"/>
                  </a:lnTo>
                  <a:lnTo>
                    <a:pt x="522" y="893"/>
                  </a:lnTo>
                  <a:lnTo>
                    <a:pt x="498" y="894"/>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54" y="896"/>
                  </a:lnTo>
                  <a:lnTo>
                    <a:pt x="430" y="894"/>
                  </a:lnTo>
                  <a:lnTo>
                    <a:pt x="408" y="893"/>
                  </a:lnTo>
                  <a:lnTo>
                    <a:pt x="385" y="890"/>
                  </a:lnTo>
                  <a:lnTo>
                    <a:pt x="363" y="886"/>
                  </a:lnTo>
                  <a:lnTo>
                    <a:pt x="341" y="882"/>
                  </a:lnTo>
                  <a:lnTo>
                    <a:pt x="318" y="875"/>
                  </a:lnTo>
                  <a:lnTo>
                    <a:pt x="297" y="867"/>
                  </a:lnTo>
                  <a:lnTo>
                    <a:pt x="277" y="859"/>
                  </a:lnTo>
                  <a:lnTo>
                    <a:pt x="257" y="851"/>
                  </a:lnTo>
                  <a:lnTo>
                    <a:pt x="238" y="840"/>
                  </a:lnTo>
                  <a:lnTo>
                    <a:pt x="219" y="830"/>
                  </a:lnTo>
                  <a:lnTo>
                    <a:pt x="200" y="818"/>
                  </a:lnTo>
                  <a:lnTo>
                    <a:pt x="182" y="805"/>
                  </a:lnTo>
                  <a:lnTo>
                    <a:pt x="165" y="792"/>
                  </a:lnTo>
                  <a:lnTo>
                    <a:pt x="149" y="778"/>
                  </a:lnTo>
                  <a:lnTo>
                    <a:pt x="133" y="763"/>
                  </a:lnTo>
                  <a:lnTo>
                    <a:pt x="118" y="747"/>
                  </a:lnTo>
                  <a:lnTo>
                    <a:pt x="104" y="730"/>
                  </a:lnTo>
                  <a:lnTo>
                    <a:pt x="91" y="714"/>
                  </a:lnTo>
                  <a:lnTo>
                    <a:pt x="78" y="696"/>
                  </a:lnTo>
                  <a:lnTo>
                    <a:pt x="65" y="677"/>
                  </a:lnTo>
                  <a:lnTo>
                    <a:pt x="54" y="658"/>
                  </a:lnTo>
                  <a:lnTo>
                    <a:pt x="45" y="638"/>
                  </a:lnTo>
                  <a:lnTo>
                    <a:pt x="37" y="619"/>
                  </a:lnTo>
                  <a:lnTo>
                    <a:pt x="27" y="598"/>
                  </a:lnTo>
                  <a:lnTo>
                    <a:pt x="21" y="576"/>
                  </a:lnTo>
                  <a:lnTo>
                    <a:pt x="14" y="555"/>
                  </a:lnTo>
                  <a:lnTo>
                    <a:pt x="9" y="533"/>
                  </a:lnTo>
                  <a:lnTo>
                    <a:pt x="6" y="510"/>
                  </a:lnTo>
                  <a:lnTo>
                    <a:pt x="3" y="488"/>
                  </a:lnTo>
                  <a:lnTo>
                    <a:pt x="1" y="466"/>
                  </a:lnTo>
                  <a:lnTo>
                    <a:pt x="0" y="442"/>
                  </a:lnTo>
                  <a:lnTo>
                    <a:pt x="0" y="442"/>
                  </a:lnTo>
                  <a:close/>
                </a:path>
              </a:pathLst>
            </a:custGeom>
            <a:noFill/>
            <a:ln w="23813">
              <a:solidFill>
                <a:srgbClr val="000000"/>
              </a:solidFill>
              <a:prstDash val="solid"/>
              <a:round/>
              <a:headEnd/>
              <a:tailEnd/>
            </a:ln>
          </p:spPr>
          <p:txBody>
            <a:bodyPr/>
            <a:lstStyle/>
            <a:p>
              <a:endParaRPr lang="ko-KR" altLang="en-US"/>
            </a:p>
          </p:txBody>
        </p:sp>
        <p:sp>
          <p:nvSpPr>
            <p:cNvPr id="18" name="Freeform 19"/>
            <p:cNvSpPr>
              <a:spLocks/>
            </p:cNvSpPr>
            <p:nvPr/>
          </p:nvSpPr>
          <p:spPr bwMode="auto">
            <a:xfrm>
              <a:off x="6475413" y="4427538"/>
              <a:ext cx="127000" cy="127000"/>
            </a:xfrm>
            <a:custGeom>
              <a:avLst/>
              <a:gdLst/>
              <a:ahLst/>
              <a:cxnLst>
                <a:cxn ang="0">
                  <a:pos x="160" y="96"/>
                </a:cxn>
                <a:cxn ang="0">
                  <a:pos x="0" y="0"/>
                </a:cxn>
                <a:cxn ang="0">
                  <a:pos x="96" y="160"/>
                </a:cxn>
                <a:cxn ang="0">
                  <a:pos x="128" y="128"/>
                </a:cxn>
                <a:cxn ang="0">
                  <a:pos x="160" y="96"/>
                </a:cxn>
              </a:cxnLst>
              <a:rect l="0" t="0" r="r" b="b"/>
              <a:pathLst>
                <a:path w="160" h="160">
                  <a:moveTo>
                    <a:pt x="160" y="96"/>
                  </a:moveTo>
                  <a:lnTo>
                    <a:pt x="0" y="0"/>
                  </a:lnTo>
                  <a:lnTo>
                    <a:pt x="96" y="160"/>
                  </a:lnTo>
                  <a:lnTo>
                    <a:pt x="128" y="128"/>
                  </a:lnTo>
                  <a:lnTo>
                    <a:pt x="160" y="96"/>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19" name="Freeform 22"/>
            <p:cNvSpPr>
              <a:spLocks/>
            </p:cNvSpPr>
            <p:nvPr/>
          </p:nvSpPr>
          <p:spPr bwMode="auto">
            <a:xfrm>
              <a:off x="6399213" y="3868738"/>
              <a:ext cx="736600" cy="711200"/>
            </a:xfrm>
            <a:custGeom>
              <a:avLst/>
              <a:gdLst/>
              <a:ahLst/>
              <a:cxnLst>
                <a:cxn ang="0">
                  <a:pos x="1" y="429"/>
                </a:cxn>
                <a:cxn ang="0">
                  <a:pos x="9" y="362"/>
                </a:cxn>
                <a:cxn ang="0">
                  <a:pos x="27" y="298"/>
                </a:cxn>
                <a:cxn ang="0">
                  <a:pos x="54" y="237"/>
                </a:cxn>
                <a:cxn ang="0">
                  <a:pos x="91" y="181"/>
                </a:cxn>
                <a:cxn ang="0">
                  <a:pos x="133" y="133"/>
                </a:cxn>
                <a:cxn ang="0">
                  <a:pos x="182" y="90"/>
                </a:cxn>
                <a:cxn ang="0">
                  <a:pos x="238" y="54"/>
                </a:cxn>
                <a:cxn ang="0">
                  <a:pos x="297" y="27"/>
                </a:cxn>
                <a:cxn ang="0">
                  <a:pos x="363" y="8"/>
                </a:cxn>
                <a:cxn ang="0">
                  <a:pos x="430" y="0"/>
                </a:cxn>
                <a:cxn ang="0">
                  <a:pos x="475" y="0"/>
                </a:cxn>
                <a:cxn ang="0">
                  <a:pos x="544" y="5"/>
                </a:cxn>
                <a:cxn ang="0">
                  <a:pos x="610" y="19"/>
                </a:cxn>
                <a:cxn ang="0">
                  <a:pos x="672" y="45"/>
                </a:cxn>
                <a:cxn ang="0">
                  <a:pos x="728" y="77"/>
                </a:cxn>
                <a:cxn ang="0">
                  <a:pos x="779" y="117"/>
                </a:cxn>
                <a:cxn ang="0">
                  <a:pos x="826" y="165"/>
                </a:cxn>
                <a:cxn ang="0">
                  <a:pos x="862" y="218"/>
                </a:cxn>
                <a:cxn ang="0">
                  <a:pos x="893" y="277"/>
                </a:cxn>
                <a:cxn ang="0">
                  <a:pos x="914" y="339"/>
                </a:cxn>
                <a:cxn ang="0">
                  <a:pos x="926" y="406"/>
                </a:cxn>
                <a:cxn ang="0">
                  <a:pos x="928" y="453"/>
                </a:cxn>
                <a:cxn ang="0">
                  <a:pos x="926" y="488"/>
                </a:cxn>
                <a:cxn ang="0">
                  <a:pos x="914" y="555"/>
                </a:cxn>
                <a:cxn ang="0">
                  <a:pos x="893" y="619"/>
                </a:cxn>
                <a:cxn ang="0">
                  <a:pos x="862" y="677"/>
                </a:cxn>
                <a:cxn ang="0">
                  <a:pos x="826" y="730"/>
                </a:cxn>
                <a:cxn ang="0">
                  <a:pos x="779" y="778"/>
                </a:cxn>
                <a:cxn ang="0">
                  <a:pos x="728" y="818"/>
                </a:cxn>
                <a:cxn ang="0">
                  <a:pos x="672" y="851"/>
                </a:cxn>
                <a:cxn ang="0">
                  <a:pos x="610" y="875"/>
                </a:cxn>
                <a:cxn ang="0">
                  <a:pos x="544" y="890"/>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75" y="896"/>
                </a:cxn>
                <a:cxn ang="0">
                  <a:pos x="430" y="894"/>
                </a:cxn>
                <a:cxn ang="0">
                  <a:pos x="363" y="886"/>
                </a:cxn>
                <a:cxn ang="0">
                  <a:pos x="297" y="867"/>
                </a:cxn>
                <a:cxn ang="0">
                  <a:pos x="238" y="840"/>
                </a:cxn>
                <a:cxn ang="0">
                  <a:pos x="182" y="805"/>
                </a:cxn>
                <a:cxn ang="0">
                  <a:pos x="133" y="763"/>
                </a:cxn>
                <a:cxn ang="0">
                  <a:pos x="91" y="714"/>
                </a:cxn>
                <a:cxn ang="0">
                  <a:pos x="54" y="658"/>
                </a:cxn>
                <a:cxn ang="0">
                  <a:pos x="27" y="598"/>
                </a:cxn>
                <a:cxn ang="0">
                  <a:pos x="9" y="533"/>
                </a:cxn>
                <a:cxn ang="0">
                  <a:pos x="1" y="466"/>
                </a:cxn>
              </a:cxnLst>
              <a:rect l="0" t="0" r="r" b="b"/>
              <a:pathLst>
                <a:path w="928" h="896">
                  <a:moveTo>
                    <a:pt x="0" y="442"/>
                  </a:moveTo>
                  <a:lnTo>
                    <a:pt x="0" y="453"/>
                  </a:lnTo>
                  <a:lnTo>
                    <a:pt x="1" y="429"/>
                  </a:lnTo>
                  <a:lnTo>
                    <a:pt x="3" y="406"/>
                  </a:lnTo>
                  <a:lnTo>
                    <a:pt x="6" y="384"/>
                  </a:lnTo>
                  <a:lnTo>
                    <a:pt x="9" y="362"/>
                  </a:lnTo>
                  <a:lnTo>
                    <a:pt x="14" y="339"/>
                  </a:lnTo>
                  <a:lnTo>
                    <a:pt x="21" y="318"/>
                  </a:lnTo>
                  <a:lnTo>
                    <a:pt x="27" y="298"/>
                  </a:lnTo>
                  <a:lnTo>
                    <a:pt x="37" y="277"/>
                  </a:lnTo>
                  <a:lnTo>
                    <a:pt x="45" y="256"/>
                  </a:lnTo>
                  <a:lnTo>
                    <a:pt x="54" y="237"/>
                  </a:lnTo>
                  <a:lnTo>
                    <a:pt x="65" y="218"/>
                  </a:lnTo>
                  <a:lnTo>
                    <a:pt x="78" y="200"/>
                  </a:lnTo>
                  <a:lnTo>
                    <a:pt x="91" y="181"/>
                  </a:lnTo>
                  <a:lnTo>
                    <a:pt x="104" y="165"/>
                  </a:lnTo>
                  <a:lnTo>
                    <a:pt x="118" y="147"/>
                  </a:lnTo>
                  <a:lnTo>
                    <a:pt x="133" y="133"/>
                  </a:lnTo>
                  <a:lnTo>
                    <a:pt x="149" y="117"/>
                  </a:lnTo>
                  <a:lnTo>
                    <a:pt x="165" y="102"/>
                  </a:lnTo>
                  <a:lnTo>
                    <a:pt x="182" y="90"/>
                  </a:lnTo>
                  <a:lnTo>
                    <a:pt x="200" y="77"/>
                  </a:lnTo>
                  <a:lnTo>
                    <a:pt x="219" y="66"/>
                  </a:lnTo>
                  <a:lnTo>
                    <a:pt x="238" y="54"/>
                  </a:lnTo>
                  <a:lnTo>
                    <a:pt x="257" y="45"/>
                  </a:lnTo>
                  <a:lnTo>
                    <a:pt x="277" y="35"/>
                  </a:lnTo>
                  <a:lnTo>
                    <a:pt x="297" y="27"/>
                  </a:lnTo>
                  <a:lnTo>
                    <a:pt x="318" y="19"/>
                  </a:lnTo>
                  <a:lnTo>
                    <a:pt x="341" y="14"/>
                  </a:lnTo>
                  <a:lnTo>
                    <a:pt x="363" y="8"/>
                  </a:lnTo>
                  <a:lnTo>
                    <a:pt x="385" y="5"/>
                  </a:lnTo>
                  <a:lnTo>
                    <a:pt x="408" y="2"/>
                  </a:lnTo>
                  <a:lnTo>
                    <a:pt x="430" y="0"/>
                  </a:lnTo>
                  <a:lnTo>
                    <a:pt x="454" y="0"/>
                  </a:lnTo>
                  <a:lnTo>
                    <a:pt x="454" y="0"/>
                  </a:lnTo>
                  <a:lnTo>
                    <a:pt x="475" y="0"/>
                  </a:lnTo>
                  <a:lnTo>
                    <a:pt x="498" y="0"/>
                  </a:lnTo>
                  <a:lnTo>
                    <a:pt x="522" y="2"/>
                  </a:lnTo>
                  <a:lnTo>
                    <a:pt x="544" y="5"/>
                  </a:lnTo>
                  <a:lnTo>
                    <a:pt x="566" y="8"/>
                  </a:lnTo>
                  <a:lnTo>
                    <a:pt x="589" y="14"/>
                  </a:lnTo>
                  <a:lnTo>
                    <a:pt x="610" y="19"/>
                  </a:lnTo>
                  <a:lnTo>
                    <a:pt x="630" y="27"/>
                  </a:lnTo>
                  <a:lnTo>
                    <a:pt x="651" y="35"/>
                  </a:lnTo>
                  <a:lnTo>
                    <a:pt x="672" y="45"/>
                  </a:lnTo>
                  <a:lnTo>
                    <a:pt x="691" y="54"/>
                  </a:lnTo>
                  <a:lnTo>
                    <a:pt x="710" y="66"/>
                  </a:lnTo>
                  <a:lnTo>
                    <a:pt x="728" y="77"/>
                  </a:lnTo>
                  <a:lnTo>
                    <a:pt x="746" y="90"/>
                  </a:lnTo>
                  <a:lnTo>
                    <a:pt x="763" y="102"/>
                  </a:lnTo>
                  <a:lnTo>
                    <a:pt x="779" y="117"/>
                  </a:lnTo>
                  <a:lnTo>
                    <a:pt x="795" y="133"/>
                  </a:lnTo>
                  <a:lnTo>
                    <a:pt x="811" y="147"/>
                  </a:lnTo>
                  <a:lnTo>
                    <a:pt x="826" y="165"/>
                  </a:lnTo>
                  <a:lnTo>
                    <a:pt x="838" y="181"/>
                  </a:lnTo>
                  <a:lnTo>
                    <a:pt x="851" y="200"/>
                  </a:lnTo>
                  <a:lnTo>
                    <a:pt x="862" y="218"/>
                  </a:lnTo>
                  <a:lnTo>
                    <a:pt x="874" y="237"/>
                  </a:lnTo>
                  <a:lnTo>
                    <a:pt x="883" y="256"/>
                  </a:lnTo>
                  <a:lnTo>
                    <a:pt x="893" y="277"/>
                  </a:lnTo>
                  <a:lnTo>
                    <a:pt x="901" y="298"/>
                  </a:lnTo>
                  <a:lnTo>
                    <a:pt x="909" y="318"/>
                  </a:lnTo>
                  <a:lnTo>
                    <a:pt x="914" y="339"/>
                  </a:lnTo>
                  <a:lnTo>
                    <a:pt x="920" y="362"/>
                  </a:lnTo>
                  <a:lnTo>
                    <a:pt x="923" y="384"/>
                  </a:lnTo>
                  <a:lnTo>
                    <a:pt x="926" y="406"/>
                  </a:lnTo>
                  <a:lnTo>
                    <a:pt x="928" y="429"/>
                  </a:lnTo>
                  <a:lnTo>
                    <a:pt x="928" y="453"/>
                  </a:lnTo>
                  <a:lnTo>
                    <a:pt x="928" y="453"/>
                  </a:lnTo>
                  <a:lnTo>
                    <a:pt x="928" y="442"/>
                  </a:lnTo>
                  <a:lnTo>
                    <a:pt x="928" y="466"/>
                  </a:lnTo>
                  <a:lnTo>
                    <a:pt x="926" y="488"/>
                  </a:lnTo>
                  <a:lnTo>
                    <a:pt x="923" y="510"/>
                  </a:lnTo>
                  <a:lnTo>
                    <a:pt x="920" y="533"/>
                  </a:lnTo>
                  <a:lnTo>
                    <a:pt x="914" y="555"/>
                  </a:lnTo>
                  <a:lnTo>
                    <a:pt x="909" y="576"/>
                  </a:lnTo>
                  <a:lnTo>
                    <a:pt x="901" y="598"/>
                  </a:lnTo>
                  <a:lnTo>
                    <a:pt x="893" y="619"/>
                  </a:lnTo>
                  <a:lnTo>
                    <a:pt x="883" y="638"/>
                  </a:lnTo>
                  <a:lnTo>
                    <a:pt x="874" y="658"/>
                  </a:lnTo>
                  <a:lnTo>
                    <a:pt x="862" y="677"/>
                  </a:lnTo>
                  <a:lnTo>
                    <a:pt x="851" y="696"/>
                  </a:lnTo>
                  <a:lnTo>
                    <a:pt x="838" y="714"/>
                  </a:lnTo>
                  <a:lnTo>
                    <a:pt x="826" y="730"/>
                  </a:lnTo>
                  <a:lnTo>
                    <a:pt x="811" y="747"/>
                  </a:lnTo>
                  <a:lnTo>
                    <a:pt x="795" y="763"/>
                  </a:lnTo>
                  <a:lnTo>
                    <a:pt x="779" y="778"/>
                  </a:lnTo>
                  <a:lnTo>
                    <a:pt x="763" y="792"/>
                  </a:lnTo>
                  <a:lnTo>
                    <a:pt x="746" y="805"/>
                  </a:lnTo>
                  <a:lnTo>
                    <a:pt x="728" y="818"/>
                  </a:lnTo>
                  <a:lnTo>
                    <a:pt x="710" y="830"/>
                  </a:lnTo>
                  <a:lnTo>
                    <a:pt x="691" y="840"/>
                  </a:lnTo>
                  <a:lnTo>
                    <a:pt x="672" y="851"/>
                  </a:lnTo>
                  <a:lnTo>
                    <a:pt x="651" y="859"/>
                  </a:lnTo>
                  <a:lnTo>
                    <a:pt x="630" y="867"/>
                  </a:lnTo>
                  <a:lnTo>
                    <a:pt x="610" y="875"/>
                  </a:lnTo>
                  <a:lnTo>
                    <a:pt x="589" y="882"/>
                  </a:lnTo>
                  <a:lnTo>
                    <a:pt x="566" y="886"/>
                  </a:lnTo>
                  <a:lnTo>
                    <a:pt x="544" y="890"/>
                  </a:lnTo>
                  <a:lnTo>
                    <a:pt x="522" y="893"/>
                  </a:lnTo>
                  <a:lnTo>
                    <a:pt x="498" y="894"/>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75" y="896"/>
                  </a:lnTo>
                  <a:lnTo>
                    <a:pt x="454" y="896"/>
                  </a:lnTo>
                  <a:lnTo>
                    <a:pt x="430" y="894"/>
                  </a:lnTo>
                  <a:lnTo>
                    <a:pt x="408" y="893"/>
                  </a:lnTo>
                  <a:lnTo>
                    <a:pt x="385" y="890"/>
                  </a:lnTo>
                  <a:lnTo>
                    <a:pt x="363" y="886"/>
                  </a:lnTo>
                  <a:lnTo>
                    <a:pt x="341" y="882"/>
                  </a:lnTo>
                  <a:lnTo>
                    <a:pt x="318" y="875"/>
                  </a:lnTo>
                  <a:lnTo>
                    <a:pt x="297" y="867"/>
                  </a:lnTo>
                  <a:lnTo>
                    <a:pt x="277" y="859"/>
                  </a:lnTo>
                  <a:lnTo>
                    <a:pt x="257" y="851"/>
                  </a:lnTo>
                  <a:lnTo>
                    <a:pt x="238" y="840"/>
                  </a:lnTo>
                  <a:lnTo>
                    <a:pt x="219" y="830"/>
                  </a:lnTo>
                  <a:lnTo>
                    <a:pt x="200" y="818"/>
                  </a:lnTo>
                  <a:lnTo>
                    <a:pt x="182" y="805"/>
                  </a:lnTo>
                  <a:lnTo>
                    <a:pt x="165" y="792"/>
                  </a:lnTo>
                  <a:lnTo>
                    <a:pt x="149" y="778"/>
                  </a:lnTo>
                  <a:lnTo>
                    <a:pt x="133" y="763"/>
                  </a:lnTo>
                  <a:lnTo>
                    <a:pt x="118" y="747"/>
                  </a:lnTo>
                  <a:lnTo>
                    <a:pt x="104" y="730"/>
                  </a:lnTo>
                  <a:lnTo>
                    <a:pt x="91" y="714"/>
                  </a:lnTo>
                  <a:lnTo>
                    <a:pt x="78" y="696"/>
                  </a:lnTo>
                  <a:lnTo>
                    <a:pt x="65" y="677"/>
                  </a:lnTo>
                  <a:lnTo>
                    <a:pt x="54" y="658"/>
                  </a:lnTo>
                  <a:lnTo>
                    <a:pt x="45" y="638"/>
                  </a:lnTo>
                  <a:lnTo>
                    <a:pt x="37" y="619"/>
                  </a:lnTo>
                  <a:lnTo>
                    <a:pt x="27" y="598"/>
                  </a:lnTo>
                  <a:lnTo>
                    <a:pt x="21" y="576"/>
                  </a:lnTo>
                  <a:lnTo>
                    <a:pt x="14" y="555"/>
                  </a:lnTo>
                  <a:lnTo>
                    <a:pt x="9" y="533"/>
                  </a:lnTo>
                  <a:lnTo>
                    <a:pt x="6" y="510"/>
                  </a:lnTo>
                  <a:lnTo>
                    <a:pt x="3" y="488"/>
                  </a:lnTo>
                  <a:lnTo>
                    <a:pt x="1" y="466"/>
                  </a:lnTo>
                  <a:lnTo>
                    <a:pt x="0" y="442"/>
                  </a:lnTo>
                  <a:lnTo>
                    <a:pt x="0" y="442"/>
                  </a:lnTo>
                  <a:close/>
                </a:path>
              </a:pathLst>
            </a:custGeom>
            <a:noFill/>
            <a:ln w="23813">
              <a:solidFill>
                <a:srgbClr val="000000"/>
              </a:solidFill>
              <a:prstDash val="solid"/>
              <a:round/>
              <a:headEnd/>
              <a:tailEnd/>
            </a:ln>
          </p:spPr>
          <p:txBody>
            <a:bodyPr/>
            <a:lstStyle/>
            <a:p>
              <a:endParaRPr lang="ko-KR" altLang="en-US"/>
            </a:p>
          </p:txBody>
        </p:sp>
        <p:sp>
          <p:nvSpPr>
            <p:cNvPr id="20" name="Freeform 24"/>
            <p:cNvSpPr>
              <a:spLocks/>
            </p:cNvSpPr>
            <p:nvPr/>
          </p:nvSpPr>
          <p:spPr bwMode="auto">
            <a:xfrm>
              <a:off x="6018213" y="2446338"/>
              <a:ext cx="101600" cy="152400"/>
            </a:xfrm>
            <a:custGeom>
              <a:avLst/>
              <a:gdLst/>
              <a:ahLst/>
              <a:cxnLst>
                <a:cxn ang="0">
                  <a:pos x="128" y="160"/>
                </a:cxn>
                <a:cxn ang="0">
                  <a:pos x="0" y="0"/>
                </a:cxn>
                <a:cxn ang="0">
                  <a:pos x="32" y="192"/>
                </a:cxn>
                <a:cxn ang="0">
                  <a:pos x="64" y="192"/>
                </a:cxn>
                <a:cxn ang="0">
                  <a:pos x="128" y="160"/>
                </a:cxn>
              </a:cxnLst>
              <a:rect l="0" t="0" r="r" b="b"/>
              <a:pathLst>
                <a:path w="128" h="192">
                  <a:moveTo>
                    <a:pt x="128" y="160"/>
                  </a:moveTo>
                  <a:lnTo>
                    <a:pt x="0" y="0"/>
                  </a:lnTo>
                  <a:lnTo>
                    <a:pt x="32" y="192"/>
                  </a:lnTo>
                  <a:lnTo>
                    <a:pt x="64" y="192"/>
                  </a:lnTo>
                  <a:lnTo>
                    <a:pt x="128" y="160"/>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21" name="Freeform 25"/>
            <p:cNvSpPr>
              <a:spLocks/>
            </p:cNvSpPr>
            <p:nvPr/>
          </p:nvSpPr>
          <p:spPr bwMode="auto">
            <a:xfrm>
              <a:off x="6080125" y="2600325"/>
              <a:ext cx="65088" cy="542925"/>
            </a:xfrm>
            <a:custGeom>
              <a:avLst/>
              <a:gdLst/>
              <a:ahLst/>
              <a:cxnLst>
                <a:cxn ang="0">
                  <a:pos x="2" y="4"/>
                </a:cxn>
                <a:cxn ang="0">
                  <a:pos x="5" y="14"/>
                </a:cxn>
                <a:cxn ang="0">
                  <a:pos x="8" y="22"/>
                </a:cxn>
                <a:cxn ang="0">
                  <a:pos x="10" y="32"/>
                </a:cxn>
                <a:cxn ang="0">
                  <a:pos x="13" y="40"/>
                </a:cxn>
                <a:cxn ang="0">
                  <a:pos x="15" y="48"/>
                </a:cxn>
                <a:cxn ang="0">
                  <a:pos x="16" y="56"/>
                </a:cxn>
                <a:cxn ang="0">
                  <a:pos x="18" y="64"/>
                </a:cxn>
                <a:cxn ang="0">
                  <a:pos x="21" y="73"/>
                </a:cxn>
                <a:cxn ang="0">
                  <a:pos x="23" y="81"/>
                </a:cxn>
                <a:cxn ang="0">
                  <a:pos x="24" y="91"/>
                </a:cxn>
                <a:cxn ang="0">
                  <a:pos x="26" y="99"/>
                </a:cxn>
                <a:cxn ang="0">
                  <a:pos x="27" y="110"/>
                </a:cxn>
                <a:cxn ang="0">
                  <a:pos x="29" y="120"/>
                </a:cxn>
                <a:cxn ang="0">
                  <a:pos x="31" y="131"/>
                </a:cxn>
                <a:cxn ang="0">
                  <a:pos x="34" y="142"/>
                </a:cxn>
                <a:cxn ang="0">
                  <a:pos x="34" y="148"/>
                </a:cxn>
                <a:cxn ang="0">
                  <a:pos x="39" y="171"/>
                </a:cxn>
                <a:cxn ang="0">
                  <a:pos x="42" y="190"/>
                </a:cxn>
                <a:cxn ang="0">
                  <a:pos x="45" y="208"/>
                </a:cxn>
                <a:cxn ang="0">
                  <a:pos x="48" y="224"/>
                </a:cxn>
                <a:cxn ang="0">
                  <a:pos x="51" y="240"/>
                </a:cxn>
                <a:cxn ang="0">
                  <a:pos x="53" y="252"/>
                </a:cxn>
                <a:cxn ang="0">
                  <a:pos x="55" y="265"/>
                </a:cxn>
                <a:cxn ang="0">
                  <a:pos x="58" y="280"/>
                </a:cxn>
                <a:cxn ang="0">
                  <a:pos x="59" y="292"/>
                </a:cxn>
                <a:cxn ang="0">
                  <a:pos x="61" y="307"/>
                </a:cxn>
                <a:cxn ang="0">
                  <a:pos x="61" y="321"/>
                </a:cxn>
                <a:cxn ang="0">
                  <a:pos x="63" y="339"/>
                </a:cxn>
                <a:cxn ang="0">
                  <a:pos x="64" y="356"/>
                </a:cxn>
                <a:cxn ang="0">
                  <a:pos x="66" y="379"/>
                </a:cxn>
                <a:cxn ang="0">
                  <a:pos x="69" y="403"/>
                </a:cxn>
                <a:cxn ang="0">
                  <a:pos x="71" y="428"/>
                </a:cxn>
                <a:cxn ang="0">
                  <a:pos x="72" y="443"/>
                </a:cxn>
                <a:cxn ang="0">
                  <a:pos x="74" y="468"/>
                </a:cxn>
                <a:cxn ang="0">
                  <a:pos x="75" y="491"/>
                </a:cxn>
                <a:cxn ang="0">
                  <a:pos x="77" y="510"/>
                </a:cxn>
                <a:cxn ang="0">
                  <a:pos x="79" y="528"/>
                </a:cxn>
                <a:cxn ang="0">
                  <a:pos x="79" y="544"/>
                </a:cxn>
                <a:cxn ang="0">
                  <a:pos x="80" y="556"/>
                </a:cxn>
                <a:cxn ang="0">
                  <a:pos x="80" y="569"/>
                </a:cxn>
                <a:cxn ang="0">
                  <a:pos x="82" y="582"/>
                </a:cxn>
                <a:cxn ang="0">
                  <a:pos x="82" y="593"/>
                </a:cxn>
                <a:cxn ang="0">
                  <a:pos x="82" y="604"/>
                </a:cxn>
                <a:cxn ang="0">
                  <a:pos x="82" y="617"/>
                </a:cxn>
                <a:cxn ang="0">
                  <a:pos x="82" y="628"/>
                </a:cxn>
                <a:cxn ang="0">
                  <a:pos x="82" y="643"/>
                </a:cxn>
                <a:cxn ang="0">
                  <a:pos x="82" y="657"/>
                </a:cxn>
                <a:cxn ang="0">
                  <a:pos x="82" y="675"/>
                </a:cxn>
              </a:cxnLst>
              <a:rect l="0" t="0" r="r" b="b"/>
              <a:pathLst>
                <a:path w="82" h="684">
                  <a:moveTo>
                    <a:pt x="0" y="0"/>
                  </a:moveTo>
                  <a:lnTo>
                    <a:pt x="2" y="4"/>
                  </a:lnTo>
                  <a:lnTo>
                    <a:pt x="3" y="9"/>
                  </a:lnTo>
                  <a:lnTo>
                    <a:pt x="5" y="14"/>
                  </a:lnTo>
                  <a:lnTo>
                    <a:pt x="7" y="19"/>
                  </a:lnTo>
                  <a:lnTo>
                    <a:pt x="8" y="22"/>
                  </a:lnTo>
                  <a:lnTo>
                    <a:pt x="8" y="27"/>
                  </a:lnTo>
                  <a:lnTo>
                    <a:pt x="10" y="32"/>
                  </a:lnTo>
                  <a:lnTo>
                    <a:pt x="11" y="35"/>
                  </a:lnTo>
                  <a:lnTo>
                    <a:pt x="13" y="40"/>
                  </a:lnTo>
                  <a:lnTo>
                    <a:pt x="13" y="43"/>
                  </a:lnTo>
                  <a:lnTo>
                    <a:pt x="15" y="48"/>
                  </a:lnTo>
                  <a:lnTo>
                    <a:pt x="16" y="51"/>
                  </a:lnTo>
                  <a:lnTo>
                    <a:pt x="16" y="56"/>
                  </a:lnTo>
                  <a:lnTo>
                    <a:pt x="18" y="60"/>
                  </a:lnTo>
                  <a:lnTo>
                    <a:pt x="18" y="64"/>
                  </a:lnTo>
                  <a:lnTo>
                    <a:pt x="19" y="68"/>
                  </a:lnTo>
                  <a:lnTo>
                    <a:pt x="21" y="73"/>
                  </a:lnTo>
                  <a:lnTo>
                    <a:pt x="21" y="76"/>
                  </a:lnTo>
                  <a:lnTo>
                    <a:pt x="23" y="81"/>
                  </a:lnTo>
                  <a:lnTo>
                    <a:pt x="23" y="86"/>
                  </a:lnTo>
                  <a:lnTo>
                    <a:pt x="24" y="91"/>
                  </a:lnTo>
                  <a:lnTo>
                    <a:pt x="24" y="94"/>
                  </a:lnTo>
                  <a:lnTo>
                    <a:pt x="26" y="99"/>
                  </a:lnTo>
                  <a:lnTo>
                    <a:pt x="26" y="104"/>
                  </a:lnTo>
                  <a:lnTo>
                    <a:pt x="27" y="110"/>
                  </a:lnTo>
                  <a:lnTo>
                    <a:pt x="29" y="115"/>
                  </a:lnTo>
                  <a:lnTo>
                    <a:pt x="29" y="120"/>
                  </a:lnTo>
                  <a:lnTo>
                    <a:pt x="31" y="124"/>
                  </a:lnTo>
                  <a:lnTo>
                    <a:pt x="31" y="131"/>
                  </a:lnTo>
                  <a:lnTo>
                    <a:pt x="32" y="136"/>
                  </a:lnTo>
                  <a:lnTo>
                    <a:pt x="34" y="142"/>
                  </a:lnTo>
                  <a:lnTo>
                    <a:pt x="34" y="148"/>
                  </a:lnTo>
                  <a:lnTo>
                    <a:pt x="34" y="148"/>
                  </a:lnTo>
                  <a:lnTo>
                    <a:pt x="37" y="160"/>
                  </a:lnTo>
                  <a:lnTo>
                    <a:pt x="39" y="171"/>
                  </a:lnTo>
                  <a:lnTo>
                    <a:pt x="40" y="180"/>
                  </a:lnTo>
                  <a:lnTo>
                    <a:pt x="42" y="190"/>
                  </a:lnTo>
                  <a:lnTo>
                    <a:pt x="45" y="200"/>
                  </a:lnTo>
                  <a:lnTo>
                    <a:pt x="45" y="208"/>
                  </a:lnTo>
                  <a:lnTo>
                    <a:pt x="47" y="217"/>
                  </a:lnTo>
                  <a:lnTo>
                    <a:pt x="48" y="224"/>
                  </a:lnTo>
                  <a:lnTo>
                    <a:pt x="50" y="232"/>
                  </a:lnTo>
                  <a:lnTo>
                    <a:pt x="51" y="240"/>
                  </a:lnTo>
                  <a:lnTo>
                    <a:pt x="53" y="246"/>
                  </a:lnTo>
                  <a:lnTo>
                    <a:pt x="53" y="252"/>
                  </a:lnTo>
                  <a:lnTo>
                    <a:pt x="55" y="259"/>
                  </a:lnTo>
                  <a:lnTo>
                    <a:pt x="55" y="265"/>
                  </a:lnTo>
                  <a:lnTo>
                    <a:pt x="56" y="273"/>
                  </a:lnTo>
                  <a:lnTo>
                    <a:pt x="58" y="280"/>
                  </a:lnTo>
                  <a:lnTo>
                    <a:pt x="58" y="286"/>
                  </a:lnTo>
                  <a:lnTo>
                    <a:pt x="59" y="292"/>
                  </a:lnTo>
                  <a:lnTo>
                    <a:pt x="59" y="299"/>
                  </a:lnTo>
                  <a:lnTo>
                    <a:pt x="61" y="307"/>
                  </a:lnTo>
                  <a:lnTo>
                    <a:pt x="61" y="313"/>
                  </a:lnTo>
                  <a:lnTo>
                    <a:pt x="61" y="321"/>
                  </a:lnTo>
                  <a:lnTo>
                    <a:pt x="63" y="329"/>
                  </a:lnTo>
                  <a:lnTo>
                    <a:pt x="63" y="339"/>
                  </a:lnTo>
                  <a:lnTo>
                    <a:pt x="64" y="347"/>
                  </a:lnTo>
                  <a:lnTo>
                    <a:pt x="64" y="356"/>
                  </a:lnTo>
                  <a:lnTo>
                    <a:pt x="66" y="368"/>
                  </a:lnTo>
                  <a:lnTo>
                    <a:pt x="66" y="379"/>
                  </a:lnTo>
                  <a:lnTo>
                    <a:pt x="67" y="390"/>
                  </a:lnTo>
                  <a:lnTo>
                    <a:pt x="69" y="403"/>
                  </a:lnTo>
                  <a:lnTo>
                    <a:pt x="69" y="416"/>
                  </a:lnTo>
                  <a:lnTo>
                    <a:pt x="71" y="428"/>
                  </a:lnTo>
                  <a:lnTo>
                    <a:pt x="71" y="428"/>
                  </a:lnTo>
                  <a:lnTo>
                    <a:pt x="72" y="443"/>
                  </a:lnTo>
                  <a:lnTo>
                    <a:pt x="72" y="456"/>
                  </a:lnTo>
                  <a:lnTo>
                    <a:pt x="74" y="468"/>
                  </a:lnTo>
                  <a:lnTo>
                    <a:pt x="74" y="480"/>
                  </a:lnTo>
                  <a:lnTo>
                    <a:pt x="75" y="491"/>
                  </a:lnTo>
                  <a:lnTo>
                    <a:pt x="75" y="500"/>
                  </a:lnTo>
                  <a:lnTo>
                    <a:pt x="77" y="510"/>
                  </a:lnTo>
                  <a:lnTo>
                    <a:pt x="77" y="520"/>
                  </a:lnTo>
                  <a:lnTo>
                    <a:pt x="79" y="528"/>
                  </a:lnTo>
                  <a:lnTo>
                    <a:pt x="79" y="536"/>
                  </a:lnTo>
                  <a:lnTo>
                    <a:pt x="79" y="544"/>
                  </a:lnTo>
                  <a:lnTo>
                    <a:pt x="80" y="550"/>
                  </a:lnTo>
                  <a:lnTo>
                    <a:pt x="80" y="556"/>
                  </a:lnTo>
                  <a:lnTo>
                    <a:pt x="80" y="563"/>
                  </a:lnTo>
                  <a:lnTo>
                    <a:pt x="80" y="569"/>
                  </a:lnTo>
                  <a:lnTo>
                    <a:pt x="82" y="576"/>
                  </a:lnTo>
                  <a:lnTo>
                    <a:pt x="82" y="582"/>
                  </a:lnTo>
                  <a:lnTo>
                    <a:pt x="82" y="587"/>
                  </a:lnTo>
                  <a:lnTo>
                    <a:pt x="82" y="593"/>
                  </a:lnTo>
                  <a:lnTo>
                    <a:pt x="82" y="600"/>
                  </a:lnTo>
                  <a:lnTo>
                    <a:pt x="82" y="604"/>
                  </a:lnTo>
                  <a:lnTo>
                    <a:pt x="82" y="611"/>
                  </a:lnTo>
                  <a:lnTo>
                    <a:pt x="82" y="617"/>
                  </a:lnTo>
                  <a:lnTo>
                    <a:pt x="82" y="622"/>
                  </a:lnTo>
                  <a:lnTo>
                    <a:pt x="82" y="628"/>
                  </a:lnTo>
                  <a:lnTo>
                    <a:pt x="82" y="636"/>
                  </a:lnTo>
                  <a:lnTo>
                    <a:pt x="82" y="643"/>
                  </a:lnTo>
                  <a:lnTo>
                    <a:pt x="82" y="651"/>
                  </a:lnTo>
                  <a:lnTo>
                    <a:pt x="82" y="657"/>
                  </a:lnTo>
                  <a:lnTo>
                    <a:pt x="82" y="667"/>
                  </a:lnTo>
                  <a:lnTo>
                    <a:pt x="82" y="675"/>
                  </a:lnTo>
                  <a:lnTo>
                    <a:pt x="82" y="684"/>
                  </a:lnTo>
                </a:path>
              </a:pathLst>
            </a:custGeom>
            <a:noFill/>
            <a:ln w="23813">
              <a:solidFill>
                <a:srgbClr val="000000"/>
              </a:solidFill>
              <a:prstDash val="solid"/>
              <a:round/>
              <a:headEnd/>
              <a:tailEnd/>
            </a:ln>
          </p:spPr>
          <p:txBody>
            <a:bodyPr/>
            <a:lstStyle/>
            <a:p>
              <a:endParaRPr lang="ko-KR" altLang="en-US"/>
            </a:p>
          </p:txBody>
        </p:sp>
        <p:sp>
          <p:nvSpPr>
            <p:cNvPr id="22" name="Freeform 26"/>
            <p:cNvSpPr>
              <a:spLocks/>
            </p:cNvSpPr>
            <p:nvPr/>
          </p:nvSpPr>
          <p:spPr bwMode="auto">
            <a:xfrm>
              <a:off x="6011863" y="3143250"/>
              <a:ext cx="133350" cy="728663"/>
            </a:xfrm>
            <a:custGeom>
              <a:avLst/>
              <a:gdLst/>
              <a:ahLst/>
              <a:cxnLst>
                <a:cxn ang="0">
                  <a:pos x="9" y="896"/>
                </a:cxn>
                <a:cxn ang="0">
                  <a:pos x="24" y="853"/>
                </a:cxn>
                <a:cxn ang="0">
                  <a:pos x="38" y="816"/>
                </a:cxn>
                <a:cxn ang="0">
                  <a:pos x="51" y="784"/>
                </a:cxn>
                <a:cxn ang="0">
                  <a:pos x="61" y="756"/>
                </a:cxn>
                <a:cxn ang="0">
                  <a:pos x="70" y="730"/>
                </a:cxn>
                <a:cxn ang="0">
                  <a:pos x="78" y="708"/>
                </a:cxn>
                <a:cxn ang="0">
                  <a:pos x="85" y="688"/>
                </a:cxn>
                <a:cxn ang="0">
                  <a:pos x="89" y="671"/>
                </a:cxn>
                <a:cxn ang="0">
                  <a:pos x="94" y="653"/>
                </a:cxn>
                <a:cxn ang="0">
                  <a:pos x="99" y="637"/>
                </a:cxn>
                <a:cxn ang="0">
                  <a:pos x="104" y="621"/>
                </a:cxn>
                <a:cxn ang="0">
                  <a:pos x="107" y="605"/>
                </a:cxn>
                <a:cxn ang="0">
                  <a:pos x="110" y="588"/>
                </a:cxn>
                <a:cxn ang="0">
                  <a:pos x="115" y="568"/>
                </a:cxn>
                <a:cxn ang="0">
                  <a:pos x="118" y="548"/>
                </a:cxn>
                <a:cxn ang="0">
                  <a:pos x="120" y="536"/>
                </a:cxn>
                <a:cxn ang="0">
                  <a:pos x="125" y="514"/>
                </a:cxn>
                <a:cxn ang="0">
                  <a:pos x="128" y="493"/>
                </a:cxn>
                <a:cxn ang="0">
                  <a:pos x="131" y="476"/>
                </a:cxn>
                <a:cxn ang="0">
                  <a:pos x="134" y="460"/>
                </a:cxn>
                <a:cxn ang="0">
                  <a:pos x="137" y="445"/>
                </a:cxn>
                <a:cxn ang="0">
                  <a:pos x="139" y="431"/>
                </a:cxn>
                <a:cxn ang="0">
                  <a:pos x="141" y="418"/>
                </a:cxn>
                <a:cxn ang="0">
                  <a:pos x="144" y="405"/>
                </a:cxn>
                <a:cxn ang="0">
                  <a:pos x="145" y="392"/>
                </a:cxn>
                <a:cxn ang="0">
                  <a:pos x="147" y="378"/>
                </a:cxn>
                <a:cxn ang="0">
                  <a:pos x="147" y="362"/>
                </a:cxn>
                <a:cxn ang="0">
                  <a:pos x="149" y="346"/>
                </a:cxn>
                <a:cxn ang="0">
                  <a:pos x="150" y="327"/>
                </a:cxn>
                <a:cxn ang="0">
                  <a:pos x="152" y="306"/>
                </a:cxn>
                <a:cxn ang="0">
                  <a:pos x="155" y="282"/>
                </a:cxn>
                <a:cxn ang="0">
                  <a:pos x="157" y="255"/>
                </a:cxn>
                <a:cxn ang="0">
                  <a:pos x="158" y="242"/>
                </a:cxn>
                <a:cxn ang="0">
                  <a:pos x="160" y="216"/>
                </a:cxn>
                <a:cxn ang="0">
                  <a:pos x="161" y="194"/>
                </a:cxn>
                <a:cxn ang="0">
                  <a:pos x="163" y="175"/>
                </a:cxn>
                <a:cxn ang="0">
                  <a:pos x="165" y="157"/>
                </a:cxn>
                <a:cxn ang="0">
                  <a:pos x="165" y="141"/>
                </a:cxn>
                <a:cxn ang="0">
                  <a:pos x="166" y="127"/>
                </a:cxn>
                <a:cxn ang="0">
                  <a:pos x="166" y="114"/>
                </a:cxn>
                <a:cxn ang="0">
                  <a:pos x="168" y="103"/>
                </a:cxn>
                <a:cxn ang="0">
                  <a:pos x="168" y="92"/>
                </a:cxn>
                <a:cxn ang="0">
                  <a:pos x="168" y="79"/>
                </a:cxn>
                <a:cxn ang="0">
                  <a:pos x="168" y="68"/>
                </a:cxn>
                <a:cxn ang="0">
                  <a:pos x="168" y="55"/>
                </a:cxn>
                <a:cxn ang="0">
                  <a:pos x="168" y="42"/>
                </a:cxn>
                <a:cxn ang="0">
                  <a:pos x="168" y="26"/>
                </a:cxn>
                <a:cxn ang="0">
                  <a:pos x="168" y="10"/>
                </a:cxn>
              </a:cxnLst>
              <a:rect l="0" t="0" r="r" b="b"/>
              <a:pathLst>
                <a:path w="168" h="919">
                  <a:moveTo>
                    <a:pt x="0" y="919"/>
                  </a:moveTo>
                  <a:lnTo>
                    <a:pt x="9" y="896"/>
                  </a:lnTo>
                  <a:lnTo>
                    <a:pt x="17" y="874"/>
                  </a:lnTo>
                  <a:lnTo>
                    <a:pt x="24" y="853"/>
                  </a:lnTo>
                  <a:lnTo>
                    <a:pt x="32" y="834"/>
                  </a:lnTo>
                  <a:lnTo>
                    <a:pt x="38" y="816"/>
                  </a:lnTo>
                  <a:lnTo>
                    <a:pt x="45" y="799"/>
                  </a:lnTo>
                  <a:lnTo>
                    <a:pt x="51" y="784"/>
                  </a:lnTo>
                  <a:lnTo>
                    <a:pt x="56" y="770"/>
                  </a:lnTo>
                  <a:lnTo>
                    <a:pt x="61" y="756"/>
                  </a:lnTo>
                  <a:lnTo>
                    <a:pt x="65" y="743"/>
                  </a:lnTo>
                  <a:lnTo>
                    <a:pt x="70" y="730"/>
                  </a:lnTo>
                  <a:lnTo>
                    <a:pt x="73" y="719"/>
                  </a:lnTo>
                  <a:lnTo>
                    <a:pt x="78" y="708"/>
                  </a:lnTo>
                  <a:lnTo>
                    <a:pt x="81" y="698"/>
                  </a:lnTo>
                  <a:lnTo>
                    <a:pt x="85" y="688"/>
                  </a:lnTo>
                  <a:lnTo>
                    <a:pt x="88" y="679"/>
                  </a:lnTo>
                  <a:lnTo>
                    <a:pt x="89" y="671"/>
                  </a:lnTo>
                  <a:lnTo>
                    <a:pt x="93" y="663"/>
                  </a:lnTo>
                  <a:lnTo>
                    <a:pt x="94" y="653"/>
                  </a:lnTo>
                  <a:lnTo>
                    <a:pt x="97" y="645"/>
                  </a:lnTo>
                  <a:lnTo>
                    <a:pt x="99" y="637"/>
                  </a:lnTo>
                  <a:lnTo>
                    <a:pt x="101" y="629"/>
                  </a:lnTo>
                  <a:lnTo>
                    <a:pt x="104" y="621"/>
                  </a:lnTo>
                  <a:lnTo>
                    <a:pt x="105" y="613"/>
                  </a:lnTo>
                  <a:lnTo>
                    <a:pt x="107" y="605"/>
                  </a:lnTo>
                  <a:lnTo>
                    <a:pt x="109" y="597"/>
                  </a:lnTo>
                  <a:lnTo>
                    <a:pt x="110" y="588"/>
                  </a:lnTo>
                  <a:lnTo>
                    <a:pt x="112" y="578"/>
                  </a:lnTo>
                  <a:lnTo>
                    <a:pt x="115" y="568"/>
                  </a:lnTo>
                  <a:lnTo>
                    <a:pt x="117" y="559"/>
                  </a:lnTo>
                  <a:lnTo>
                    <a:pt x="118" y="548"/>
                  </a:lnTo>
                  <a:lnTo>
                    <a:pt x="120" y="536"/>
                  </a:lnTo>
                  <a:lnTo>
                    <a:pt x="120" y="536"/>
                  </a:lnTo>
                  <a:lnTo>
                    <a:pt x="123" y="525"/>
                  </a:lnTo>
                  <a:lnTo>
                    <a:pt x="125" y="514"/>
                  </a:lnTo>
                  <a:lnTo>
                    <a:pt x="126" y="503"/>
                  </a:lnTo>
                  <a:lnTo>
                    <a:pt x="128" y="493"/>
                  </a:lnTo>
                  <a:lnTo>
                    <a:pt x="131" y="485"/>
                  </a:lnTo>
                  <a:lnTo>
                    <a:pt x="131" y="476"/>
                  </a:lnTo>
                  <a:lnTo>
                    <a:pt x="133" y="468"/>
                  </a:lnTo>
                  <a:lnTo>
                    <a:pt x="134" y="460"/>
                  </a:lnTo>
                  <a:lnTo>
                    <a:pt x="136" y="453"/>
                  </a:lnTo>
                  <a:lnTo>
                    <a:pt x="137" y="445"/>
                  </a:lnTo>
                  <a:lnTo>
                    <a:pt x="139" y="439"/>
                  </a:lnTo>
                  <a:lnTo>
                    <a:pt x="139" y="431"/>
                  </a:lnTo>
                  <a:lnTo>
                    <a:pt x="141" y="424"/>
                  </a:lnTo>
                  <a:lnTo>
                    <a:pt x="141" y="418"/>
                  </a:lnTo>
                  <a:lnTo>
                    <a:pt x="142" y="412"/>
                  </a:lnTo>
                  <a:lnTo>
                    <a:pt x="144" y="405"/>
                  </a:lnTo>
                  <a:lnTo>
                    <a:pt x="144" y="399"/>
                  </a:lnTo>
                  <a:lnTo>
                    <a:pt x="145" y="392"/>
                  </a:lnTo>
                  <a:lnTo>
                    <a:pt x="145" y="384"/>
                  </a:lnTo>
                  <a:lnTo>
                    <a:pt x="147" y="378"/>
                  </a:lnTo>
                  <a:lnTo>
                    <a:pt x="147" y="370"/>
                  </a:lnTo>
                  <a:lnTo>
                    <a:pt x="147" y="362"/>
                  </a:lnTo>
                  <a:lnTo>
                    <a:pt x="149" y="354"/>
                  </a:lnTo>
                  <a:lnTo>
                    <a:pt x="149" y="346"/>
                  </a:lnTo>
                  <a:lnTo>
                    <a:pt x="150" y="336"/>
                  </a:lnTo>
                  <a:lnTo>
                    <a:pt x="150" y="327"/>
                  </a:lnTo>
                  <a:lnTo>
                    <a:pt x="152" y="317"/>
                  </a:lnTo>
                  <a:lnTo>
                    <a:pt x="152" y="306"/>
                  </a:lnTo>
                  <a:lnTo>
                    <a:pt x="153" y="295"/>
                  </a:lnTo>
                  <a:lnTo>
                    <a:pt x="155" y="282"/>
                  </a:lnTo>
                  <a:lnTo>
                    <a:pt x="155" y="269"/>
                  </a:lnTo>
                  <a:lnTo>
                    <a:pt x="157" y="255"/>
                  </a:lnTo>
                  <a:lnTo>
                    <a:pt x="157" y="255"/>
                  </a:lnTo>
                  <a:lnTo>
                    <a:pt x="158" y="242"/>
                  </a:lnTo>
                  <a:lnTo>
                    <a:pt x="158" y="228"/>
                  </a:lnTo>
                  <a:lnTo>
                    <a:pt x="160" y="216"/>
                  </a:lnTo>
                  <a:lnTo>
                    <a:pt x="160" y="205"/>
                  </a:lnTo>
                  <a:lnTo>
                    <a:pt x="161" y="194"/>
                  </a:lnTo>
                  <a:lnTo>
                    <a:pt x="161" y="183"/>
                  </a:lnTo>
                  <a:lnTo>
                    <a:pt x="163" y="175"/>
                  </a:lnTo>
                  <a:lnTo>
                    <a:pt x="163" y="165"/>
                  </a:lnTo>
                  <a:lnTo>
                    <a:pt x="165" y="157"/>
                  </a:lnTo>
                  <a:lnTo>
                    <a:pt x="165" y="149"/>
                  </a:lnTo>
                  <a:lnTo>
                    <a:pt x="165" y="141"/>
                  </a:lnTo>
                  <a:lnTo>
                    <a:pt x="166" y="135"/>
                  </a:lnTo>
                  <a:lnTo>
                    <a:pt x="166" y="127"/>
                  </a:lnTo>
                  <a:lnTo>
                    <a:pt x="166" y="120"/>
                  </a:lnTo>
                  <a:lnTo>
                    <a:pt x="166" y="114"/>
                  </a:lnTo>
                  <a:lnTo>
                    <a:pt x="168" y="109"/>
                  </a:lnTo>
                  <a:lnTo>
                    <a:pt x="168" y="103"/>
                  </a:lnTo>
                  <a:lnTo>
                    <a:pt x="168" y="96"/>
                  </a:lnTo>
                  <a:lnTo>
                    <a:pt x="168" y="92"/>
                  </a:lnTo>
                  <a:lnTo>
                    <a:pt x="168" y="85"/>
                  </a:lnTo>
                  <a:lnTo>
                    <a:pt x="168" y="79"/>
                  </a:lnTo>
                  <a:lnTo>
                    <a:pt x="168" y="74"/>
                  </a:lnTo>
                  <a:lnTo>
                    <a:pt x="168" y="68"/>
                  </a:lnTo>
                  <a:lnTo>
                    <a:pt x="168" y="61"/>
                  </a:lnTo>
                  <a:lnTo>
                    <a:pt x="168" y="55"/>
                  </a:lnTo>
                  <a:lnTo>
                    <a:pt x="168" y="48"/>
                  </a:lnTo>
                  <a:lnTo>
                    <a:pt x="168" y="42"/>
                  </a:lnTo>
                  <a:lnTo>
                    <a:pt x="168" y="34"/>
                  </a:lnTo>
                  <a:lnTo>
                    <a:pt x="168" y="26"/>
                  </a:lnTo>
                  <a:lnTo>
                    <a:pt x="168" y="18"/>
                  </a:lnTo>
                  <a:lnTo>
                    <a:pt x="168" y="10"/>
                  </a:lnTo>
                  <a:lnTo>
                    <a:pt x="168" y="0"/>
                  </a:lnTo>
                </a:path>
              </a:pathLst>
            </a:custGeom>
            <a:noFill/>
            <a:ln w="23813">
              <a:solidFill>
                <a:srgbClr val="000000"/>
              </a:solidFill>
              <a:prstDash val="solid"/>
              <a:round/>
              <a:headEnd/>
              <a:tailEnd/>
            </a:ln>
          </p:spPr>
          <p:txBody>
            <a:bodyPr/>
            <a:lstStyle/>
            <a:p>
              <a:endParaRPr lang="ko-KR" altLang="en-US"/>
            </a:p>
          </p:txBody>
        </p:sp>
        <p:sp>
          <p:nvSpPr>
            <p:cNvPr id="23" name="Freeform 27"/>
            <p:cNvSpPr>
              <a:spLocks/>
            </p:cNvSpPr>
            <p:nvPr/>
          </p:nvSpPr>
          <p:spPr bwMode="auto">
            <a:xfrm>
              <a:off x="5270500" y="3865563"/>
              <a:ext cx="1260475" cy="720725"/>
            </a:xfrm>
            <a:custGeom>
              <a:avLst/>
              <a:gdLst/>
              <a:ahLst/>
              <a:cxnLst>
                <a:cxn ang="0">
                  <a:pos x="714" y="1"/>
                </a:cxn>
                <a:cxn ang="0">
                  <a:pos x="595" y="14"/>
                </a:cxn>
                <a:cxn ang="0">
                  <a:pos x="485" y="35"/>
                </a:cxn>
                <a:cxn ang="0">
                  <a:pos x="382" y="65"/>
                </a:cxn>
                <a:cxn ang="0">
                  <a:pos x="290" y="104"/>
                </a:cxn>
                <a:cxn ang="0">
                  <a:pos x="206" y="149"/>
                </a:cxn>
                <a:cxn ang="0">
                  <a:pos x="136" y="200"/>
                </a:cxn>
                <a:cxn ang="0">
                  <a:pos x="78" y="256"/>
                </a:cxn>
                <a:cxn ang="0">
                  <a:pos x="37" y="318"/>
                </a:cxn>
                <a:cxn ang="0">
                  <a:pos x="9" y="384"/>
                </a:cxn>
                <a:cxn ang="0">
                  <a:pos x="0" y="453"/>
                </a:cxn>
                <a:cxn ang="0">
                  <a:pos x="5" y="499"/>
                </a:cxn>
                <a:cxn ang="0">
                  <a:pos x="25" y="566"/>
                </a:cxn>
                <a:cxn ang="0">
                  <a:pos x="62" y="630"/>
                </a:cxn>
                <a:cxn ang="0">
                  <a:pos x="115" y="688"/>
                </a:cxn>
                <a:cxn ang="0">
                  <a:pos x="182" y="742"/>
                </a:cxn>
                <a:cxn ang="0">
                  <a:pos x="261" y="789"/>
                </a:cxn>
                <a:cxn ang="0">
                  <a:pos x="350" y="829"/>
                </a:cxn>
                <a:cxn ang="0">
                  <a:pos x="450" y="862"/>
                </a:cxn>
                <a:cxn ang="0">
                  <a:pos x="558" y="886"/>
                </a:cxn>
                <a:cxn ang="0">
                  <a:pos x="674" y="901"/>
                </a:cxn>
                <a:cxn ang="0">
                  <a:pos x="794" y="907"/>
                </a:cxn>
                <a:cxn ang="0">
                  <a:pos x="875" y="904"/>
                </a:cxn>
                <a:cxn ang="0">
                  <a:pos x="992" y="893"/>
                </a:cxn>
                <a:cxn ang="0">
                  <a:pos x="1102" y="870"/>
                </a:cxn>
                <a:cxn ang="0">
                  <a:pos x="1205" y="841"/>
                </a:cxn>
                <a:cxn ang="0">
                  <a:pos x="1299" y="803"/>
                </a:cxn>
                <a:cxn ang="0">
                  <a:pos x="1381" y="758"/>
                </a:cxn>
                <a:cxn ang="0">
                  <a:pos x="1453" y="707"/>
                </a:cxn>
                <a:cxn ang="0">
                  <a:pos x="1509" y="649"/>
                </a:cxn>
                <a:cxn ang="0">
                  <a:pos x="1552" y="589"/>
                </a:cxn>
                <a:cxn ang="0">
                  <a:pos x="1579" y="521"/>
                </a:cxn>
                <a:cxn ang="0">
                  <a:pos x="1587" y="453"/>
                </a:cxn>
                <a:cxn ang="0">
                  <a:pos x="1584" y="406"/>
                </a:cxn>
                <a:cxn ang="0">
                  <a:pos x="1563" y="339"/>
                </a:cxn>
                <a:cxn ang="0">
                  <a:pos x="1525" y="277"/>
                </a:cxn>
                <a:cxn ang="0">
                  <a:pos x="1472" y="217"/>
                </a:cxn>
                <a:cxn ang="0">
                  <a:pos x="1406" y="165"/>
                </a:cxn>
                <a:cxn ang="0">
                  <a:pos x="1328" y="118"/>
                </a:cxn>
                <a:cxn ang="0">
                  <a:pos x="1238" y="77"/>
                </a:cxn>
                <a:cxn ang="0">
                  <a:pos x="1138" y="45"/>
                </a:cxn>
                <a:cxn ang="0">
                  <a:pos x="1030" y="21"/>
                </a:cxn>
                <a:cxn ang="0">
                  <a:pos x="915" y="5"/>
                </a:cxn>
                <a:cxn ang="0">
                  <a:pos x="794" y="0"/>
                </a:cxn>
              </a:cxnLst>
              <a:rect l="0" t="0" r="r" b="b"/>
              <a:pathLst>
                <a:path w="1587" h="907">
                  <a:moveTo>
                    <a:pt x="794" y="0"/>
                  </a:moveTo>
                  <a:lnTo>
                    <a:pt x="754" y="0"/>
                  </a:lnTo>
                  <a:lnTo>
                    <a:pt x="714" y="1"/>
                  </a:lnTo>
                  <a:lnTo>
                    <a:pt x="674" y="5"/>
                  </a:lnTo>
                  <a:lnTo>
                    <a:pt x="634" y="9"/>
                  </a:lnTo>
                  <a:lnTo>
                    <a:pt x="595" y="14"/>
                  </a:lnTo>
                  <a:lnTo>
                    <a:pt x="558" y="21"/>
                  </a:lnTo>
                  <a:lnTo>
                    <a:pt x="522" y="27"/>
                  </a:lnTo>
                  <a:lnTo>
                    <a:pt x="485" y="35"/>
                  </a:lnTo>
                  <a:lnTo>
                    <a:pt x="450" y="45"/>
                  </a:lnTo>
                  <a:lnTo>
                    <a:pt x="416" y="54"/>
                  </a:lnTo>
                  <a:lnTo>
                    <a:pt x="382" y="65"/>
                  </a:lnTo>
                  <a:lnTo>
                    <a:pt x="350" y="77"/>
                  </a:lnTo>
                  <a:lnTo>
                    <a:pt x="320" y="89"/>
                  </a:lnTo>
                  <a:lnTo>
                    <a:pt x="290" y="104"/>
                  </a:lnTo>
                  <a:lnTo>
                    <a:pt x="261" y="118"/>
                  </a:lnTo>
                  <a:lnTo>
                    <a:pt x="234" y="133"/>
                  </a:lnTo>
                  <a:lnTo>
                    <a:pt x="206" y="149"/>
                  </a:lnTo>
                  <a:lnTo>
                    <a:pt x="182" y="165"/>
                  </a:lnTo>
                  <a:lnTo>
                    <a:pt x="158" y="182"/>
                  </a:lnTo>
                  <a:lnTo>
                    <a:pt x="136" y="200"/>
                  </a:lnTo>
                  <a:lnTo>
                    <a:pt x="115" y="217"/>
                  </a:lnTo>
                  <a:lnTo>
                    <a:pt x="96" y="237"/>
                  </a:lnTo>
                  <a:lnTo>
                    <a:pt x="78" y="256"/>
                  </a:lnTo>
                  <a:lnTo>
                    <a:pt x="62" y="277"/>
                  </a:lnTo>
                  <a:lnTo>
                    <a:pt x="48" y="297"/>
                  </a:lnTo>
                  <a:lnTo>
                    <a:pt x="37" y="318"/>
                  </a:lnTo>
                  <a:lnTo>
                    <a:pt x="25" y="339"/>
                  </a:lnTo>
                  <a:lnTo>
                    <a:pt x="16" y="361"/>
                  </a:lnTo>
                  <a:lnTo>
                    <a:pt x="9" y="384"/>
                  </a:lnTo>
                  <a:lnTo>
                    <a:pt x="5" y="406"/>
                  </a:lnTo>
                  <a:lnTo>
                    <a:pt x="1" y="430"/>
                  </a:lnTo>
                  <a:lnTo>
                    <a:pt x="0" y="453"/>
                  </a:lnTo>
                  <a:lnTo>
                    <a:pt x="0" y="453"/>
                  </a:lnTo>
                  <a:lnTo>
                    <a:pt x="1" y="477"/>
                  </a:lnTo>
                  <a:lnTo>
                    <a:pt x="5" y="499"/>
                  </a:lnTo>
                  <a:lnTo>
                    <a:pt x="9" y="521"/>
                  </a:lnTo>
                  <a:lnTo>
                    <a:pt x="16" y="544"/>
                  </a:lnTo>
                  <a:lnTo>
                    <a:pt x="25" y="566"/>
                  </a:lnTo>
                  <a:lnTo>
                    <a:pt x="37" y="589"/>
                  </a:lnTo>
                  <a:lnTo>
                    <a:pt x="48" y="609"/>
                  </a:lnTo>
                  <a:lnTo>
                    <a:pt x="62" y="630"/>
                  </a:lnTo>
                  <a:lnTo>
                    <a:pt x="78" y="649"/>
                  </a:lnTo>
                  <a:lnTo>
                    <a:pt x="96" y="669"/>
                  </a:lnTo>
                  <a:lnTo>
                    <a:pt x="115" y="688"/>
                  </a:lnTo>
                  <a:lnTo>
                    <a:pt x="136" y="707"/>
                  </a:lnTo>
                  <a:lnTo>
                    <a:pt x="158" y="725"/>
                  </a:lnTo>
                  <a:lnTo>
                    <a:pt x="182" y="742"/>
                  </a:lnTo>
                  <a:lnTo>
                    <a:pt x="206" y="758"/>
                  </a:lnTo>
                  <a:lnTo>
                    <a:pt x="234" y="774"/>
                  </a:lnTo>
                  <a:lnTo>
                    <a:pt x="261" y="789"/>
                  </a:lnTo>
                  <a:lnTo>
                    <a:pt x="290" y="803"/>
                  </a:lnTo>
                  <a:lnTo>
                    <a:pt x="320" y="816"/>
                  </a:lnTo>
                  <a:lnTo>
                    <a:pt x="350" y="829"/>
                  </a:lnTo>
                  <a:lnTo>
                    <a:pt x="382" y="841"/>
                  </a:lnTo>
                  <a:lnTo>
                    <a:pt x="416" y="853"/>
                  </a:lnTo>
                  <a:lnTo>
                    <a:pt x="450" y="862"/>
                  </a:lnTo>
                  <a:lnTo>
                    <a:pt x="485" y="870"/>
                  </a:lnTo>
                  <a:lnTo>
                    <a:pt x="522" y="880"/>
                  </a:lnTo>
                  <a:lnTo>
                    <a:pt x="558" y="886"/>
                  </a:lnTo>
                  <a:lnTo>
                    <a:pt x="595" y="893"/>
                  </a:lnTo>
                  <a:lnTo>
                    <a:pt x="634" y="897"/>
                  </a:lnTo>
                  <a:lnTo>
                    <a:pt x="674" y="901"/>
                  </a:lnTo>
                  <a:lnTo>
                    <a:pt x="714" y="904"/>
                  </a:lnTo>
                  <a:lnTo>
                    <a:pt x="754" y="905"/>
                  </a:lnTo>
                  <a:lnTo>
                    <a:pt x="794" y="907"/>
                  </a:lnTo>
                  <a:lnTo>
                    <a:pt x="794" y="907"/>
                  </a:lnTo>
                  <a:lnTo>
                    <a:pt x="835" y="905"/>
                  </a:lnTo>
                  <a:lnTo>
                    <a:pt x="875" y="904"/>
                  </a:lnTo>
                  <a:lnTo>
                    <a:pt x="915" y="901"/>
                  </a:lnTo>
                  <a:lnTo>
                    <a:pt x="954" y="897"/>
                  </a:lnTo>
                  <a:lnTo>
                    <a:pt x="992" y="893"/>
                  </a:lnTo>
                  <a:lnTo>
                    <a:pt x="1030" y="886"/>
                  </a:lnTo>
                  <a:lnTo>
                    <a:pt x="1067" y="880"/>
                  </a:lnTo>
                  <a:lnTo>
                    <a:pt x="1102" y="870"/>
                  </a:lnTo>
                  <a:lnTo>
                    <a:pt x="1138" y="862"/>
                  </a:lnTo>
                  <a:lnTo>
                    <a:pt x="1173" y="853"/>
                  </a:lnTo>
                  <a:lnTo>
                    <a:pt x="1205" y="841"/>
                  </a:lnTo>
                  <a:lnTo>
                    <a:pt x="1238" y="829"/>
                  </a:lnTo>
                  <a:lnTo>
                    <a:pt x="1269" y="816"/>
                  </a:lnTo>
                  <a:lnTo>
                    <a:pt x="1299" y="803"/>
                  </a:lnTo>
                  <a:lnTo>
                    <a:pt x="1328" y="789"/>
                  </a:lnTo>
                  <a:lnTo>
                    <a:pt x="1355" y="774"/>
                  </a:lnTo>
                  <a:lnTo>
                    <a:pt x="1381" y="758"/>
                  </a:lnTo>
                  <a:lnTo>
                    <a:pt x="1406" y="742"/>
                  </a:lnTo>
                  <a:lnTo>
                    <a:pt x="1430" y="725"/>
                  </a:lnTo>
                  <a:lnTo>
                    <a:pt x="1453" y="707"/>
                  </a:lnTo>
                  <a:lnTo>
                    <a:pt x="1472" y="688"/>
                  </a:lnTo>
                  <a:lnTo>
                    <a:pt x="1491" y="669"/>
                  </a:lnTo>
                  <a:lnTo>
                    <a:pt x="1509" y="649"/>
                  </a:lnTo>
                  <a:lnTo>
                    <a:pt x="1525" y="630"/>
                  </a:lnTo>
                  <a:lnTo>
                    <a:pt x="1539" y="609"/>
                  </a:lnTo>
                  <a:lnTo>
                    <a:pt x="1552" y="589"/>
                  </a:lnTo>
                  <a:lnTo>
                    <a:pt x="1563" y="566"/>
                  </a:lnTo>
                  <a:lnTo>
                    <a:pt x="1571" y="544"/>
                  </a:lnTo>
                  <a:lnTo>
                    <a:pt x="1579" y="521"/>
                  </a:lnTo>
                  <a:lnTo>
                    <a:pt x="1584" y="499"/>
                  </a:lnTo>
                  <a:lnTo>
                    <a:pt x="1587" y="477"/>
                  </a:lnTo>
                  <a:lnTo>
                    <a:pt x="1587" y="453"/>
                  </a:lnTo>
                  <a:lnTo>
                    <a:pt x="1587" y="453"/>
                  </a:lnTo>
                  <a:lnTo>
                    <a:pt x="1587" y="430"/>
                  </a:lnTo>
                  <a:lnTo>
                    <a:pt x="1584" y="406"/>
                  </a:lnTo>
                  <a:lnTo>
                    <a:pt x="1579" y="384"/>
                  </a:lnTo>
                  <a:lnTo>
                    <a:pt x="1571" y="361"/>
                  </a:lnTo>
                  <a:lnTo>
                    <a:pt x="1563" y="339"/>
                  </a:lnTo>
                  <a:lnTo>
                    <a:pt x="1552" y="318"/>
                  </a:lnTo>
                  <a:lnTo>
                    <a:pt x="1539" y="297"/>
                  </a:lnTo>
                  <a:lnTo>
                    <a:pt x="1525" y="277"/>
                  </a:lnTo>
                  <a:lnTo>
                    <a:pt x="1509" y="256"/>
                  </a:lnTo>
                  <a:lnTo>
                    <a:pt x="1491" y="237"/>
                  </a:lnTo>
                  <a:lnTo>
                    <a:pt x="1472" y="217"/>
                  </a:lnTo>
                  <a:lnTo>
                    <a:pt x="1453" y="200"/>
                  </a:lnTo>
                  <a:lnTo>
                    <a:pt x="1430" y="182"/>
                  </a:lnTo>
                  <a:lnTo>
                    <a:pt x="1406" y="165"/>
                  </a:lnTo>
                  <a:lnTo>
                    <a:pt x="1381" y="149"/>
                  </a:lnTo>
                  <a:lnTo>
                    <a:pt x="1355" y="133"/>
                  </a:lnTo>
                  <a:lnTo>
                    <a:pt x="1328" y="118"/>
                  </a:lnTo>
                  <a:lnTo>
                    <a:pt x="1299" y="104"/>
                  </a:lnTo>
                  <a:lnTo>
                    <a:pt x="1269" y="89"/>
                  </a:lnTo>
                  <a:lnTo>
                    <a:pt x="1238" y="77"/>
                  </a:lnTo>
                  <a:lnTo>
                    <a:pt x="1205" y="65"/>
                  </a:lnTo>
                  <a:lnTo>
                    <a:pt x="1173" y="54"/>
                  </a:lnTo>
                  <a:lnTo>
                    <a:pt x="1138" y="45"/>
                  </a:lnTo>
                  <a:lnTo>
                    <a:pt x="1102" y="35"/>
                  </a:lnTo>
                  <a:lnTo>
                    <a:pt x="1067" y="27"/>
                  </a:lnTo>
                  <a:lnTo>
                    <a:pt x="1030" y="21"/>
                  </a:lnTo>
                  <a:lnTo>
                    <a:pt x="992" y="14"/>
                  </a:lnTo>
                  <a:lnTo>
                    <a:pt x="954" y="9"/>
                  </a:lnTo>
                  <a:lnTo>
                    <a:pt x="915" y="5"/>
                  </a:lnTo>
                  <a:lnTo>
                    <a:pt x="875" y="1"/>
                  </a:lnTo>
                  <a:lnTo>
                    <a:pt x="835" y="0"/>
                  </a:lnTo>
                  <a:lnTo>
                    <a:pt x="794" y="0"/>
                  </a:lnTo>
                </a:path>
              </a:pathLst>
            </a:custGeom>
            <a:solidFill>
              <a:schemeClr val="bg1"/>
            </a:solidFill>
            <a:ln w="23813">
              <a:solidFill>
                <a:srgbClr val="000000"/>
              </a:solidFill>
              <a:prstDash val="solid"/>
              <a:round/>
              <a:headEnd/>
              <a:tailEnd/>
            </a:ln>
          </p:spPr>
          <p:txBody>
            <a:bodyPr/>
            <a:lstStyle/>
            <a:p>
              <a:endParaRPr lang="ko-KR" altLang="en-US"/>
            </a:p>
          </p:txBody>
        </p:sp>
        <p:sp>
          <p:nvSpPr>
            <p:cNvPr id="24" name="Rectangle 28"/>
            <p:cNvSpPr>
              <a:spLocks noChangeArrowheads="1"/>
            </p:cNvSpPr>
            <p:nvPr/>
          </p:nvSpPr>
          <p:spPr bwMode="auto">
            <a:xfrm>
              <a:off x="5441950" y="4089400"/>
              <a:ext cx="2222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H </a:t>
              </a:r>
              <a:endParaRPr lang="en-US" altLang="ko-KR">
                <a:ea typeface="굴림" pitchFamily="50" charset="-127"/>
              </a:endParaRPr>
            </a:p>
          </p:txBody>
        </p:sp>
        <p:sp>
          <p:nvSpPr>
            <p:cNvPr id="25" name="Rectangle 29"/>
            <p:cNvSpPr>
              <a:spLocks noChangeArrowheads="1"/>
            </p:cNvSpPr>
            <p:nvPr/>
          </p:nvSpPr>
          <p:spPr bwMode="auto">
            <a:xfrm>
              <a:off x="5613400" y="4205288"/>
              <a:ext cx="133350" cy="212725"/>
            </a:xfrm>
            <a:prstGeom prst="rect">
              <a:avLst/>
            </a:prstGeom>
            <a:noFill/>
            <a:ln w="9525">
              <a:noFill/>
              <a:miter lim="800000"/>
              <a:headEnd/>
              <a:tailEnd/>
            </a:ln>
          </p:spPr>
          <p:txBody>
            <a:bodyPr wrap="none" lIns="0" tIns="0" rIns="0" bIns="0">
              <a:spAutoFit/>
            </a:bodyPr>
            <a:lstStyle/>
            <a:p>
              <a:r>
                <a:rPr lang="en-US" altLang="ko-KR" sz="1400">
                  <a:solidFill>
                    <a:srgbClr val="000000"/>
                  </a:solidFill>
                  <a:latin typeface="Times-Roman" charset="0"/>
                  <a:ea typeface="굴림" pitchFamily="50" charset="-127"/>
                </a:rPr>
                <a:t>1 </a:t>
              </a:r>
              <a:endParaRPr lang="en-US" altLang="ko-KR">
                <a:ea typeface="굴림" pitchFamily="50" charset="-127"/>
              </a:endParaRPr>
            </a:p>
          </p:txBody>
        </p:sp>
        <p:sp>
          <p:nvSpPr>
            <p:cNvPr id="26" name="Rectangle 30"/>
            <p:cNvSpPr>
              <a:spLocks noChangeArrowheads="1"/>
            </p:cNvSpPr>
            <p:nvPr/>
          </p:nvSpPr>
          <p:spPr bwMode="auto">
            <a:xfrm>
              <a:off x="5854700" y="4089400"/>
              <a:ext cx="146050" cy="274638"/>
            </a:xfrm>
            <a:prstGeom prst="rect">
              <a:avLst/>
            </a:prstGeom>
            <a:noFill/>
            <a:ln w="9525">
              <a:noFill/>
              <a:miter lim="800000"/>
              <a:headEnd/>
              <a:tailEnd/>
            </a:ln>
          </p:spPr>
          <p:txBody>
            <a:bodyPr wrap="none" lIns="0" tIns="0" rIns="0" bIns="0">
              <a:spAutoFit/>
            </a:bodyPr>
            <a:lstStyle/>
            <a:p>
              <a:r>
                <a:rPr lang="en-US" altLang="ko-KR" sz="1800" i="1">
                  <a:solidFill>
                    <a:srgbClr val="000000"/>
                  </a:solidFill>
                  <a:latin typeface="Times-Roman" charset="0"/>
                  <a:ea typeface="굴림" pitchFamily="50" charset="-127"/>
                </a:rPr>
                <a:t>s </a:t>
              </a:r>
              <a:endParaRPr lang="en-US" altLang="ko-KR">
                <a:ea typeface="굴림" pitchFamily="50" charset="-127"/>
              </a:endParaRPr>
            </a:p>
          </p:txBody>
        </p:sp>
        <p:sp>
          <p:nvSpPr>
            <p:cNvPr id="27" name="Rectangle 31"/>
            <p:cNvSpPr>
              <a:spLocks noChangeArrowheads="1"/>
            </p:cNvSpPr>
            <p:nvPr/>
          </p:nvSpPr>
          <p:spPr bwMode="auto">
            <a:xfrm>
              <a:off x="6224588" y="4089400"/>
              <a:ext cx="1714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 </a:t>
              </a:r>
              <a:endParaRPr lang="en-US" altLang="ko-KR">
                <a:ea typeface="굴림" pitchFamily="50" charset="-127"/>
              </a:endParaRPr>
            </a:p>
          </p:txBody>
        </p:sp>
        <p:sp>
          <p:nvSpPr>
            <p:cNvPr id="28" name="Rectangle 32"/>
            <p:cNvSpPr>
              <a:spLocks noChangeArrowheads="1"/>
            </p:cNvSpPr>
            <p:nvPr/>
          </p:nvSpPr>
          <p:spPr bwMode="auto">
            <a:xfrm>
              <a:off x="6019800" y="4089400"/>
              <a:ext cx="185738"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 </a:t>
              </a:r>
              <a:endParaRPr lang="en-US" altLang="ko-KR">
                <a:ea typeface="굴림" pitchFamily="50" charset="-127"/>
              </a:endParaRPr>
            </a:p>
          </p:txBody>
        </p:sp>
        <p:sp>
          <p:nvSpPr>
            <p:cNvPr id="29" name="Freeform 33"/>
            <p:cNvSpPr>
              <a:spLocks/>
            </p:cNvSpPr>
            <p:nvPr/>
          </p:nvSpPr>
          <p:spPr bwMode="auto">
            <a:xfrm>
              <a:off x="3071813" y="1506538"/>
              <a:ext cx="76200" cy="152400"/>
            </a:xfrm>
            <a:custGeom>
              <a:avLst/>
              <a:gdLst/>
              <a:ahLst/>
              <a:cxnLst>
                <a:cxn ang="0">
                  <a:pos x="0" y="0"/>
                </a:cxn>
                <a:cxn ang="0">
                  <a:pos x="64" y="192"/>
                </a:cxn>
                <a:cxn ang="0">
                  <a:pos x="96" y="0"/>
                </a:cxn>
                <a:cxn ang="0">
                  <a:pos x="64" y="0"/>
                </a:cxn>
                <a:cxn ang="0">
                  <a:pos x="0" y="0"/>
                </a:cxn>
              </a:cxnLst>
              <a:rect l="0" t="0" r="r" b="b"/>
              <a:pathLst>
                <a:path w="96" h="192">
                  <a:moveTo>
                    <a:pt x="0" y="0"/>
                  </a:moveTo>
                  <a:lnTo>
                    <a:pt x="64" y="192"/>
                  </a:lnTo>
                  <a:lnTo>
                    <a:pt x="96" y="0"/>
                  </a:lnTo>
                  <a:lnTo>
                    <a:pt x="64" y="0"/>
                  </a:lnTo>
                  <a:lnTo>
                    <a:pt x="0" y="0"/>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30" name="Line 34"/>
            <p:cNvSpPr>
              <a:spLocks noChangeShapeType="1"/>
            </p:cNvSpPr>
            <p:nvPr/>
          </p:nvSpPr>
          <p:spPr bwMode="auto">
            <a:xfrm flipV="1">
              <a:off x="3122613" y="1176338"/>
              <a:ext cx="1587" cy="330200"/>
            </a:xfrm>
            <a:prstGeom prst="line">
              <a:avLst/>
            </a:prstGeom>
            <a:noFill/>
            <a:ln w="23813">
              <a:solidFill>
                <a:srgbClr val="000000"/>
              </a:solidFill>
              <a:round/>
              <a:headEnd/>
              <a:tailEnd/>
            </a:ln>
          </p:spPr>
          <p:txBody>
            <a:bodyPr/>
            <a:lstStyle/>
            <a:p>
              <a:endParaRPr lang="ko-KR" altLang="en-US"/>
            </a:p>
          </p:txBody>
        </p:sp>
        <p:sp>
          <p:nvSpPr>
            <p:cNvPr id="32" name="Rectangle 35"/>
            <p:cNvSpPr>
              <a:spLocks noChangeArrowheads="1"/>
            </p:cNvSpPr>
            <p:nvPr/>
          </p:nvSpPr>
          <p:spPr bwMode="auto">
            <a:xfrm>
              <a:off x="5759450" y="4083050"/>
              <a:ext cx="100013" cy="288925"/>
            </a:xfrm>
            <a:prstGeom prst="rect">
              <a:avLst/>
            </a:prstGeom>
            <a:noFill/>
            <a:ln w="9525">
              <a:noFill/>
              <a:miter lim="800000"/>
              <a:headEnd/>
              <a:tailEnd/>
            </a:ln>
          </p:spPr>
          <p:txBody>
            <a:bodyPr wrap="none" lIns="0" tIns="0" rIns="0" bIns="0">
              <a:spAutoFit/>
            </a:bodyPr>
            <a:lstStyle/>
            <a:p>
              <a:r>
                <a:rPr lang="en-US" altLang="ko-KR" sz="1900">
                  <a:solidFill>
                    <a:srgbClr val="000000"/>
                  </a:solidFill>
                  <a:latin typeface="Symbol" pitchFamily="18" charset="2"/>
                  <a:ea typeface="굴림" pitchFamily="50" charset="-127"/>
                </a:rPr>
                <a:t>¤ </a:t>
              </a:r>
              <a:endParaRPr lang="en-US" altLang="ko-KR">
                <a:ea typeface="굴림" pitchFamily="50" charset="-127"/>
              </a:endParaRPr>
            </a:p>
          </p:txBody>
        </p:sp>
        <p:sp>
          <p:nvSpPr>
            <p:cNvPr id="33" name="Freeform 36"/>
            <p:cNvSpPr>
              <a:spLocks/>
            </p:cNvSpPr>
            <p:nvPr/>
          </p:nvSpPr>
          <p:spPr bwMode="auto">
            <a:xfrm>
              <a:off x="5270500" y="1706563"/>
              <a:ext cx="1260475" cy="720725"/>
            </a:xfrm>
            <a:custGeom>
              <a:avLst/>
              <a:gdLst/>
              <a:ahLst/>
              <a:cxnLst>
                <a:cxn ang="0">
                  <a:pos x="714" y="1"/>
                </a:cxn>
                <a:cxn ang="0">
                  <a:pos x="595" y="14"/>
                </a:cxn>
                <a:cxn ang="0">
                  <a:pos x="485" y="35"/>
                </a:cxn>
                <a:cxn ang="0">
                  <a:pos x="382" y="65"/>
                </a:cxn>
                <a:cxn ang="0">
                  <a:pos x="290" y="104"/>
                </a:cxn>
                <a:cxn ang="0">
                  <a:pos x="206" y="149"/>
                </a:cxn>
                <a:cxn ang="0">
                  <a:pos x="136" y="200"/>
                </a:cxn>
                <a:cxn ang="0">
                  <a:pos x="78" y="256"/>
                </a:cxn>
                <a:cxn ang="0">
                  <a:pos x="37" y="318"/>
                </a:cxn>
                <a:cxn ang="0">
                  <a:pos x="9" y="384"/>
                </a:cxn>
                <a:cxn ang="0">
                  <a:pos x="0" y="453"/>
                </a:cxn>
                <a:cxn ang="0">
                  <a:pos x="5" y="499"/>
                </a:cxn>
                <a:cxn ang="0">
                  <a:pos x="25" y="566"/>
                </a:cxn>
                <a:cxn ang="0">
                  <a:pos x="62" y="630"/>
                </a:cxn>
                <a:cxn ang="0">
                  <a:pos x="115" y="688"/>
                </a:cxn>
                <a:cxn ang="0">
                  <a:pos x="182" y="742"/>
                </a:cxn>
                <a:cxn ang="0">
                  <a:pos x="261" y="789"/>
                </a:cxn>
                <a:cxn ang="0">
                  <a:pos x="350" y="829"/>
                </a:cxn>
                <a:cxn ang="0">
                  <a:pos x="450" y="862"/>
                </a:cxn>
                <a:cxn ang="0">
                  <a:pos x="558" y="886"/>
                </a:cxn>
                <a:cxn ang="0">
                  <a:pos x="674" y="901"/>
                </a:cxn>
                <a:cxn ang="0">
                  <a:pos x="794" y="907"/>
                </a:cxn>
                <a:cxn ang="0">
                  <a:pos x="875" y="904"/>
                </a:cxn>
                <a:cxn ang="0">
                  <a:pos x="992" y="893"/>
                </a:cxn>
                <a:cxn ang="0">
                  <a:pos x="1102" y="870"/>
                </a:cxn>
                <a:cxn ang="0">
                  <a:pos x="1205" y="841"/>
                </a:cxn>
                <a:cxn ang="0">
                  <a:pos x="1299" y="803"/>
                </a:cxn>
                <a:cxn ang="0">
                  <a:pos x="1381" y="758"/>
                </a:cxn>
                <a:cxn ang="0">
                  <a:pos x="1453" y="707"/>
                </a:cxn>
                <a:cxn ang="0">
                  <a:pos x="1509" y="649"/>
                </a:cxn>
                <a:cxn ang="0">
                  <a:pos x="1552" y="589"/>
                </a:cxn>
                <a:cxn ang="0">
                  <a:pos x="1579" y="521"/>
                </a:cxn>
                <a:cxn ang="0">
                  <a:pos x="1587" y="453"/>
                </a:cxn>
                <a:cxn ang="0">
                  <a:pos x="1584" y="406"/>
                </a:cxn>
                <a:cxn ang="0">
                  <a:pos x="1563" y="339"/>
                </a:cxn>
                <a:cxn ang="0">
                  <a:pos x="1525" y="277"/>
                </a:cxn>
                <a:cxn ang="0">
                  <a:pos x="1472" y="217"/>
                </a:cxn>
                <a:cxn ang="0">
                  <a:pos x="1406" y="165"/>
                </a:cxn>
                <a:cxn ang="0">
                  <a:pos x="1328" y="118"/>
                </a:cxn>
                <a:cxn ang="0">
                  <a:pos x="1238" y="77"/>
                </a:cxn>
                <a:cxn ang="0">
                  <a:pos x="1138" y="45"/>
                </a:cxn>
                <a:cxn ang="0">
                  <a:pos x="1030" y="21"/>
                </a:cxn>
                <a:cxn ang="0">
                  <a:pos x="915" y="5"/>
                </a:cxn>
                <a:cxn ang="0">
                  <a:pos x="794" y="0"/>
                </a:cxn>
              </a:cxnLst>
              <a:rect l="0" t="0" r="r" b="b"/>
              <a:pathLst>
                <a:path w="1587" h="907">
                  <a:moveTo>
                    <a:pt x="794" y="0"/>
                  </a:moveTo>
                  <a:lnTo>
                    <a:pt x="754" y="0"/>
                  </a:lnTo>
                  <a:lnTo>
                    <a:pt x="714" y="1"/>
                  </a:lnTo>
                  <a:lnTo>
                    <a:pt x="674" y="5"/>
                  </a:lnTo>
                  <a:lnTo>
                    <a:pt x="634" y="9"/>
                  </a:lnTo>
                  <a:lnTo>
                    <a:pt x="595" y="14"/>
                  </a:lnTo>
                  <a:lnTo>
                    <a:pt x="558" y="21"/>
                  </a:lnTo>
                  <a:lnTo>
                    <a:pt x="522" y="27"/>
                  </a:lnTo>
                  <a:lnTo>
                    <a:pt x="485" y="35"/>
                  </a:lnTo>
                  <a:lnTo>
                    <a:pt x="450" y="45"/>
                  </a:lnTo>
                  <a:lnTo>
                    <a:pt x="416" y="54"/>
                  </a:lnTo>
                  <a:lnTo>
                    <a:pt x="382" y="65"/>
                  </a:lnTo>
                  <a:lnTo>
                    <a:pt x="350" y="77"/>
                  </a:lnTo>
                  <a:lnTo>
                    <a:pt x="320" y="89"/>
                  </a:lnTo>
                  <a:lnTo>
                    <a:pt x="290" y="104"/>
                  </a:lnTo>
                  <a:lnTo>
                    <a:pt x="261" y="118"/>
                  </a:lnTo>
                  <a:lnTo>
                    <a:pt x="234" y="133"/>
                  </a:lnTo>
                  <a:lnTo>
                    <a:pt x="206" y="149"/>
                  </a:lnTo>
                  <a:lnTo>
                    <a:pt x="182" y="165"/>
                  </a:lnTo>
                  <a:lnTo>
                    <a:pt x="158" y="182"/>
                  </a:lnTo>
                  <a:lnTo>
                    <a:pt x="136" y="200"/>
                  </a:lnTo>
                  <a:lnTo>
                    <a:pt x="115" y="217"/>
                  </a:lnTo>
                  <a:lnTo>
                    <a:pt x="96" y="237"/>
                  </a:lnTo>
                  <a:lnTo>
                    <a:pt x="78" y="256"/>
                  </a:lnTo>
                  <a:lnTo>
                    <a:pt x="62" y="277"/>
                  </a:lnTo>
                  <a:lnTo>
                    <a:pt x="48" y="297"/>
                  </a:lnTo>
                  <a:lnTo>
                    <a:pt x="37" y="318"/>
                  </a:lnTo>
                  <a:lnTo>
                    <a:pt x="25" y="339"/>
                  </a:lnTo>
                  <a:lnTo>
                    <a:pt x="16" y="361"/>
                  </a:lnTo>
                  <a:lnTo>
                    <a:pt x="9" y="384"/>
                  </a:lnTo>
                  <a:lnTo>
                    <a:pt x="5" y="406"/>
                  </a:lnTo>
                  <a:lnTo>
                    <a:pt x="1" y="430"/>
                  </a:lnTo>
                  <a:lnTo>
                    <a:pt x="0" y="453"/>
                  </a:lnTo>
                  <a:lnTo>
                    <a:pt x="0" y="453"/>
                  </a:lnTo>
                  <a:lnTo>
                    <a:pt x="1" y="477"/>
                  </a:lnTo>
                  <a:lnTo>
                    <a:pt x="5" y="499"/>
                  </a:lnTo>
                  <a:lnTo>
                    <a:pt x="9" y="521"/>
                  </a:lnTo>
                  <a:lnTo>
                    <a:pt x="16" y="544"/>
                  </a:lnTo>
                  <a:lnTo>
                    <a:pt x="25" y="566"/>
                  </a:lnTo>
                  <a:lnTo>
                    <a:pt x="37" y="589"/>
                  </a:lnTo>
                  <a:lnTo>
                    <a:pt x="48" y="609"/>
                  </a:lnTo>
                  <a:lnTo>
                    <a:pt x="62" y="630"/>
                  </a:lnTo>
                  <a:lnTo>
                    <a:pt x="78" y="649"/>
                  </a:lnTo>
                  <a:lnTo>
                    <a:pt x="96" y="669"/>
                  </a:lnTo>
                  <a:lnTo>
                    <a:pt x="115" y="688"/>
                  </a:lnTo>
                  <a:lnTo>
                    <a:pt x="136" y="707"/>
                  </a:lnTo>
                  <a:lnTo>
                    <a:pt x="158" y="725"/>
                  </a:lnTo>
                  <a:lnTo>
                    <a:pt x="182" y="742"/>
                  </a:lnTo>
                  <a:lnTo>
                    <a:pt x="206" y="758"/>
                  </a:lnTo>
                  <a:lnTo>
                    <a:pt x="234" y="774"/>
                  </a:lnTo>
                  <a:lnTo>
                    <a:pt x="261" y="789"/>
                  </a:lnTo>
                  <a:lnTo>
                    <a:pt x="290" y="803"/>
                  </a:lnTo>
                  <a:lnTo>
                    <a:pt x="320" y="816"/>
                  </a:lnTo>
                  <a:lnTo>
                    <a:pt x="350" y="829"/>
                  </a:lnTo>
                  <a:lnTo>
                    <a:pt x="382" y="841"/>
                  </a:lnTo>
                  <a:lnTo>
                    <a:pt x="416" y="853"/>
                  </a:lnTo>
                  <a:lnTo>
                    <a:pt x="450" y="862"/>
                  </a:lnTo>
                  <a:lnTo>
                    <a:pt x="485" y="870"/>
                  </a:lnTo>
                  <a:lnTo>
                    <a:pt x="522" y="880"/>
                  </a:lnTo>
                  <a:lnTo>
                    <a:pt x="558" y="886"/>
                  </a:lnTo>
                  <a:lnTo>
                    <a:pt x="595" y="893"/>
                  </a:lnTo>
                  <a:lnTo>
                    <a:pt x="634" y="897"/>
                  </a:lnTo>
                  <a:lnTo>
                    <a:pt x="674" y="901"/>
                  </a:lnTo>
                  <a:lnTo>
                    <a:pt x="714" y="904"/>
                  </a:lnTo>
                  <a:lnTo>
                    <a:pt x="754" y="905"/>
                  </a:lnTo>
                  <a:lnTo>
                    <a:pt x="794" y="907"/>
                  </a:lnTo>
                  <a:lnTo>
                    <a:pt x="794" y="907"/>
                  </a:lnTo>
                  <a:lnTo>
                    <a:pt x="835" y="905"/>
                  </a:lnTo>
                  <a:lnTo>
                    <a:pt x="875" y="904"/>
                  </a:lnTo>
                  <a:lnTo>
                    <a:pt x="915" y="901"/>
                  </a:lnTo>
                  <a:lnTo>
                    <a:pt x="954" y="897"/>
                  </a:lnTo>
                  <a:lnTo>
                    <a:pt x="992" y="893"/>
                  </a:lnTo>
                  <a:lnTo>
                    <a:pt x="1030" y="886"/>
                  </a:lnTo>
                  <a:lnTo>
                    <a:pt x="1067" y="880"/>
                  </a:lnTo>
                  <a:lnTo>
                    <a:pt x="1102" y="870"/>
                  </a:lnTo>
                  <a:lnTo>
                    <a:pt x="1138" y="862"/>
                  </a:lnTo>
                  <a:lnTo>
                    <a:pt x="1173" y="853"/>
                  </a:lnTo>
                  <a:lnTo>
                    <a:pt x="1205" y="841"/>
                  </a:lnTo>
                  <a:lnTo>
                    <a:pt x="1238" y="829"/>
                  </a:lnTo>
                  <a:lnTo>
                    <a:pt x="1269" y="816"/>
                  </a:lnTo>
                  <a:lnTo>
                    <a:pt x="1299" y="803"/>
                  </a:lnTo>
                  <a:lnTo>
                    <a:pt x="1328" y="789"/>
                  </a:lnTo>
                  <a:lnTo>
                    <a:pt x="1355" y="774"/>
                  </a:lnTo>
                  <a:lnTo>
                    <a:pt x="1381" y="758"/>
                  </a:lnTo>
                  <a:lnTo>
                    <a:pt x="1406" y="742"/>
                  </a:lnTo>
                  <a:lnTo>
                    <a:pt x="1430" y="725"/>
                  </a:lnTo>
                  <a:lnTo>
                    <a:pt x="1453" y="707"/>
                  </a:lnTo>
                  <a:lnTo>
                    <a:pt x="1472" y="688"/>
                  </a:lnTo>
                  <a:lnTo>
                    <a:pt x="1491" y="669"/>
                  </a:lnTo>
                  <a:lnTo>
                    <a:pt x="1509" y="649"/>
                  </a:lnTo>
                  <a:lnTo>
                    <a:pt x="1525" y="630"/>
                  </a:lnTo>
                  <a:lnTo>
                    <a:pt x="1539" y="609"/>
                  </a:lnTo>
                  <a:lnTo>
                    <a:pt x="1552" y="589"/>
                  </a:lnTo>
                  <a:lnTo>
                    <a:pt x="1563" y="566"/>
                  </a:lnTo>
                  <a:lnTo>
                    <a:pt x="1571" y="544"/>
                  </a:lnTo>
                  <a:lnTo>
                    <a:pt x="1579" y="521"/>
                  </a:lnTo>
                  <a:lnTo>
                    <a:pt x="1584" y="499"/>
                  </a:lnTo>
                  <a:lnTo>
                    <a:pt x="1587" y="477"/>
                  </a:lnTo>
                  <a:lnTo>
                    <a:pt x="1587" y="453"/>
                  </a:lnTo>
                  <a:lnTo>
                    <a:pt x="1587" y="453"/>
                  </a:lnTo>
                  <a:lnTo>
                    <a:pt x="1587" y="430"/>
                  </a:lnTo>
                  <a:lnTo>
                    <a:pt x="1584" y="406"/>
                  </a:lnTo>
                  <a:lnTo>
                    <a:pt x="1579" y="384"/>
                  </a:lnTo>
                  <a:lnTo>
                    <a:pt x="1571" y="361"/>
                  </a:lnTo>
                  <a:lnTo>
                    <a:pt x="1563" y="339"/>
                  </a:lnTo>
                  <a:lnTo>
                    <a:pt x="1552" y="318"/>
                  </a:lnTo>
                  <a:lnTo>
                    <a:pt x="1539" y="297"/>
                  </a:lnTo>
                  <a:lnTo>
                    <a:pt x="1525" y="277"/>
                  </a:lnTo>
                  <a:lnTo>
                    <a:pt x="1509" y="256"/>
                  </a:lnTo>
                  <a:lnTo>
                    <a:pt x="1491" y="237"/>
                  </a:lnTo>
                  <a:lnTo>
                    <a:pt x="1472" y="217"/>
                  </a:lnTo>
                  <a:lnTo>
                    <a:pt x="1453" y="200"/>
                  </a:lnTo>
                  <a:lnTo>
                    <a:pt x="1430" y="182"/>
                  </a:lnTo>
                  <a:lnTo>
                    <a:pt x="1406" y="165"/>
                  </a:lnTo>
                  <a:lnTo>
                    <a:pt x="1381" y="149"/>
                  </a:lnTo>
                  <a:lnTo>
                    <a:pt x="1355" y="133"/>
                  </a:lnTo>
                  <a:lnTo>
                    <a:pt x="1328" y="118"/>
                  </a:lnTo>
                  <a:lnTo>
                    <a:pt x="1299" y="104"/>
                  </a:lnTo>
                  <a:lnTo>
                    <a:pt x="1269" y="89"/>
                  </a:lnTo>
                  <a:lnTo>
                    <a:pt x="1238" y="77"/>
                  </a:lnTo>
                  <a:lnTo>
                    <a:pt x="1205" y="65"/>
                  </a:lnTo>
                  <a:lnTo>
                    <a:pt x="1173" y="54"/>
                  </a:lnTo>
                  <a:lnTo>
                    <a:pt x="1138" y="45"/>
                  </a:lnTo>
                  <a:lnTo>
                    <a:pt x="1102" y="35"/>
                  </a:lnTo>
                  <a:lnTo>
                    <a:pt x="1067" y="27"/>
                  </a:lnTo>
                  <a:lnTo>
                    <a:pt x="1030" y="21"/>
                  </a:lnTo>
                  <a:lnTo>
                    <a:pt x="992" y="14"/>
                  </a:lnTo>
                  <a:lnTo>
                    <a:pt x="954" y="9"/>
                  </a:lnTo>
                  <a:lnTo>
                    <a:pt x="915" y="5"/>
                  </a:lnTo>
                  <a:lnTo>
                    <a:pt x="875" y="1"/>
                  </a:lnTo>
                  <a:lnTo>
                    <a:pt x="835" y="0"/>
                  </a:lnTo>
                  <a:lnTo>
                    <a:pt x="794" y="0"/>
                  </a:lnTo>
                </a:path>
              </a:pathLst>
            </a:custGeom>
            <a:solidFill>
              <a:schemeClr val="bg1"/>
            </a:solidFill>
            <a:ln w="23813">
              <a:solidFill>
                <a:srgbClr val="000000"/>
              </a:solidFill>
              <a:prstDash val="solid"/>
              <a:round/>
              <a:headEnd/>
              <a:tailEnd/>
            </a:ln>
          </p:spPr>
          <p:txBody>
            <a:bodyPr/>
            <a:lstStyle/>
            <a:p>
              <a:endParaRPr lang="ko-KR" altLang="en-US"/>
            </a:p>
          </p:txBody>
        </p:sp>
        <p:sp>
          <p:nvSpPr>
            <p:cNvPr id="34" name="Rectangle 37"/>
            <p:cNvSpPr>
              <a:spLocks noChangeArrowheads="1"/>
            </p:cNvSpPr>
            <p:nvPr/>
          </p:nvSpPr>
          <p:spPr bwMode="auto">
            <a:xfrm>
              <a:off x="2852738" y="881063"/>
              <a:ext cx="565150" cy="274637"/>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Reset </a:t>
              </a:r>
              <a:endParaRPr lang="en-US" altLang="ko-KR">
                <a:ea typeface="굴림" pitchFamily="50" charset="-127"/>
              </a:endParaRPr>
            </a:p>
          </p:txBody>
        </p:sp>
        <p:sp>
          <p:nvSpPr>
            <p:cNvPr id="35" name="Rectangle 38"/>
            <p:cNvSpPr>
              <a:spLocks noChangeArrowheads="1"/>
            </p:cNvSpPr>
            <p:nvPr/>
          </p:nvSpPr>
          <p:spPr bwMode="auto">
            <a:xfrm>
              <a:off x="5441950" y="1930400"/>
              <a:ext cx="2222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H </a:t>
              </a:r>
              <a:endParaRPr lang="en-US" altLang="ko-KR">
                <a:ea typeface="굴림" pitchFamily="50" charset="-127"/>
              </a:endParaRPr>
            </a:p>
          </p:txBody>
        </p:sp>
        <p:sp>
          <p:nvSpPr>
            <p:cNvPr id="36" name="Rectangle 39"/>
            <p:cNvSpPr>
              <a:spLocks noChangeArrowheads="1"/>
            </p:cNvSpPr>
            <p:nvPr/>
          </p:nvSpPr>
          <p:spPr bwMode="auto">
            <a:xfrm>
              <a:off x="5613400" y="2046288"/>
              <a:ext cx="133350" cy="212725"/>
            </a:xfrm>
            <a:prstGeom prst="rect">
              <a:avLst/>
            </a:prstGeom>
            <a:noFill/>
            <a:ln w="9525">
              <a:noFill/>
              <a:miter lim="800000"/>
              <a:headEnd/>
              <a:tailEnd/>
            </a:ln>
          </p:spPr>
          <p:txBody>
            <a:bodyPr wrap="none" lIns="0" tIns="0" rIns="0" bIns="0">
              <a:spAutoFit/>
            </a:bodyPr>
            <a:lstStyle/>
            <a:p>
              <a:r>
                <a:rPr lang="en-US" altLang="ko-KR" sz="1400">
                  <a:solidFill>
                    <a:srgbClr val="000000"/>
                  </a:solidFill>
                  <a:latin typeface="Times-Roman" charset="0"/>
                  <a:ea typeface="굴림" pitchFamily="50" charset="-127"/>
                </a:rPr>
                <a:t>0 </a:t>
              </a:r>
              <a:endParaRPr lang="en-US" altLang="ko-KR">
                <a:ea typeface="굴림" pitchFamily="50" charset="-127"/>
              </a:endParaRPr>
            </a:p>
          </p:txBody>
        </p:sp>
        <p:sp>
          <p:nvSpPr>
            <p:cNvPr id="37" name="Rectangle 40"/>
            <p:cNvSpPr>
              <a:spLocks noChangeArrowheads="1"/>
            </p:cNvSpPr>
            <p:nvPr/>
          </p:nvSpPr>
          <p:spPr bwMode="auto">
            <a:xfrm>
              <a:off x="5854700" y="1930400"/>
              <a:ext cx="146050" cy="274638"/>
            </a:xfrm>
            <a:prstGeom prst="rect">
              <a:avLst/>
            </a:prstGeom>
            <a:noFill/>
            <a:ln w="9525">
              <a:noFill/>
              <a:miter lim="800000"/>
              <a:headEnd/>
              <a:tailEnd/>
            </a:ln>
          </p:spPr>
          <p:txBody>
            <a:bodyPr wrap="none" lIns="0" tIns="0" rIns="0" bIns="0">
              <a:spAutoFit/>
            </a:bodyPr>
            <a:lstStyle/>
            <a:p>
              <a:r>
                <a:rPr lang="en-US" altLang="ko-KR" sz="1800" i="1">
                  <a:solidFill>
                    <a:srgbClr val="000000"/>
                  </a:solidFill>
                  <a:latin typeface="Times-Roman" charset="0"/>
                  <a:ea typeface="굴림" pitchFamily="50" charset="-127"/>
                </a:rPr>
                <a:t>s </a:t>
              </a:r>
              <a:endParaRPr lang="en-US" altLang="ko-KR">
                <a:ea typeface="굴림" pitchFamily="50" charset="-127"/>
              </a:endParaRPr>
            </a:p>
          </p:txBody>
        </p:sp>
        <p:sp>
          <p:nvSpPr>
            <p:cNvPr id="38" name="Rectangle 41"/>
            <p:cNvSpPr>
              <a:spLocks noChangeArrowheads="1"/>
            </p:cNvSpPr>
            <p:nvPr/>
          </p:nvSpPr>
          <p:spPr bwMode="auto">
            <a:xfrm>
              <a:off x="6224588" y="1930400"/>
              <a:ext cx="1714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 </a:t>
              </a:r>
              <a:endParaRPr lang="en-US" altLang="ko-KR">
                <a:ea typeface="굴림" pitchFamily="50" charset="-127"/>
              </a:endParaRPr>
            </a:p>
          </p:txBody>
        </p:sp>
        <p:sp>
          <p:nvSpPr>
            <p:cNvPr id="39" name="Rectangle 42"/>
            <p:cNvSpPr>
              <a:spLocks noChangeArrowheads="1"/>
            </p:cNvSpPr>
            <p:nvPr/>
          </p:nvSpPr>
          <p:spPr bwMode="auto">
            <a:xfrm>
              <a:off x="6019800" y="1930400"/>
              <a:ext cx="185738"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 </a:t>
              </a:r>
              <a:endParaRPr lang="en-US" altLang="ko-KR">
                <a:ea typeface="굴림" pitchFamily="50" charset="-127"/>
              </a:endParaRPr>
            </a:p>
          </p:txBody>
        </p:sp>
        <p:sp>
          <p:nvSpPr>
            <p:cNvPr id="40" name="Freeform 43"/>
            <p:cNvSpPr>
              <a:spLocks/>
            </p:cNvSpPr>
            <p:nvPr/>
          </p:nvSpPr>
          <p:spPr bwMode="auto">
            <a:xfrm>
              <a:off x="5637213" y="2427288"/>
              <a:ext cx="179387" cy="728662"/>
            </a:xfrm>
            <a:custGeom>
              <a:avLst/>
              <a:gdLst/>
              <a:ahLst/>
              <a:cxnLst>
                <a:cxn ang="0">
                  <a:pos x="214" y="22"/>
                </a:cxn>
                <a:cxn ang="0">
                  <a:pos x="193" y="64"/>
                </a:cxn>
                <a:cxn ang="0">
                  <a:pos x="174" y="102"/>
                </a:cxn>
                <a:cxn ang="0">
                  <a:pos x="158" y="134"/>
                </a:cxn>
                <a:cxn ang="0">
                  <a:pos x="144" y="163"/>
                </a:cxn>
                <a:cxn ang="0">
                  <a:pos x="133" y="187"/>
                </a:cxn>
                <a:cxn ang="0">
                  <a:pos x="121" y="210"/>
                </a:cxn>
                <a:cxn ang="0">
                  <a:pos x="113" y="229"/>
                </a:cxn>
                <a:cxn ang="0">
                  <a:pos x="105" y="248"/>
                </a:cxn>
                <a:cxn ang="0">
                  <a:pos x="99" y="264"/>
                </a:cxn>
                <a:cxn ang="0">
                  <a:pos x="93" y="280"/>
                </a:cxn>
                <a:cxn ang="0">
                  <a:pos x="88" y="296"/>
                </a:cxn>
                <a:cxn ang="0">
                  <a:pos x="83" y="314"/>
                </a:cxn>
                <a:cxn ang="0">
                  <a:pos x="78" y="330"/>
                </a:cxn>
                <a:cxn ang="0">
                  <a:pos x="73" y="349"/>
                </a:cxn>
                <a:cxn ang="0">
                  <a:pos x="67" y="371"/>
                </a:cxn>
                <a:cxn ang="0">
                  <a:pos x="64" y="382"/>
                </a:cxn>
                <a:cxn ang="0">
                  <a:pos x="59" y="405"/>
                </a:cxn>
                <a:cxn ang="0">
                  <a:pos x="54" y="424"/>
                </a:cxn>
                <a:cxn ang="0">
                  <a:pos x="49" y="442"/>
                </a:cxn>
                <a:cxn ang="0">
                  <a:pos x="46" y="458"/>
                </a:cxn>
                <a:cxn ang="0">
                  <a:pos x="43" y="474"/>
                </a:cxn>
                <a:cxn ang="0">
                  <a:pos x="40" y="486"/>
                </a:cxn>
                <a:cxn ang="0">
                  <a:pos x="37" y="499"/>
                </a:cxn>
                <a:cxn ang="0">
                  <a:pos x="35" y="514"/>
                </a:cxn>
                <a:cxn ang="0">
                  <a:pos x="32" y="526"/>
                </a:cxn>
                <a:cxn ang="0">
                  <a:pos x="30" y="541"/>
                </a:cxn>
                <a:cxn ang="0">
                  <a:pos x="29" y="555"/>
                </a:cxn>
                <a:cxn ang="0">
                  <a:pos x="25" y="573"/>
                </a:cxn>
                <a:cxn ang="0">
                  <a:pos x="24" y="590"/>
                </a:cxn>
                <a:cxn ang="0">
                  <a:pos x="21" y="613"/>
                </a:cxn>
                <a:cxn ang="0">
                  <a:pos x="19" y="637"/>
                </a:cxn>
                <a:cxn ang="0">
                  <a:pos x="16" y="662"/>
                </a:cxn>
                <a:cxn ang="0">
                  <a:pos x="14" y="677"/>
                </a:cxn>
                <a:cxn ang="0">
                  <a:pos x="11" y="702"/>
                </a:cxn>
                <a:cxn ang="0">
                  <a:pos x="9" y="725"/>
                </a:cxn>
                <a:cxn ang="0">
                  <a:pos x="8" y="744"/>
                </a:cxn>
                <a:cxn ang="0">
                  <a:pos x="6" y="762"/>
                </a:cxn>
                <a:cxn ang="0">
                  <a:pos x="5" y="778"/>
                </a:cxn>
                <a:cxn ang="0">
                  <a:pos x="3" y="790"/>
                </a:cxn>
                <a:cxn ang="0">
                  <a:pos x="1" y="803"/>
                </a:cxn>
                <a:cxn ang="0">
                  <a:pos x="1" y="816"/>
                </a:cxn>
                <a:cxn ang="0">
                  <a:pos x="1" y="827"/>
                </a:cxn>
                <a:cxn ang="0">
                  <a:pos x="0" y="838"/>
                </a:cxn>
                <a:cxn ang="0">
                  <a:pos x="0" y="851"/>
                </a:cxn>
                <a:cxn ang="0">
                  <a:pos x="0" y="862"/>
                </a:cxn>
                <a:cxn ang="0">
                  <a:pos x="0" y="877"/>
                </a:cxn>
                <a:cxn ang="0">
                  <a:pos x="0" y="891"/>
                </a:cxn>
                <a:cxn ang="0">
                  <a:pos x="0" y="909"/>
                </a:cxn>
              </a:cxnLst>
              <a:rect l="0" t="0" r="r" b="b"/>
              <a:pathLst>
                <a:path w="227" h="918">
                  <a:moveTo>
                    <a:pt x="227" y="0"/>
                  </a:moveTo>
                  <a:lnTo>
                    <a:pt x="214" y="22"/>
                  </a:lnTo>
                  <a:lnTo>
                    <a:pt x="203" y="45"/>
                  </a:lnTo>
                  <a:lnTo>
                    <a:pt x="193" y="64"/>
                  </a:lnTo>
                  <a:lnTo>
                    <a:pt x="184" y="83"/>
                  </a:lnTo>
                  <a:lnTo>
                    <a:pt x="174" y="102"/>
                  </a:lnTo>
                  <a:lnTo>
                    <a:pt x="166" y="118"/>
                  </a:lnTo>
                  <a:lnTo>
                    <a:pt x="158" y="134"/>
                  </a:lnTo>
                  <a:lnTo>
                    <a:pt x="152" y="149"/>
                  </a:lnTo>
                  <a:lnTo>
                    <a:pt x="144" y="163"/>
                  </a:lnTo>
                  <a:lnTo>
                    <a:pt x="137" y="176"/>
                  </a:lnTo>
                  <a:lnTo>
                    <a:pt x="133" y="187"/>
                  </a:lnTo>
                  <a:lnTo>
                    <a:pt x="126" y="198"/>
                  </a:lnTo>
                  <a:lnTo>
                    <a:pt x="121" y="210"/>
                  </a:lnTo>
                  <a:lnTo>
                    <a:pt x="117" y="219"/>
                  </a:lnTo>
                  <a:lnTo>
                    <a:pt x="113" y="229"/>
                  </a:lnTo>
                  <a:lnTo>
                    <a:pt x="109" y="238"/>
                  </a:lnTo>
                  <a:lnTo>
                    <a:pt x="105" y="248"/>
                  </a:lnTo>
                  <a:lnTo>
                    <a:pt x="102" y="256"/>
                  </a:lnTo>
                  <a:lnTo>
                    <a:pt x="99" y="264"/>
                  </a:lnTo>
                  <a:lnTo>
                    <a:pt x="96" y="272"/>
                  </a:lnTo>
                  <a:lnTo>
                    <a:pt x="93" y="280"/>
                  </a:lnTo>
                  <a:lnTo>
                    <a:pt x="91" y="288"/>
                  </a:lnTo>
                  <a:lnTo>
                    <a:pt x="88" y="296"/>
                  </a:lnTo>
                  <a:lnTo>
                    <a:pt x="85" y="304"/>
                  </a:lnTo>
                  <a:lnTo>
                    <a:pt x="83" y="314"/>
                  </a:lnTo>
                  <a:lnTo>
                    <a:pt x="80" y="322"/>
                  </a:lnTo>
                  <a:lnTo>
                    <a:pt x="78" y="330"/>
                  </a:lnTo>
                  <a:lnTo>
                    <a:pt x="75" y="339"/>
                  </a:lnTo>
                  <a:lnTo>
                    <a:pt x="73" y="349"/>
                  </a:lnTo>
                  <a:lnTo>
                    <a:pt x="70" y="360"/>
                  </a:lnTo>
                  <a:lnTo>
                    <a:pt x="67" y="371"/>
                  </a:lnTo>
                  <a:lnTo>
                    <a:pt x="64" y="382"/>
                  </a:lnTo>
                  <a:lnTo>
                    <a:pt x="64" y="382"/>
                  </a:lnTo>
                  <a:lnTo>
                    <a:pt x="62" y="394"/>
                  </a:lnTo>
                  <a:lnTo>
                    <a:pt x="59" y="405"/>
                  </a:lnTo>
                  <a:lnTo>
                    <a:pt x="56" y="414"/>
                  </a:lnTo>
                  <a:lnTo>
                    <a:pt x="54" y="424"/>
                  </a:lnTo>
                  <a:lnTo>
                    <a:pt x="51" y="434"/>
                  </a:lnTo>
                  <a:lnTo>
                    <a:pt x="49" y="442"/>
                  </a:lnTo>
                  <a:lnTo>
                    <a:pt x="48" y="451"/>
                  </a:lnTo>
                  <a:lnTo>
                    <a:pt x="46" y="458"/>
                  </a:lnTo>
                  <a:lnTo>
                    <a:pt x="45" y="466"/>
                  </a:lnTo>
                  <a:lnTo>
                    <a:pt x="43" y="474"/>
                  </a:lnTo>
                  <a:lnTo>
                    <a:pt x="41" y="480"/>
                  </a:lnTo>
                  <a:lnTo>
                    <a:pt x="40" y="486"/>
                  </a:lnTo>
                  <a:lnTo>
                    <a:pt x="38" y="493"/>
                  </a:lnTo>
                  <a:lnTo>
                    <a:pt x="37" y="499"/>
                  </a:lnTo>
                  <a:lnTo>
                    <a:pt x="35" y="507"/>
                  </a:lnTo>
                  <a:lnTo>
                    <a:pt x="35" y="514"/>
                  </a:lnTo>
                  <a:lnTo>
                    <a:pt x="33" y="520"/>
                  </a:lnTo>
                  <a:lnTo>
                    <a:pt x="32" y="526"/>
                  </a:lnTo>
                  <a:lnTo>
                    <a:pt x="32" y="533"/>
                  </a:lnTo>
                  <a:lnTo>
                    <a:pt x="30" y="541"/>
                  </a:lnTo>
                  <a:lnTo>
                    <a:pt x="29" y="547"/>
                  </a:lnTo>
                  <a:lnTo>
                    <a:pt x="29" y="555"/>
                  </a:lnTo>
                  <a:lnTo>
                    <a:pt x="27" y="563"/>
                  </a:lnTo>
                  <a:lnTo>
                    <a:pt x="25" y="573"/>
                  </a:lnTo>
                  <a:lnTo>
                    <a:pt x="25" y="581"/>
                  </a:lnTo>
                  <a:lnTo>
                    <a:pt x="24" y="590"/>
                  </a:lnTo>
                  <a:lnTo>
                    <a:pt x="22" y="602"/>
                  </a:lnTo>
                  <a:lnTo>
                    <a:pt x="21" y="613"/>
                  </a:lnTo>
                  <a:lnTo>
                    <a:pt x="21" y="624"/>
                  </a:lnTo>
                  <a:lnTo>
                    <a:pt x="19" y="637"/>
                  </a:lnTo>
                  <a:lnTo>
                    <a:pt x="17" y="650"/>
                  </a:lnTo>
                  <a:lnTo>
                    <a:pt x="16" y="662"/>
                  </a:lnTo>
                  <a:lnTo>
                    <a:pt x="16" y="662"/>
                  </a:lnTo>
                  <a:lnTo>
                    <a:pt x="14" y="677"/>
                  </a:lnTo>
                  <a:lnTo>
                    <a:pt x="13" y="690"/>
                  </a:lnTo>
                  <a:lnTo>
                    <a:pt x="11" y="702"/>
                  </a:lnTo>
                  <a:lnTo>
                    <a:pt x="11" y="714"/>
                  </a:lnTo>
                  <a:lnTo>
                    <a:pt x="9" y="725"/>
                  </a:lnTo>
                  <a:lnTo>
                    <a:pt x="8" y="734"/>
                  </a:lnTo>
                  <a:lnTo>
                    <a:pt x="8" y="744"/>
                  </a:lnTo>
                  <a:lnTo>
                    <a:pt x="6" y="754"/>
                  </a:lnTo>
                  <a:lnTo>
                    <a:pt x="6" y="762"/>
                  </a:lnTo>
                  <a:lnTo>
                    <a:pt x="5" y="770"/>
                  </a:lnTo>
                  <a:lnTo>
                    <a:pt x="5" y="778"/>
                  </a:lnTo>
                  <a:lnTo>
                    <a:pt x="3" y="784"/>
                  </a:lnTo>
                  <a:lnTo>
                    <a:pt x="3" y="790"/>
                  </a:lnTo>
                  <a:lnTo>
                    <a:pt x="3" y="797"/>
                  </a:lnTo>
                  <a:lnTo>
                    <a:pt x="1" y="803"/>
                  </a:lnTo>
                  <a:lnTo>
                    <a:pt x="1" y="810"/>
                  </a:lnTo>
                  <a:lnTo>
                    <a:pt x="1" y="816"/>
                  </a:lnTo>
                  <a:lnTo>
                    <a:pt x="1" y="821"/>
                  </a:lnTo>
                  <a:lnTo>
                    <a:pt x="1" y="827"/>
                  </a:lnTo>
                  <a:lnTo>
                    <a:pt x="0" y="834"/>
                  </a:lnTo>
                  <a:lnTo>
                    <a:pt x="0" y="838"/>
                  </a:lnTo>
                  <a:lnTo>
                    <a:pt x="0" y="845"/>
                  </a:lnTo>
                  <a:lnTo>
                    <a:pt x="0" y="851"/>
                  </a:lnTo>
                  <a:lnTo>
                    <a:pt x="0" y="856"/>
                  </a:lnTo>
                  <a:lnTo>
                    <a:pt x="0" y="862"/>
                  </a:lnTo>
                  <a:lnTo>
                    <a:pt x="0" y="870"/>
                  </a:lnTo>
                  <a:lnTo>
                    <a:pt x="0" y="877"/>
                  </a:lnTo>
                  <a:lnTo>
                    <a:pt x="0" y="885"/>
                  </a:lnTo>
                  <a:lnTo>
                    <a:pt x="0" y="891"/>
                  </a:lnTo>
                  <a:lnTo>
                    <a:pt x="0" y="901"/>
                  </a:lnTo>
                  <a:lnTo>
                    <a:pt x="0" y="909"/>
                  </a:lnTo>
                  <a:lnTo>
                    <a:pt x="0" y="918"/>
                  </a:lnTo>
                </a:path>
              </a:pathLst>
            </a:custGeom>
            <a:noFill/>
            <a:ln w="23813">
              <a:solidFill>
                <a:srgbClr val="000000"/>
              </a:solidFill>
              <a:prstDash val="solid"/>
              <a:round/>
              <a:headEnd/>
              <a:tailEnd/>
            </a:ln>
          </p:spPr>
          <p:txBody>
            <a:bodyPr/>
            <a:lstStyle/>
            <a:p>
              <a:endParaRPr lang="ko-KR" altLang="en-US"/>
            </a:p>
          </p:txBody>
        </p:sp>
        <p:sp>
          <p:nvSpPr>
            <p:cNvPr id="41" name="Freeform 44"/>
            <p:cNvSpPr>
              <a:spLocks/>
            </p:cNvSpPr>
            <p:nvPr/>
          </p:nvSpPr>
          <p:spPr bwMode="auto">
            <a:xfrm>
              <a:off x="5713413" y="3690938"/>
              <a:ext cx="76200" cy="152400"/>
            </a:xfrm>
            <a:custGeom>
              <a:avLst/>
              <a:gdLst/>
              <a:ahLst/>
              <a:cxnLst>
                <a:cxn ang="0">
                  <a:pos x="0" y="32"/>
                </a:cxn>
                <a:cxn ang="0">
                  <a:pos x="96" y="192"/>
                </a:cxn>
                <a:cxn ang="0">
                  <a:pos x="64" y="0"/>
                </a:cxn>
                <a:cxn ang="0">
                  <a:pos x="32" y="32"/>
                </a:cxn>
                <a:cxn ang="0">
                  <a:pos x="0" y="32"/>
                </a:cxn>
              </a:cxnLst>
              <a:rect l="0" t="0" r="r" b="b"/>
              <a:pathLst>
                <a:path w="96" h="192">
                  <a:moveTo>
                    <a:pt x="0" y="32"/>
                  </a:moveTo>
                  <a:lnTo>
                    <a:pt x="96" y="192"/>
                  </a:lnTo>
                  <a:lnTo>
                    <a:pt x="64" y="0"/>
                  </a:lnTo>
                  <a:lnTo>
                    <a:pt x="32" y="32"/>
                  </a:lnTo>
                  <a:lnTo>
                    <a:pt x="0" y="32"/>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42" name="Freeform 45"/>
            <p:cNvSpPr>
              <a:spLocks/>
            </p:cNvSpPr>
            <p:nvPr/>
          </p:nvSpPr>
          <p:spPr bwMode="auto">
            <a:xfrm>
              <a:off x="5637213" y="3155950"/>
              <a:ext cx="90487" cy="550863"/>
            </a:xfrm>
            <a:custGeom>
              <a:avLst/>
              <a:gdLst/>
              <a:ahLst/>
              <a:cxnLst>
                <a:cxn ang="0">
                  <a:pos x="113" y="688"/>
                </a:cxn>
                <a:cxn ang="0">
                  <a:pos x="109" y="679"/>
                </a:cxn>
                <a:cxn ang="0">
                  <a:pos x="104" y="669"/>
                </a:cxn>
                <a:cxn ang="0">
                  <a:pos x="101" y="660"/>
                </a:cxn>
                <a:cxn ang="0">
                  <a:pos x="96" y="652"/>
                </a:cxn>
                <a:cxn ang="0">
                  <a:pos x="93" y="642"/>
                </a:cxn>
                <a:cxn ang="0">
                  <a:pos x="91" y="634"/>
                </a:cxn>
                <a:cxn ang="0">
                  <a:pos x="88" y="624"/>
                </a:cxn>
                <a:cxn ang="0">
                  <a:pos x="85" y="616"/>
                </a:cxn>
                <a:cxn ang="0">
                  <a:pos x="83" y="607"/>
                </a:cxn>
                <a:cxn ang="0">
                  <a:pos x="80" y="597"/>
                </a:cxn>
                <a:cxn ang="0">
                  <a:pos x="77" y="588"/>
                </a:cxn>
                <a:cxn ang="0">
                  <a:pos x="75" y="576"/>
                </a:cxn>
                <a:cxn ang="0">
                  <a:pos x="72" y="567"/>
                </a:cxn>
                <a:cxn ang="0">
                  <a:pos x="69" y="554"/>
                </a:cxn>
                <a:cxn ang="0">
                  <a:pos x="65" y="543"/>
                </a:cxn>
                <a:cxn ang="0">
                  <a:pos x="64" y="536"/>
                </a:cxn>
                <a:cxn ang="0">
                  <a:pos x="59" y="514"/>
                </a:cxn>
                <a:cxn ang="0">
                  <a:pos x="54" y="493"/>
                </a:cxn>
                <a:cxn ang="0">
                  <a:pos x="49" y="476"/>
                </a:cxn>
                <a:cxn ang="0">
                  <a:pos x="46" y="460"/>
                </a:cxn>
                <a:cxn ang="0">
                  <a:pos x="43" y="445"/>
                </a:cxn>
                <a:cxn ang="0">
                  <a:pos x="40" y="431"/>
                </a:cxn>
                <a:cxn ang="0">
                  <a:pos x="37" y="418"/>
                </a:cxn>
                <a:cxn ang="0">
                  <a:pos x="35" y="405"/>
                </a:cxn>
                <a:cxn ang="0">
                  <a:pos x="32" y="392"/>
                </a:cxn>
                <a:cxn ang="0">
                  <a:pos x="30" y="378"/>
                </a:cxn>
                <a:cxn ang="0">
                  <a:pos x="29" y="362"/>
                </a:cxn>
                <a:cxn ang="0">
                  <a:pos x="25" y="346"/>
                </a:cxn>
                <a:cxn ang="0">
                  <a:pos x="24" y="327"/>
                </a:cxn>
                <a:cxn ang="0">
                  <a:pos x="21" y="306"/>
                </a:cxn>
                <a:cxn ang="0">
                  <a:pos x="19" y="282"/>
                </a:cxn>
                <a:cxn ang="0">
                  <a:pos x="16" y="255"/>
                </a:cxn>
                <a:cxn ang="0">
                  <a:pos x="14" y="242"/>
                </a:cxn>
                <a:cxn ang="0">
                  <a:pos x="11" y="216"/>
                </a:cxn>
                <a:cxn ang="0">
                  <a:pos x="9" y="194"/>
                </a:cxn>
                <a:cxn ang="0">
                  <a:pos x="8" y="175"/>
                </a:cxn>
                <a:cxn ang="0">
                  <a:pos x="6" y="157"/>
                </a:cxn>
                <a:cxn ang="0">
                  <a:pos x="5" y="141"/>
                </a:cxn>
                <a:cxn ang="0">
                  <a:pos x="3" y="127"/>
                </a:cxn>
                <a:cxn ang="0">
                  <a:pos x="1" y="114"/>
                </a:cxn>
                <a:cxn ang="0">
                  <a:pos x="1" y="103"/>
                </a:cxn>
                <a:cxn ang="0">
                  <a:pos x="1" y="92"/>
                </a:cxn>
                <a:cxn ang="0">
                  <a:pos x="0" y="79"/>
                </a:cxn>
                <a:cxn ang="0">
                  <a:pos x="0" y="68"/>
                </a:cxn>
                <a:cxn ang="0">
                  <a:pos x="0" y="55"/>
                </a:cxn>
                <a:cxn ang="0">
                  <a:pos x="0" y="42"/>
                </a:cxn>
                <a:cxn ang="0">
                  <a:pos x="0" y="26"/>
                </a:cxn>
                <a:cxn ang="0">
                  <a:pos x="0" y="10"/>
                </a:cxn>
              </a:cxnLst>
              <a:rect l="0" t="0" r="r" b="b"/>
              <a:pathLst>
                <a:path w="115" h="693">
                  <a:moveTo>
                    <a:pt x="115" y="693"/>
                  </a:moveTo>
                  <a:lnTo>
                    <a:pt x="113" y="688"/>
                  </a:lnTo>
                  <a:lnTo>
                    <a:pt x="110" y="684"/>
                  </a:lnTo>
                  <a:lnTo>
                    <a:pt x="109" y="679"/>
                  </a:lnTo>
                  <a:lnTo>
                    <a:pt x="105" y="674"/>
                  </a:lnTo>
                  <a:lnTo>
                    <a:pt x="104" y="669"/>
                  </a:lnTo>
                  <a:lnTo>
                    <a:pt x="102" y="664"/>
                  </a:lnTo>
                  <a:lnTo>
                    <a:pt x="101" y="660"/>
                  </a:lnTo>
                  <a:lnTo>
                    <a:pt x="99" y="655"/>
                  </a:lnTo>
                  <a:lnTo>
                    <a:pt x="96" y="652"/>
                  </a:lnTo>
                  <a:lnTo>
                    <a:pt x="94" y="647"/>
                  </a:lnTo>
                  <a:lnTo>
                    <a:pt x="93" y="642"/>
                  </a:lnTo>
                  <a:lnTo>
                    <a:pt x="93" y="637"/>
                  </a:lnTo>
                  <a:lnTo>
                    <a:pt x="91" y="634"/>
                  </a:lnTo>
                  <a:lnTo>
                    <a:pt x="89" y="629"/>
                  </a:lnTo>
                  <a:lnTo>
                    <a:pt x="88" y="624"/>
                  </a:lnTo>
                  <a:lnTo>
                    <a:pt x="86" y="620"/>
                  </a:lnTo>
                  <a:lnTo>
                    <a:pt x="85" y="616"/>
                  </a:lnTo>
                  <a:lnTo>
                    <a:pt x="83" y="612"/>
                  </a:lnTo>
                  <a:lnTo>
                    <a:pt x="83" y="607"/>
                  </a:lnTo>
                  <a:lnTo>
                    <a:pt x="81" y="602"/>
                  </a:lnTo>
                  <a:lnTo>
                    <a:pt x="80" y="597"/>
                  </a:lnTo>
                  <a:lnTo>
                    <a:pt x="78" y="592"/>
                  </a:lnTo>
                  <a:lnTo>
                    <a:pt x="77" y="588"/>
                  </a:lnTo>
                  <a:lnTo>
                    <a:pt x="77" y="583"/>
                  </a:lnTo>
                  <a:lnTo>
                    <a:pt x="75" y="576"/>
                  </a:lnTo>
                  <a:lnTo>
                    <a:pt x="73" y="572"/>
                  </a:lnTo>
                  <a:lnTo>
                    <a:pt x="72" y="567"/>
                  </a:lnTo>
                  <a:lnTo>
                    <a:pt x="70" y="560"/>
                  </a:lnTo>
                  <a:lnTo>
                    <a:pt x="69" y="554"/>
                  </a:lnTo>
                  <a:lnTo>
                    <a:pt x="67" y="549"/>
                  </a:lnTo>
                  <a:lnTo>
                    <a:pt x="65" y="543"/>
                  </a:lnTo>
                  <a:lnTo>
                    <a:pt x="64" y="536"/>
                  </a:lnTo>
                  <a:lnTo>
                    <a:pt x="64" y="536"/>
                  </a:lnTo>
                  <a:lnTo>
                    <a:pt x="62" y="525"/>
                  </a:lnTo>
                  <a:lnTo>
                    <a:pt x="59" y="514"/>
                  </a:lnTo>
                  <a:lnTo>
                    <a:pt x="56" y="503"/>
                  </a:lnTo>
                  <a:lnTo>
                    <a:pt x="54" y="493"/>
                  </a:lnTo>
                  <a:lnTo>
                    <a:pt x="51" y="485"/>
                  </a:lnTo>
                  <a:lnTo>
                    <a:pt x="49" y="476"/>
                  </a:lnTo>
                  <a:lnTo>
                    <a:pt x="48" y="468"/>
                  </a:lnTo>
                  <a:lnTo>
                    <a:pt x="46" y="460"/>
                  </a:lnTo>
                  <a:lnTo>
                    <a:pt x="45" y="453"/>
                  </a:lnTo>
                  <a:lnTo>
                    <a:pt x="43" y="445"/>
                  </a:lnTo>
                  <a:lnTo>
                    <a:pt x="41" y="439"/>
                  </a:lnTo>
                  <a:lnTo>
                    <a:pt x="40" y="431"/>
                  </a:lnTo>
                  <a:lnTo>
                    <a:pt x="38" y="424"/>
                  </a:lnTo>
                  <a:lnTo>
                    <a:pt x="37" y="418"/>
                  </a:lnTo>
                  <a:lnTo>
                    <a:pt x="35" y="412"/>
                  </a:lnTo>
                  <a:lnTo>
                    <a:pt x="35" y="405"/>
                  </a:lnTo>
                  <a:lnTo>
                    <a:pt x="33" y="399"/>
                  </a:lnTo>
                  <a:lnTo>
                    <a:pt x="32" y="392"/>
                  </a:lnTo>
                  <a:lnTo>
                    <a:pt x="32" y="384"/>
                  </a:lnTo>
                  <a:lnTo>
                    <a:pt x="30" y="378"/>
                  </a:lnTo>
                  <a:lnTo>
                    <a:pt x="29" y="370"/>
                  </a:lnTo>
                  <a:lnTo>
                    <a:pt x="29" y="362"/>
                  </a:lnTo>
                  <a:lnTo>
                    <a:pt x="27" y="354"/>
                  </a:lnTo>
                  <a:lnTo>
                    <a:pt x="25" y="346"/>
                  </a:lnTo>
                  <a:lnTo>
                    <a:pt x="25" y="336"/>
                  </a:lnTo>
                  <a:lnTo>
                    <a:pt x="24" y="327"/>
                  </a:lnTo>
                  <a:lnTo>
                    <a:pt x="22" y="317"/>
                  </a:lnTo>
                  <a:lnTo>
                    <a:pt x="21" y="306"/>
                  </a:lnTo>
                  <a:lnTo>
                    <a:pt x="21" y="295"/>
                  </a:lnTo>
                  <a:lnTo>
                    <a:pt x="19" y="282"/>
                  </a:lnTo>
                  <a:lnTo>
                    <a:pt x="17" y="269"/>
                  </a:lnTo>
                  <a:lnTo>
                    <a:pt x="16" y="255"/>
                  </a:lnTo>
                  <a:lnTo>
                    <a:pt x="16" y="255"/>
                  </a:lnTo>
                  <a:lnTo>
                    <a:pt x="14" y="242"/>
                  </a:lnTo>
                  <a:lnTo>
                    <a:pt x="13" y="228"/>
                  </a:lnTo>
                  <a:lnTo>
                    <a:pt x="11" y="216"/>
                  </a:lnTo>
                  <a:lnTo>
                    <a:pt x="11" y="205"/>
                  </a:lnTo>
                  <a:lnTo>
                    <a:pt x="9" y="194"/>
                  </a:lnTo>
                  <a:lnTo>
                    <a:pt x="8" y="183"/>
                  </a:lnTo>
                  <a:lnTo>
                    <a:pt x="8" y="175"/>
                  </a:lnTo>
                  <a:lnTo>
                    <a:pt x="6" y="165"/>
                  </a:lnTo>
                  <a:lnTo>
                    <a:pt x="6" y="157"/>
                  </a:lnTo>
                  <a:lnTo>
                    <a:pt x="5" y="149"/>
                  </a:lnTo>
                  <a:lnTo>
                    <a:pt x="5" y="141"/>
                  </a:lnTo>
                  <a:lnTo>
                    <a:pt x="3" y="135"/>
                  </a:lnTo>
                  <a:lnTo>
                    <a:pt x="3" y="127"/>
                  </a:lnTo>
                  <a:lnTo>
                    <a:pt x="3" y="120"/>
                  </a:lnTo>
                  <a:lnTo>
                    <a:pt x="1" y="114"/>
                  </a:lnTo>
                  <a:lnTo>
                    <a:pt x="1" y="109"/>
                  </a:lnTo>
                  <a:lnTo>
                    <a:pt x="1" y="103"/>
                  </a:lnTo>
                  <a:lnTo>
                    <a:pt x="1" y="96"/>
                  </a:lnTo>
                  <a:lnTo>
                    <a:pt x="1" y="92"/>
                  </a:lnTo>
                  <a:lnTo>
                    <a:pt x="0" y="85"/>
                  </a:lnTo>
                  <a:lnTo>
                    <a:pt x="0" y="79"/>
                  </a:lnTo>
                  <a:lnTo>
                    <a:pt x="0" y="74"/>
                  </a:lnTo>
                  <a:lnTo>
                    <a:pt x="0" y="68"/>
                  </a:lnTo>
                  <a:lnTo>
                    <a:pt x="0" y="61"/>
                  </a:lnTo>
                  <a:lnTo>
                    <a:pt x="0" y="55"/>
                  </a:lnTo>
                  <a:lnTo>
                    <a:pt x="0" y="48"/>
                  </a:lnTo>
                  <a:lnTo>
                    <a:pt x="0" y="42"/>
                  </a:lnTo>
                  <a:lnTo>
                    <a:pt x="0" y="34"/>
                  </a:lnTo>
                  <a:lnTo>
                    <a:pt x="0" y="26"/>
                  </a:lnTo>
                  <a:lnTo>
                    <a:pt x="0" y="18"/>
                  </a:lnTo>
                  <a:lnTo>
                    <a:pt x="0" y="10"/>
                  </a:lnTo>
                  <a:lnTo>
                    <a:pt x="0" y="0"/>
                  </a:lnTo>
                </a:path>
              </a:pathLst>
            </a:custGeom>
            <a:noFill/>
            <a:ln w="23813">
              <a:solidFill>
                <a:srgbClr val="000000"/>
              </a:solidFill>
              <a:prstDash val="solid"/>
              <a:round/>
              <a:headEnd/>
              <a:tailEnd/>
            </a:ln>
          </p:spPr>
          <p:txBody>
            <a:bodyPr/>
            <a:lstStyle/>
            <a:p>
              <a:endParaRPr lang="ko-KR" altLang="en-US"/>
            </a:p>
          </p:txBody>
        </p:sp>
        <p:sp>
          <p:nvSpPr>
            <p:cNvPr id="43" name="Rectangle 46"/>
            <p:cNvSpPr>
              <a:spLocks noChangeArrowheads="1"/>
            </p:cNvSpPr>
            <p:nvPr/>
          </p:nvSpPr>
          <p:spPr bwMode="auto">
            <a:xfrm>
              <a:off x="5759450" y="1924050"/>
              <a:ext cx="100013" cy="288925"/>
            </a:xfrm>
            <a:prstGeom prst="rect">
              <a:avLst/>
            </a:prstGeom>
            <a:noFill/>
            <a:ln w="9525">
              <a:noFill/>
              <a:miter lim="800000"/>
              <a:headEnd/>
              <a:tailEnd/>
            </a:ln>
          </p:spPr>
          <p:txBody>
            <a:bodyPr wrap="none" lIns="0" tIns="0" rIns="0" bIns="0">
              <a:spAutoFit/>
            </a:bodyPr>
            <a:lstStyle/>
            <a:p>
              <a:r>
                <a:rPr lang="en-US" altLang="ko-KR" sz="1900">
                  <a:solidFill>
                    <a:srgbClr val="000000"/>
                  </a:solidFill>
                  <a:latin typeface="Symbol" pitchFamily="18" charset="2"/>
                  <a:ea typeface="굴림" pitchFamily="50" charset="-127"/>
                </a:rPr>
                <a:t>¤ </a:t>
              </a:r>
              <a:endParaRPr lang="en-US" altLang="ko-KR">
                <a:ea typeface="굴림" pitchFamily="50" charset="-127"/>
              </a:endParaRPr>
            </a:p>
          </p:txBody>
        </p:sp>
        <p:sp>
          <p:nvSpPr>
            <p:cNvPr id="44" name="Rectangle 47"/>
            <p:cNvSpPr>
              <a:spLocks noChangeArrowheads="1"/>
            </p:cNvSpPr>
            <p:nvPr/>
          </p:nvSpPr>
          <p:spPr bwMode="auto">
            <a:xfrm>
              <a:off x="6248400" y="2911475"/>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01</a:t>
              </a:r>
              <a:endParaRPr lang="en-US" altLang="ko-KR">
                <a:ea typeface="굴림" pitchFamily="50" charset="-127"/>
              </a:endParaRPr>
            </a:p>
          </p:txBody>
        </p:sp>
        <p:sp>
          <p:nvSpPr>
            <p:cNvPr id="45" name="Rectangle 48"/>
            <p:cNvSpPr>
              <a:spLocks noChangeArrowheads="1"/>
            </p:cNvSpPr>
            <p:nvPr/>
          </p:nvSpPr>
          <p:spPr bwMode="auto">
            <a:xfrm>
              <a:off x="6248400" y="3140075"/>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10</a:t>
              </a:r>
              <a:endParaRPr lang="en-US" altLang="ko-KR">
                <a:ea typeface="굴림" pitchFamily="50" charset="-127"/>
              </a:endParaRPr>
            </a:p>
          </p:txBody>
        </p:sp>
        <p:sp>
          <p:nvSpPr>
            <p:cNvPr id="46" name="Rectangle 49"/>
            <p:cNvSpPr>
              <a:spLocks noChangeArrowheads="1"/>
            </p:cNvSpPr>
            <p:nvPr/>
          </p:nvSpPr>
          <p:spPr bwMode="auto">
            <a:xfrm>
              <a:off x="5700713" y="3022600"/>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11</a:t>
              </a:r>
              <a:endParaRPr lang="en-US" altLang="ko-KR">
                <a:ea typeface="굴림" pitchFamily="50" charset="-127"/>
              </a:endParaRPr>
            </a:p>
          </p:txBody>
        </p:sp>
        <p:sp>
          <p:nvSpPr>
            <p:cNvPr id="47" name="Rectangle 50"/>
            <p:cNvSpPr>
              <a:spLocks noChangeArrowheads="1"/>
            </p:cNvSpPr>
            <p:nvPr/>
          </p:nvSpPr>
          <p:spPr bwMode="auto">
            <a:xfrm>
              <a:off x="7254875" y="4095750"/>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11</a:t>
              </a:r>
              <a:endParaRPr lang="en-US" altLang="ko-KR">
                <a:ea typeface="굴림" pitchFamily="50" charset="-127"/>
              </a:endParaRPr>
            </a:p>
          </p:txBody>
        </p:sp>
        <p:sp>
          <p:nvSpPr>
            <p:cNvPr id="48" name="Rectangle 51"/>
            <p:cNvSpPr>
              <a:spLocks noChangeArrowheads="1"/>
            </p:cNvSpPr>
            <p:nvPr/>
          </p:nvSpPr>
          <p:spPr bwMode="auto">
            <a:xfrm>
              <a:off x="7242175" y="1833563"/>
              <a:ext cx="228600" cy="274637"/>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01</a:t>
              </a:r>
              <a:endParaRPr lang="en-US" altLang="ko-KR">
                <a:ea typeface="굴림" pitchFamily="50" charset="-127"/>
              </a:endParaRPr>
            </a:p>
          </p:txBody>
        </p:sp>
        <p:sp>
          <p:nvSpPr>
            <p:cNvPr id="49" name="Freeform 52"/>
            <p:cNvSpPr>
              <a:spLocks/>
            </p:cNvSpPr>
            <p:nvPr/>
          </p:nvSpPr>
          <p:spPr bwMode="auto">
            <a:xfrm>
              <a:off x="2578100" y="3865563"/>
              <a:ext cx="1260475" cy="720725"/>
            </a:xfrm>
            <a:custGeom>
              <a:avLst/>
              <a:gdLst/>
              <a:ahLst/>
              <a:cxnLst>
                <a:cxn ang="0">
                  <a:pos x="713" y="1"/>
                </a:cxn>
                <a:cxn ang="0">
                  <a:pos x="595" y="14"/>
                </a:cxn>
                <a:cxn ang="0">
                  <a:pos x="484" y="35"/>
                </a:cxn>
                <a:cxn ang="0">
                  <a:pos x="382" y="65"/>
                </a:cxn>
                <a:cxn ang="0">
                  <a:pos x="289" y="104"/>
                </a:cxn>
                <a:cxn ang="0">
                  <a:pos x="206" y="149"/>
                </a:cxn>
                <a:cxn ang="0">
                  <a:pos x="136" y="200"/>
                </a:cxn>
                <a:cxn ang="0">
                  <a:pos x="78" y="256"/>
                </a:cxn>
                <a:cxn ang="0">
                  <a:pos x="36" y="318"/>
                </a:cxn>
                <a:cxn ang="0">
                  <a:pos x="9" y="384"/>
                </a:cxn>
                <a:cxn ang="0">
                  <a:pos x="0" y="453"/>
                </a:cxn>
                <a:cxn ang="0">
                  <a:pos x="4" y="499"/>
                </a:cxn>
                <a:cxn ang="0">
                  <a:pos x="25" y="566"/>
                </a:cxn>
                <a:cxn ang="0">
                  <a:pos x="62" y="630"/>
                </a:cxn>
                <a:cxn ang="0">
                  <a:pos x="115" y="688"/>
                </a:cxn>
                <a:cxn ang="0">
                  <a:pos x="182" y="742"/>
                </a:cxn>
                <a:cxn ang="0">
                  <a:pos x="260" y="789"/>
                </a:cxn>
                <a:cxn ang="0">
                  <a:pos x="350" y="829"/>
                </a:cxn>
                <a:cxn ang="0">
                  <a:pos x="449" y="862"/>
                </a:cxn>
                <a:cxn ang="0">
                  <a:pos x="558" y="886"/>
                </a:cxn>
                <a:cxn ang="0">
                  <a:pos x="673" y="901"/>
                </a:cxn>
                <a:cxn ang="0">
                  <a:pos x="793" y="907"/>
                </a:cxn>
                <a:cxn ang="0">
                  <a:pos x="875" y="904"/>
                </a:cxn>
                <a:cxn ang="0">
                  <a:pos x="992" y="893"/>
                </a:cxn>
                <a:cxn ang="0">
                  <a:pos x="1102" y="870"/>
                </a:cxn>
                <a:cxn ang="0">
                  <a:pos x="1204" y="841"/>
                </a:cxn>
                <a:cxn ang="0">
                  <a:pos x="1299" y="803"/>
                </a:cxn>
                <a:cxn ang="0">
                  <a:pos x="1380" y="758"/>
                </a:cxn>
                <a:cxn ang="0">
                  <a:pos x="1452" y="707"/>
                </a:cxn>
                <a:cxn ang="0">
                  <a:pos x="1508" y="649"/>
                </a:cxn>
                <a:cxn ang="0">
                  <a:pos x="1552" y="589"/>
                </a:cxn>
                <a:cxn ang="0">
                  <a:pos x="1579" y="521"/>
                </a:cxn>
                <a:cxn ang="0">
                  <a:pos x="1587" y="453"/>
                </a:cxn>
                <a:cxn ang="0">
                  <a:pos x="1584" y="406"/>
                </a:cxn>
                <a:cxn ang="0">
                  <a:pos x="1563" y="339"/>
                </a:cxn>
                <a:cxn ang="0">
                  <a:pos x="1524" y="277"/>
                </a:cxn>
                <a:cxn ang="0">
                  <a:pos x="1472" y="217"/>
                </a:cxn>
                <a:cxn ang="0">
                  <a:pos x="1406" y="165"/>
                </a:cxn>
                <a:cxn ang="0">
                  <a:pos x="1328" y="118"/>
                </a:cxn>
                <a:cxn ang="0">
                  <a:pos x="1238" y="77"/>
                </a:cxn>
                <a:cxn ang="0">
                  <a:pos x="1137" y="45"/>
                </a:cxn>
                <a:cxn ang="0">
                  <a:pos x="1030" y="21"/>
                </a:cxn>
                <a:cxn ang="0">
                  <a:pos x="915" y="5"/>
                </a:cxn>
                <a:cxn ang="0">
                  <a:pos x="793" y="0"/>
                </a:cxn>
              </a:cxnLst>
              <a:rect l="0" t="0" r="r" b="b"/>
              <a:pathLst>
                <a:path w="1587" h="907">
                  <a:moveTo>
                    <a:pt x="793" y="0"/>
                  </a:moveTo>
                  <a:lnTo>
                    <a:pt x="753" y="0"/>
                  </a:lnTo>
                  <a:lnTo>
                    <a:pt x="713" y="1"/>
                  </a:lnTo>
                  <a:lnTo>
                    <a:pt x="673" y="5"/>
                  </a:lnTo>
                  <a:lnTo>
                    <a:pt x="633" y="9"/>
                  </a:lnTo>
                  <a:lnTo>
                    <a:pt x="595" y="14"/>
                  </a:lnTo>
                  <a:lnTo>
                    <a:pt x="558" y="21"/>
                  </a:lnTo>
                  <a:lnTo>
                    <a:pt x="521" y="27"/>
                  </a:lnTo>
                  <a:lnTo>
                    <a:pt x="484" y="35"/>
                  </a:lnTo>
                  <a:lnTo>
                    <a:pt x="449" y="45"/>
                  </a:lnTo>
                  <a:lnTo>
                    <a:pt x="416" y="54"/>
                  </a:lnTo>
                  <a:lnTo>
                    <a:pt x="382" y="65"/>
                  </a:lnTo>
                  <a:lnTo>
                    <a:pt x="350" y="77"/>
                  </a:lnTo>
                  <a:lnTo>
                    <a:pt x="320" y="89"/>
                  </a:lnTo>
                  <a:lnTo>
                    <a:pt x="289" y="104"/>
                  </a:lnTo>
                  <a:lnTo>
                    <a:pt x="260" y="118"/>
                  </a:lnTo>
                  <a:lnTo>
                    <a:pt x="233" y="133"/>
                  </a:lnTo>
                  <a:lnTo>
                    <a:pt x="206" y="149"/>
                  </a:lnTo>
                  <a:lnTo>
                    <a:pt x="182" y="165"/>
                  </a:lnTo>
                  <a:lnTo>
                    <a:pt x="158" y="182"/>
                  </a:lnTo>
                  <a:lnTo>
                    <a:pt x="136" y="200"/>
                  </a:lnTo>
                  <a:lnTo>
                    <a:pt x="115" y="217"/>
                  </a:lnTo>
                  <a:lnTo>
                    <a:pt x="96" y="237"/>
                  </a:lnTo>
                  <a:lnTo>
                    <a:pt x="78" y="256"/>
                  </a:lnTo>
                  <a:lnTo>
                    <a:pt x="62" y="277"/>
                  </a:lnTo>
                  <a:lnTo>
                    <a:pt x="48" y="297"/>
                  </a:lnTo>
                  <a:lnTo>
                    <a:pt x="36" y="318"/>
                  </a:lnTo>
                  <a:lnTo>
                    <a:pt x="25" y="339"/>
                  </a:lnTo>
                  <a:lnTo>
                    <a:pt x="16" y="361"/>
                  </a:lnTo>
                  <a:lnTo>
                    <a:pt x="9" y="384"/>
                  </a:lnTo>
                  <a:lnTo>
                    <a:pt x="4" y="406"/>
                  </a:lnTo>
                  <a:lnTo>
                    <a:pt x="1" y="430"/>
                  </a:lnTo>
                  <a:lnTo>
                    <a:pt x="0" y="453"/>
                  </a:lnTo>
                  <a:lnTo>
                    <a:pt x="0" y="453"/>
                  </a:lnTo>
                  <a:lnTo>
                    <a:pt x="1" y="477"/>
                  </a:lnTo>
                  <a:lnTo>
                    <a:pt x="4" y="499"/>
                  </a:lnTo>
                  <a:lnTo>
                    <a:pt x="9" y="521"/>
                  </a:lnTo>
                  <a:lnTo>
                    <a:pt x="16" y="544"/>
                  </a:lnTo>
                  <a:lnTo>
                    <a:pt x="25" y="566"/>
                  </a:lnTo>
                  <a:lnTo>
                    <a:pt x="36" y="589"/>
                  </a:lnTo>
                  <a:lnTo>
                    <a:pt x="48" y="609"/>
                  </a:lnTo>
                  <a:lnTo>
                    <a:pt x="62" y="630"/>
                  </a:lnTo>
                  <a:lnTo>
                    <a:pt x="78" y="649"/>
                  </a:lnTo>
                  <a:lnTo>
                    <a:pt x="96" y="669"/>
                  </a:lnTo>
                  <a:lnTo>
                    <a:pt x="115" y="688"/>
                  </a:lnTo>
                  <a:lnTo>
                    <a:pt x="136" y="707"/>
                  </a:lnTo>
                  <a:lnTo>
                    <a:pt x="158" y="725"/>
                  </a:lnTo>
                  <a:lnTo>
                    <a:pt x="182" y="742"/>
                  </a:lnTo>
                  <a:lnTo>
                    <a:pt x="206" y="758"/>
                  </a:lnTo>
                  <a:lnTo>
                    <a:pt x="233" y="774"/>
                  </a:lnTo>
                  <a:lnTo>
                    <a:pt x="260" y="789"/>
                  </a:lnTo>
                  <a:lnTo>
                    <a:pt x="289" y="803"/>
                  </a:lnTo>
                  <a:lnTo>
                    <a:pt x="320" y="816"/>
                  </a:lnTo>
                  <a:lnTo>
                    <a:pt x="350" y="829"/>
                  </a:lnTo>
                  <a:lnTo>
                    <a:pt x="382" y="841"/>
                  </a:lnTo>
                  <a:lnTo>
                    <a:pt x="416" y="853"/>
                  </a:lnTo>
                  <a:lnTo>
                    <a:pt x="449" y="862"/>
                  </a:lnTo>
                  <a:lnTo>
                    <a:pt x="484" y="870"/>
                  </a:lnTo>
                  <a:lnTo>
                    <a:pt x="521" y="880"/>
                  </a:lnTo>
                  <a:lnTo>
                    <a:pt x="558" y="886"/>
                  </a:lnTo>
                  <a:lnTo>
                    <a:pt x="595" y="893"/>
                  </a:lnTo>
                  <a:lnTo>
                    <a:pt x="633" y="897"/>
                  </a:lnTo>
                  <a:lnTo>
                    <a:pt x="673" y="901"/>
                  </a:lnTo>
                  <a:lnTo>
                    <a:pt x="713" y="904"/>
                  </a:lnTo>
                  <a:lnTo>
                    <a:pt x="753" y="905"/>
                  </a:lnTo>
                  <a:lnTo>
                    <a:pt x="793" y="907"/>
                  </a:lnTo>
                  <a:lnTo>
                    <a:pt x="793" y="907"/>
                  </a:lnTo>
                  <a:lnTo>
                    <a:pt x="835" y="905"/>
                  </a:lnTo>
                  <a:lnTo>
                    <a:pt x="875" y="904"/>
                  </a:lnTo>
                  <a:lnTo>
                    <a:pt x="915" y="901"/>
                  </a:lnTo>
                  <a:lnTo>
                    <a:pt x="953" y="897"/>
                  </a:lnTo>
                  <a:lnTo>
                    <a:pt x="992" y="893"/>
                  </a:lnTo>
                  <a:lnTo>
                    <a:pt x="1030" y="886"/>
                  </a:lnTo>
                  <a:lnTo>
                    <a:pt x="1067" y="880"/>
                  </a:lnTo>
                  <a:lnTo>
                    <a:pt x="1102" y="870"/>
                  </a:lnTo>
                  <a:lnTo>
                    <a:pt x="1137" y="862"/>
                  </a:lnTo>
                  <a:lnTo>
                    <a:pt x="1172" y="853"/>
                  </a:lnTo>
                  <a:lnTo>
                    <a:pt x="1204" y="841"/>
                  </a:lnTo>
                  <a:lnTo>
                    <a:pt x="1238" y="829"/>
                  </a:lnTo>
                  <a:lnTo>
                    <a:pt x="1268" y="816"/>
                  </a:lnTo>
                  <a:lnTo>
                    <a:pt x="1299" y="803"/>
                  </a:lnTo>
                  <a:lnTo>
                    <a:pt x="1328" y="789"/>
                  </a:lnTo>
                  <a:lnTo>
                    <a:pt x="1355" y="774"/>
                  </a:lnTo>
                  <a:lnTo>
                    <a:pt x="1380" y="758"/>
                  </a:lnTo>
                  <a:lnTo>
                    <a:pt x="1406" y="742"/>
                  </a:lnTo>
                  <a:lnTo>
                    <a:pt x="1430" y="725"/>
                  </a:lnTo>
                  <a:lnTo>
                    <a:pt x="1452" y="707"/>
                  </a:lnTo>
                  <a:lnTo>
                    <a:pt x="1472" y="688"/>
                  </a:lnTo>
                  <a:lnTo>
                    <a:pt x="1491" y="669"/>
                  </a:lnTo>
                  <a:lnTo>
                    <a:pt x="1508" y="649"/>
                  </a:lnTo>
                  <a:lnTo>
                    <a:pt x="1524" y="630"/>
                  </a:lnTo>
                  <a:lnTo>
                    <a:pt x="1539" y="609"/>
                  </a:lnTo>
                  <a:lnTo>
                    <a:pt x="1552" y="589"/>
                  </a:lnTo>
                  <a:lnTo>
                    <a:pt x="1563" y="566"/>
                  </a:lnTo>
                  <a:lnTo>
                    <a:pt x="1571" y="544"/>
                  </a:lnTo>
                  <a:lnTo>
                    <a:pt x="1579" y="521"/>
                  </a:lnTo>
                  <a:lnTo>
                    <a:pt x="1584" y="499"/>
                  </a:lnTo>
                  <a:lnTo>
                    <a:pt x="1587" y="477"/>
                  </a:lnTo>
                  <a:lnTo>
                    <a:pt x="1587" y="453"/>
                  </a:lnTo>
                  <a:lnTo>
                    <a:pt x="1587" y="453"/>
                  </a:lnTo>
                  <a:lnTo>
                    <a:pt x="1587" y="430"/>
                  </a:lnTo>
                  <a:lnTo>
                    <a:pt x="1584" y="406"/>
                  </a:lnTo>
                  <a:lnTo>
                    <a:pt x="1579" y="384"/>
                  </a:lnTo>
                  <a:lnTo>
                    <a:pt x="1571" y="361"/>
                  </a:lnTo>
                  <a:lnTo>
                    <a:pt x="1563" y="339"/>
                  </a:lnTo>
                  <a:lnTo>
                    <a:pt x="1552" y="318"/>
                  </a:lnTo>
                  <a:lnTo>
                    <a:pt x="1539" y="297"/>
                  </a:lnTo>
                  <a:lnTo>
                    <a:pt x="1524" y="277"/>
                  </a:lnTo>
                  <a:lnTo>
                    <a:pt x="1508" y="256"/>
                  </a:lnTo>
                  <a:lnTo>
                    <a:pt x="1491" y="237"/>
                  </a:lnTo>
                  <a:lnTo>
                    <a:pt x="1472" y="217"/>
                  </a:lnTo>
                  <a:lnTo>
                    <a:pt x="1452" y="200"/>
                  </a:lnTo>
                  <a:lnTo>
                    <a:pt x="1430" y="182"/>
                  </a:lnTo>
                  <a:lnTo>
                    <a:pt x="1406" y="165"/>
                  </a:lnTo>
                  <a:lnTo>
                    <a:pt x="1380" y="149"/>
                  </a:lnTo>
                  <a:lnTo>
                    <a:pt x="1355" y="133"/>
                  </a:lnTo>
                  <a:lnTo>
                    <a:pt x="1328" y="118"/>
                  </a:lnTo>
                  <a:lnTo>
                    <a:pt x="1299" y="104"/>
                  </a:lnTo>
                  <a:lnTo>
                    <a:pt x="1268" y="89"/>
                  </a:lnTo>
                  <a:lnTo>
                    <a:pt x="1238" y="77"/>
                  </a:lnTo>
                  <a:lnTo>
                    <a:pt x="1204" y="65"/>
                  </a:lnTo>
                  <a:lnTo>
                    <a:pt x="1172" y="54"/>
                  </a:lnTo>
                  <a:lnTo>
                    <a:pt x="1137" y="45"/>
                  </a:lnTo>
                  <a:lnTo>
                    <a:pt x="1102" y="35"/>
                  </a:lnTo>
                  <a:lnTo>
                    <a:pt x="1067" y="27"/>
                  </a:lnTo>
                  <a:lnTo>
                    <a:pt x="1030" y="21"/>
                  </a:lnTo>
                  <a:lnTo>
                    <a:pt x="992" y="14"/>
                  </a:lnTo>
                  <a:lnTo>
                    <a:pt x="953" y="9"/>
                  </a:lnTo>
                  <a:lnTo>
                    <a:pt x="915" y="5"/>
                  </a:lnTo>
                  <a:lnTo>
                    <a:pt x="875" y="1"/>
                  </a:lnTo>
                  <a:lnTo>
                    <a:pt x="835" y="0"/>
                  </a:lnTo>
                  <a:lnTo>
                    <a:pt x="793" y="0"/>
                  </a:lnTo>
                </a:path>
              </a:pathLst>
            </a:custGeom>
            <a:solidFill>
              <a:schemeClr val="bg1"/>
            </a:solidFill>
            <a:ln w="23813">
              <a:solidFill>
                <a:srgbClr val="000000"/>
              </a:solidFill>
              <a:prstDash val="solid"/>
              <a:round/>
              <a:headEnd/>
              <a:tailEnd/>
            </a:ln>
          </p:spPr>
          <p:txBody>
            <a:bodyPr/>
            <a:lstStyle/>
            <a:p>
              <a:endParaRPr lang="ko-KR" altLang="en-US"/>
            </a:p>
          </p:txBody>
        </p:sp>
        <p:sp>
          <p:nvSpPr>
            <p:cNvPr id="50" name="Rectangle 53"/>
            <p:cNvSpPr>
              <a:spLocks noChangeArrowheads="1"/>
            </p:cNvSpPr>
            <p:nvPr/>
          </p:nvSpPr>
          <p:spPr bwMode="auto">
            <a:xfrm>
              <a:off x="7242175" y="2062163"/>
              <a:ext cx="228600" cy="274637"/>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10</a:t>
              </a:r>
              <a:endParaRPr lang="en-US" altLang="ko-KR">
                <a:ea typeface="굴림" pitchFamily="50" charset="-127"/>
              </a:endParaRPr>
            </a:p>
          </p:txBody>
        </p:sp>
        <p:sp>
          <p:nvSpPr>
            <p:cNvPr id="52" name="Rectangle 54"/>
            <p:cNvSpPr>
              <a:spLocks noChangeArrowheads="1"/>
            </p:cNvSpPr>
            <p:nvPr/>
          </p:nvSpPr>
          <p:spPr bwMode="auto">
            <a:xfrm>
              <a:off x="2770188" y="4089400"/>
              <a:ext cx="2222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G </a:t>
              </a:r>
              <a:endParaRPr lang="en-US" altLang="ko-KR">
                <a:ea typeface="굴림" pitchFamily="50" charset="-127"/>
              </a:endParaRPr>
            </a:p>
          </p:txBody>
        </p:sp>
        <p:sp>
          <p:nvSpPr>
            <p:cNvPr id="53" name="Rectangle 55"/>
            <p:cNvSpPr>
              <a:spLocks noChangeArrowheads="1"/>
            </p:cNvSpPr>
            <p:nvPr/>
          </p:nvSpPr>
          <p:spPr bwMode="auto">
            <a:xfrm>
              <a:off x="2944813" y="4205288"/>
              <a:ext cx="133350" cy="212725"/>
            </a:xfrm>
            <a:prstGeom prst="rect">
              <a:avLst/>
            </a:prstGeom>
            <a:noFill/>
            <a:ln w="9525">
              <a:noFill/>
              <a:miter lim="800000"/>
              <a:headEnd/>
              <a:tailEnd/>
            </a:ln>
          </p:spPr>
          <p:txBody>
            <a:bodyPr wrap="none" lIns="0" tIns="0" rIns="0" bIns="0">
              <a:spAutoFit/>
            </a:bodyPr>
            <a:lstStyle/>
            <a:p>
              <a:r>
                <a:rPr lang="en-US" altLang="ko-KR" sz="1400">
                  <a:solidFill>
                    <a:srgbClr val="000000"/>
                  </a:solidFill>
                  <a:latin typeface="Times-Roman" charset="0"/>
                  <a:ea typeface="굴림" pitchFamily="50" charset="-127"/>
                </a:rPr>
                <a:t>1 </a:t>
              </a:r>
              <a:endParaRPr lang="en-US" altLang="ko-KR">
                <a:ea typeface="굴림" pitchFamily="50" charset="-127"/>
              </a:endParaRPr>
            </a:p>
          </p:txBody>
        </p:sp>
        <p:sp>
          <p:nvSpPr>
            <p:cNvPr id="54" name="Rectangle 56"/>
            <p:cNvSpPr>
              <a:spLocks noChangeArrowheads="1"/>
            </p:cNvSpPr>
            <p:nvPr/>
          </p:nvSpPr>
          <p:spPr bwMode="auto">
            <a:xfrm>
              <a:off x="3186113" y="4089400"/>
              <a:ext cx="146050" cy="274638"/>
            </a:xfrm>
            <a:prstGeom prst="rect">
              <a:avLst/>
            </a:prstGeom>
            <a:noFill/>
            <a:ln w="9525">
              <a:noFill/>
              <a:miter lim="800000"/>
              <a:headEnd/>
              <a:tailEnd/>
            </a:ln>
          </p:spPr>
          <p:txBody>
            <a:bodyPr wrap="none" lIns="0" tIns="0" rIns="0" bIns="0">
              <a:spAutoFit/>
            </a:bodyPr>
            <a:lstStyle/>
            <a:p>
              <a:r>
                <a:rPr lang="en-US" altLang="ko-KR" sz="1800" i="1">
                  <a:solidFill>
                    <a:srgbClr val="000000"/>
                  </a:solidFill>
                  <a:latin typeface="Times-Roman" charset="0"/>
                  <a:ea typeface="굴림" pitchFamily="50" charset="-127"/>
                </a:rPr>
                <a:t>s </a:t>
              </a:r>
              <a:endParaRPr lang="en-US" altLang="ko-KR">
                <a:ea typeface="굴림" pitchFamily="50" charset="-127"/>
              </a:endParaRPr>
            </a:p>
          </p:txBody>
        </p:sp>
        <p:sp>
          <p:nvSpPr>
            <p:cNvPr id="55" name="Rectangle 57"/>
            <p:cNvSpPr>
              <a:spLocks noChangeArrowheads="1"/>
            </p:cNvSpPr>
            <p:nvPr/>
          </p:nvSpPr>
          <p:spPr bwMode="auto">
            <a:xfrm>
              <a:off x="3556000" y="4089400"/>
              <a:ext cx="1714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 </a:t>
              </a:r>
              <a:endParaRPr lang="en-US" altLang="ko-KR">
                <a:ea typeface="굴림" pitchFamily="50" charset="-127"/>
              </a:endParaRPr>
            </a:p>
          </p:txBody>
        </p:sp>
        <p:sp>
          <p:nvSpPr>
            <p:cNvPr id="56" name="Rectangle 58"/>
            <p:cNvSpPr>
              <a:spLocks noChangeArrowheads="1"/>
            </p:cNvSpPr>
            <p:nvPr/>
          </p:nvSpPr>
          <p:spPr bwMode="auto">
            <a:xfrm>
              <a:off x="3349625" y="4089400"/>
              <a:ext cx="185738"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 </a:t>
              </a:r>
              <a:endParaRPr lang="en-US" altLang="ko-KR">
                <a:ea typeface="굴림" pitchFamily="50" charset="-127"/>
              </a:endParaRPr>
            </a:p>
          </p:txBody>
        </p:sp>
        <p:sp>
          <p:nvSpPr>
            <p:cNvPr id="57" name="Freeform 59"/>
            <p:cNvSpPr>
              <a:spLocks/>
            </p:cNvSpPr>
            <p:nvPr/>
          </p:nvSpPr>
          <p:spPr bwMode="auto">
            <a:xfrm>
              <a:off x="2578100" y="1706563"/>
              <a:ext cx="1260475" cy="720725"/>
            </a:xfrm>
            <a:custGeom>
              <a:avLst/>
              <a:gdLst/>
              <a:ahLst/>
              <a:cxnLst>
                <a:cxn ang="0">
                  <a:pos x="713" y="1"/>
                </a:cxn>
                <a:cxn ang="0">
                  <a:pos x="595" y="14"/>
                </a:cxn>
                <a:cxn ang="0">
                  <a:pos x="484" y="35"/>
                </a:cxn>
                <a:cxn ang="0">
                  <a:pos x="382" y="65"/>
                </a:cxn>
                <a:cxn ang="0">
                  <a:pos x="289" y="104"/>
                </a:cxn>
                <a:cxn ang="0">
                  <a:pos x="206" y="149"/>
                </a:cxn>
                <a:cxn ang="0">
                  <a:pos x="136" y="200"/>
                </a:cxn>
                <a:cxn ang="0">
                  <a:pos x="78" y="256"/>
                </a:cxn>
                <a:cxn ang="0">
                  <a:pos x="36" y="318"/>
                </a:cxn>
                <a:cxn ang="0">
                  <a:pos x="9" y="384"/>
                </a:cxn>
                <a:cxn ang="0">
                  <a:pos x="0" y="453"/>
                </a:cxn>
                <a:cxn ang="0">
                  <a:pos x="4" y="499"/>
                </a:cxn>
                <a:cxn ang="0">
                  <a:pos x="25" y="566"/>
                </a:cxn>
                <a:cxn ang="0">
                  <a:pos x="62" y="630"/>
                </a:cxn>
                <a:cxn ang="0">
                  <a:pos x="115" y="688"/>
                </a:cxn>
                <a:cxn ang="0">
                  <a:pos x="182" y="742"/>
                </a:cxn>
                <a:cxn ang="0">
                  <a:pos x="260" y="789"/>
                </a:cxn>
                <a:cxn ang="0">
                  <a:pos x="350" y="829"/>
                </a:cxn>
                <a:cxn ang="0">
                  <a:pos x="449" y="862"/>
                </a:cxn>
                <a:cxn ang="0">
                  <a:pos x="558" y="886"/>
                </a:cxn>
                <a:cxn ang="0">
                  <a:pos x="673" y="901"/>
                </a:cxn>
                <a:cxn ang="0">
                  <a:pos x="793" y="907"/>
                </a:cxn>
                <a:cxn ang="0">
                  <a:pos x="875" y="904"/>
                </a:cxn>
                <a:cxn ang="0">
                  <a:pos x="992" y="893"/>
                </a:cxn>
                <a:cxn ang="0">
                  <a:pos x="1102" y="870"/>
                </a:cxn>
                <a:cxn ang="0">
                  <a:pos x="1204" y="841"/>
                </a:cxn>
                <a:cxn ang="0">
                  <a:pos x="1299" y="803"/>
                </a:cxn>
                <a:cxn ang="0">
                  <a:pos x="1380" y="758"/>
                </a:cxn>
                <a:cxn ang="0">
                  <a:pos x="1452" y="707"/>
                </a:cxn>
                <a:cxn ang="0">
                  <a:pos x="1508" y="649"/>
                </a:cxn>
                <a:cxn ang="0">
                  <a:pos x="1552" y="589"/>
                </a:cxn>
                <a:cxn ang="0">
                  <a:pos x="1579" y="521"/>
                </a:cxn>
                <a:cxn ang="0">
                  <a:pos x="1587" y="453"/>
                </a:cxn>
                <a:cxn ang="0">
                  <a:pos x="1584" y="406"/>
                </a:cxn>
                <a:cxn ang="0">
                  <a:pos x="1563" y="339"/>
                </a:cxn>
                <a:cxn ang="0">
                  <a:pos x="1524" y="277"/>
                </a:cxn>
                <a:cxn ang="0">
                  <a:pos x="1472" y="217"/>
                </a:cxn>
                <a:cxn ang="0">
                  <a:pos x="1406" y="165"/>
                </a:cxn>
                <a:cxn ang="0">
                  <a:pos x="1328" y="118"/>
                </a:cxn>
                <a:cxn ang="0">
                  <a:pos x="1238" y="77"/>
                </a:cxn>
                <a:cxn ang="0">
                  <a:pos x="1137" y="45"/>
                </a:cxn>
                <a:cxn ang="0">
                  <a:pos x="1030" y="21"/>
                </a:cxn>
                <a:cxn ang="0">
                  <a:pos x="915" y="5"/>
                </a:cxn>
                <a:cxn ang="0">
                  <a:pos x="793" y="0"/>
                </a:cxn>
              </a:cxnLst>
              <a:rect l="0" t="0" r="r" b="b"/>
              <a:pathLst>
                <a:path w="1587" h="907">
                  <a:moveTo>
                    <a:pt x="793" y="0"/>
                  </a:moveTo>
                  <a:lnTo>
                    <a:pt x="753" y="0"/>
                  </a:lnTo>
                  <a:lnTo>
                    <a:pt x="713" y="1"/>
                  </a:lnTo>
                  <a:lnTo>
                    <a:pt x="673" y="5"/>
                  </a:lnTo>
                  <a:lnTo>
                    <a:pt x="633" y="9"/>
                  </a:lnTo>
                  <a:lnTo>
                    <a:pt x="595" y="14"/>
                  </a:lnTo>
                  <a:lnTo>
                    <a:pt x="558" y="21"/>
                  </a:lnTo>
                  <a:lnTo>
                    <a:pt x="521" y="27"/>
                  </a:lnTo>
                  <a:lnTo>
                    <a:pt x="484" y="35"/>
                  </a:lnTo>
                  <a:lnTo>
                    <a:pt x="449" y="45"/>
                  </a:lnTo>
                  <a:lnTo>
                    <a:pt x="416" y="54"/>
                  </a:lnTo>
                  <a:lnTo>
                    <a:pt x="382" y="65"/>
                  </a:lnTo>
                  <a:lnTo>
                    <a:pt x="350" y="77"/>
                  </a:lnTo>
                  <a:lnTo>
                    <a:pt x="320" y="89"/>
                  </a:lnTo>
                  <a:lnTo>
                    <a:pt x="289" y="104"/>
                  </a:lnTo>
                  <a:lnTo>
                    <a:pt x="260" y="118"/>
                  </a:lnTo>
                  <a:lnTo>
                    <a:pt x="233" y="133"/>
                  </a:lnTo>
                  <a:lnTo>
                    <a:pt x="206" y="149"/>
                  </a:lnTo>
                  <a:lnTo>
                    <a:pt x="182" y="165"/>
                  </a:lnTo>
                  <a:lnTo>
                    <a:pt x="158" y="182"/>
                  </a:lnTo>
                  <a:lnTo>
                    <a:pt x="136" y="200"/>
                  </a:lnTo>
                  <a:lnTo>
                    <a:pt x="115" y="217"/>
                  </a:lnTo>
                  <a:lnTo>
                    <a:pt x="96" y="237"/>
                  </a:lnTo>
                  <a:lnTo>
                    <a:pt x="78" y="256"/>
                  </a:lnTo>
                  <a:lnTo>
                    <a:pt x="62" y="277"/>
                  </a:lnTo>
                  <a:lnTo>
                    <a:pt x="48" y="297"/>
                  </a:lnTo>
                  <a:lnTo>
                    <a:pt x="36" y="318"/>
                  </a:lnTo>
                  <a:lnTo>
                    <a:pt x="25" y="339"/>
                  </a:lnTo>
                  <a:lnTo>
                    <a:pt x="16" y="361"/>
                  </a:lnTo>
                  <a:lnTo>
                    <a:pt x="9" y="384"/>
                  </a:lnTo>
                  <a:lnTo>
                    <a:pt x="4" y="406"/>
                  </a:lnTo>
                  <a:lnTo>
                    <a:pt x="1" y="430"/>
                  </a:lnTo>
                  <a:lnTo>
                    <a:pt x="0" y="453"/>
                  </a:lnTo>
                  <a:lnTo>
                    <a:pt x="0" y="453"/>
                  </a:lnTo>
                  <a:lnTo>
                    <a:pt x="1" y="477"/>
                  </a:lnTo>
                  <a:lnTo>
                    <a:pt x="4" y="499"/>
                  </a:lnTo>
                  <a:lnTo>
                    <a:pt x="9" y="521"/>
                  </a:lnTo>
                  <a:lnTo>
                    <a:pt x="16" y="544"/>
                  </a:lnTo>
                  <a:lnTo>
                    <a:pt x="25" y="566"/>
                  </a:lnTo>
                  <a:lnTo>
                    <a:pt x="36" y="589"/>
                  </a:lnTo>
                  <a:lnTo>
                    <a:pt x="48" y="609"/>
                  </a:lnTo>
                  <a:lnTo>
                    <a:pt x="62" y="630"/>
                  </a:lnTo>
                  <a:lnTo>
                    <a:pt x="78" y="649"/>
                  </a:lnTo>
                  <a:lnTo>
                    <a:pt x="96" y="669"/>
                  </a:lnTo>
                  <a:lnTo>
                    <a:pt x="115" y="688"/>
                  </a:lnTo>
                  <a:lnTo>
                    <a:pt x="136" y="707"/>
                  </a:lnTo>
                  <a:lnTo>
                    <a:pt x="158" y="725"/>
                  </a:lnTo>
                  <a:lnTo>
                    <a:pt x="182" y="742"/>
                  </a:lnTo>
                  <a:lnTo>
                    <a:pt x="206" y="758"/>
                  </a:lnTo>
                  <a:lnTo>
                    <a:pt x="233" y="774"/>
                  </a:lnTo>
                  <a:lnTo>
                    <a:pt x="260" y="789"/>
                  </a:lnTo>
                  <a:lnTo>
                    <a:pt x="289" y="803"/>
                  </a:lnTo>
                  <a:lnTo>
                    <a:pt x="320" y="816"/>
                  </a:lnTo>
                  <a:lnTo>
                    <a:pt x="350" y="829"/>
                  </a:lnTo>
                  <a:lnTo>
                    <a:pt x="382" y="841"/>
                  </a:lnTo>
                  <a:lnTo>
                    <a:pt x="416" y="853"/>
                  </a:lnTo>
                  <a:lnTo>
                    <a:pt x="449" y="862"/>
                  </a:lnTo>
                  <a:lnTo>
                    <a:pt x="484" y="870"/>
                  </a:lnTo>
                  <a:lnTo>
                    <a:pt x="521" y="880"/>
                  </a:lnTo>
                  <a:lnTo>
                    <a:pt x="558" y="886"/>
                  </a:lnTo>
                  <a:lnTo>
                    <a:pt x="595" y="893"/>
                  </a:lnTo>
                  <a:lnTo>
                    <a:pt x="633" y="897"/>
                  </a:lnTo>
                  <a:lnTo>
                    <a:pt x="673" y="901"/>
                  </a:lnTo>
                  <a:lnTo>
                    <a:pt x="713" y="904"/>
                  </a:lnTo>
                  <a:lnTo>
                    <a:pt x="753" y="905"/>
                  </a:lnTo>
                  <a:lnTo>
                    <a:pt x="793" y="907"/>
                  </a:lnTo>
                  <a:lnTo>
                    <a:pt x="793" y="907"/>
                  </a:lnTo>
                  <a:lnTo>
                    <a:pt x="835" y="905"/>
                  </a:lnTo>
                  <a:lnTo>
                    <a:pt x="875" y="904"/>
                  </a:lnTo>
                  <a:lnTo>
                    <a:pt x="915" y="901"/>
                  </a:lnTo>
                  <a:lnTo>
                    <a:pt x="953" y="897"/>
                  </a:lnTo>
                  <a:lnTo>
                    <a:pt x="992" y="893"/>
                  </a:lnTo>
                  <a:lnTo>
                    <a:pt x="1030" y="886"/>
                  </a:lnTo>
                  <a:lnTo>
                    <a:pt x="1067" y="880"/>
                  </a:lnTo>
                  <a:lnTo>
                    <a:pt x="1102" y="870"/>
                  </a:lnTo>
                  <a:lnTo>
                    <a:pt x="1137" y="862"/>
                  </a:lnTo>
                  <a:lnTo>
                    <a:pt x="1172" y="853"/>
                  </a:lnTo>
                  <a:lnTo>
                    <a:pt x="1204" y="841"/>
                  </a:lnTo>
                  <a:lnTo>
                    <a:pt x="1238" y="829"/>
                  </a:lnTo>
                  <a:lnTo>
                    <a:pt x="1268" y="816"/>
                  </a:lnTo>
                  <a:lnTo>
                    <a:pt x="1299" y="803"/>
                  </a:lnTo>
                  <a:lnTo>
                    <a:pt x="1328" y="789"/>
                  </a:lnTo>
                  <a:lnTo>
                    <a:pt x="1355" y="774"/>
                  </a:lnTo>
                  <a:lnTo>
                    <a:pt x="1380" y="758"/>
                  </a:lnTo>
                  <a:lnTo>
                    <a:pt x="1406" y="742"/>
                  </a:lnTo>
                  <a:lnTo>
                    <a:pt x="1430" y="725"/>
                  </a:lnTo>
                  <a:lnTo>
                    <a:pt x="1452" y="707"/>
                  </a:lnTo>
                  <a:lnTo>
                    <a:pt x="1472" y="688"/>
                  </a:lnTo>
                  <a:lnTo>
                    <a:pt x="1491" y="669"/>
                  </a:lnTo>
                  <a:lnTo>
                    <a:pt x="1508" y="649"/>
                  </a:lnTo>
                  <a:lnTo>
                    <a:pt x="1524" y="630"/>
                  </a:lnTo>
                  <a:lnTo>
                    <a:pt x="1539" y="609"/>
                  </a:lnTo>
                  <a:lnTo>
                    <a:pt x="1552" y="589"/>
                  </a:lnTo>
                  <a:lnTo>
                    <a:pt x="1563" y="566"/>
                  </a:lnTo>
                  <a:lnTo>
                    <a:pt x="1571" y="544"/>
                  </a:lnTo>
                  <a:lnTo>
                    <a:pt x="1579" y="521"/>
                  </a:lnTo>
                  <a:lnTo>
                    <a:pt x="1584" y="499"/>
                  </a:lnTo>
                  <a:lnTo>
                    <a:pt x="1587" y="477"/>
                  </a:lnTo>
                  <a:lnTo>
                    <a:pt x="1587" y="453"/>
                  </a:lnTo>
                  <a:lnTo>
                    <a:pt x="1587" y="453"/>
                  </a:lnTo>
                  <a:lnTo>
                    <a:pt x="1587" y="430"/>
                  </a:lnTo>
                  <a:lnTo>
                    <a:pt x="1584" y="406"/>
                  </a:lnTo>
                  <a:lnTo>
                    <a:pt x="1579" y="384"/>
                  </a:lnTo>
                  <a:lnTo>
                    <a:pt x="1571" y="361"/>
                  </a:lnTo>
                  <a:lnTo>
                    <a:pt x="1563" y="339"/>
                  </a:lnTo>
                  <a:lnTo>
                    <a:pt x="1552" y="318"/>
                  </a:lnTo>
                  <a:lnTo>
                    <a:pt x="1539" y="297"/>
                  </a:lnTo>
                  <a:lnTo>
                    <a:pt x="1524" y="277"/>
                  </a:lnTo>
                  <a:lnTo>
                    <a:pt x="1508" y="256"/>
                  </a:lnTo>
                  <a:lnTo>
                    <a:pt x="1491" y="237"/>
                  </a:lnTo>
                  <a:lnTo>
                    <a:pt x="1472" y="217"/>
                  </a:lnTo>
                  <a:lnTo>
                    <a:pt x="1452" y="200"/>
                  </a:lnTo>
                  <a:lnTo>
                    <a:pt x="1430" y="182"/>
                  </a:lnTo>
                  <a:lnTo>
                    <a:pt x="1406" y="165"/>
                  </a:lnTo>
                  <a:lnTo>
                    <a:pt x="1380" y="149"/>
                  </a:lnTo>
                  <a:lnTo>
                    <a:pt x="1355" y="133"/>
                  </a:lnTo>
                  <a:lnTo>
                    <a:pt x="1328" y="118"/>
                  </a:lnTo>
                  <a:lnTo>
                    <a:pt x="1299" y="104"/>
                  </a:lnTo>
                  <a:lnTo>
                    <a:pt x="1268" y="89"/>
                  </a:lnTo>
                  <a:lnTo>
                    <a:pt x="1238" y="77"/>
                  </a:lnTo>
                  <a:lnTo>
                    <a:pt x="1204" y="65"/>
                  </a:lnTo>
                  <a:lnTo>
                    <a:pt x="1172" y="54"/>
                  </a:lnTo>
                  <a:lnTo>
                    <a:pt x="1137" y="45"/>
                  </a:lnTo>
                  <a:lnTo>
                    <a:pt x="1102" y="35"/>
                  </a:lnTo>
                  <a:lnTo>
                    <a:pt x="1067" y="27"/>
                  </a:lnTo>
                  <a:lnTo>
                    <a:pt x="1030" y="21"/>
                  </a:lnTo>
                  <a:lnTo>
                    <a:pt x="992" y="14"/>
                  </a:lnTo>
                  <a:lnTo>
                    <a:pt x="953" y="9"/>
                  </a:lnTo>
                  <a:lnTo>
                    <a:pt x="915" y="5"/>
                  </a:lnTo>
                  <a:lnTo>
                    <a:pt x="875" y="1"/>
                  </a:lnTo>
                  <a:lnTo>
                    <a:pt x="835" y="0"/>
                  </a:lnTo>
                  <a:lnTo>
                    <a:pt x="793" y="0"/>
                  </a:lnTo>
                </a:path>
              </a:pathLst>
            </a:custGeom>
            <a:solidFill>
              <a:schemeClr val="bg1"/>
            </a:solidFill>
            <a:ln w="23813">
              <a:solidFill>
                <a:srgbClr val="000000"/>
              </a:solidFill>
              <a:prstDash val="solid"/>
              <a:round/>
              <a:headEnd/>
              <a:tailEnd/>
            </a:ln>
          </p:spPr>
          <p:txBody>
            <a:bodyPr/>
            <a:lstStyle/>
            <a:p>
              <a:endParaRPr lang="ko-KR" altLang="en-US"/>
            </a:p>
          </p:txBody>
        </p:sp>
        <p:sp>
          <p:nvSpPr>
            <p:cNvPr id="58" name="Rectangle 60"/>
            <p:cNvSpPr>
              <a:spLocks noChangeArrowheads="1"/>
            </p:cNvSpPr>
            <p:nvPr/>
          </p:nvSpPr>
          <p:spPr bwMode="auto">
            <a:xfrm>
              <a:off x="3090863" y="4083050"/>
              <a:ext cx="100012" cy="288925"/>
            </a:xfrm>
            <a:prstGeom prst="rect">
              <a:avLst/>
            </a:prstGeom>
            <a:noFill/>
            <a:ln w="9525">
              <a:noFill/>
              <a:miter lim="800000"/>
              <a:headEnd/>
              <a:tailEnd/>
            </a:ln>
          </p:spPr>
          <p:txBody>
            <a:bodyPr wrap="none" lIns="0" tIns="0" rIns="0" bIns="0">
              <a:spAutoFit/>
            </a:bodyPr>
            <a:lstStyle/>
            <a:p>
              <a:r>
                <a:rPr lang="en-US" altLang="ko-KR" sz="1900">
                  <a:solidFill>
                    <a:srgbClr val="000000"/>
                  </a:solidFill>
                  <a:latin typeface="Symbol" pitchFamily="18" charset="2"/>
                  <a:ea typeface="굴림" pitchFamily="50" charset="-127"/>
                </a:rPr>
                <a:t>¤ </a:t>
              </a:r>
              <a:endParaRPr lang="en-US" altLang="ko-KR">
                <a:ea typeface="굴림" pitchFamily="50" charset="-127"/>
              </a:endParaRPr>
            </a:p>
          </p:txBody>
        </p:sp>
        <p:sp>
          <p:nvSpPr>
            <p:cNvPr id="59" name="Rectangle 61"/>
            <p:cNvSpPr>
              <a:spLocks noChangeArrowheads="1"/>
            </p:cNvSpPr>
            <p:nvPr/>
          </p:nvSpPr>
          <p:spPr bwMode="auto">
            <a:xfrm>
              <a:off x="2770188" y="1930400"/>
              <a:ext cx="2222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G </a:t>
              </a:r>
              <a:endParaRPr lang="en-US" altLang="ko-KR">
                <a:ea typeface="굴림" pitchFamily="50" charset="-127"/>
              </a:endParaRPr>
            </a:p>
          </p:txBody>
        </p:sp>
        <p:sp>
          <p:nvSpPr>
            <p:cNvPr id="60" name="Rectangle 62"/>
            <p:cNvSpPr>
              <a:spLocks noChangeArrowheads="1"/>
            </p:cNvSpPr>
            <p:nvPr/>
          </p:nvSpPr>
          <p:spPr bwMode="auto">
            <a:xfrm>
              <a:off x="2944813" y="2046288"/>
              <a:ext cx="133350" cy="212725"/>
            </a:xfrm>
            <a:prstGeom prst="rect">
              <a:avLst/>
            </a:prstGeom>
            <a:noFill/>
            <a:ln w="9525">
              <a:noFill/>
              <a:miter lim="800000"/>
              <a:headEnd/>
              <a:tailEnd/>
            </a:ln>
          </p:spPr>
          <p:txBody>
            <a:bodyPr wrap="none" lIns="0" tIns="0" rIns="0" bIns="0">
              <a:spAutoFit/>
            </a:bodyPr>
            <a:lstStyle/>
            <a:p>
              <a:r>
                <a:rPr lang="en-US" altLang="ko-KR" sz="1400">
                  <a:solidFill>
                    <a:srgbClr val="000000"/>
                  </a:solidFill>
                  <a:latin typeface="Times-Roman" charset="0"/>
                  <a:ea typeface="굴림" pitchFamily="50" charset="-127"/>
                </a:rPr>
                <a:t>0 </a:t>
              </a:r>
              <a:endParaRPr lang="en-US" altLang="ko-KR">
                <a:ea typeface="굴림" pitchFamily="50" charset="-127"/>
              </a:endParaRPr>
            </a:p>
          </p:txBody>
        </p:sp>
        <p:sp>
          <p:nvSpPr>
            <p:cNvPr id="61" name="Rectangle 63"/>
            <p:cNvSpPr>
              <a:spLocks noChangeArrowheads="1"/>
            </p:cNvSpPr>
            <p:nvPr/>
          </p:nvSpPr>
          <p:spPr bwMode="auto">
            <a:xfrm>
              <a:off x="3186113" y="1930400"/>
              <a:ext cx="146050" cy="274638"/>
            </a:xfrm>
            <a:prstGeom prst="rect">
              <a:avLst/>
            </a:prstGeom>
            <a:noFill/>
            <a:ln w="9525">
              <a:noFill/>
              <a:miter lim="800000"/>
              <a:headEnd/>
              <a:tailEnd/>
            </a:ln>
          </p:spPr>
          <p:txBody>
            <a:bodyPr wrap="none" lIns="0" tIns="0" rIns="0" bIns="0">
              <a:spAutoFit/>
            </a:bodyPr>
            <a:lstStyle/>
            <a:p>
              <a:r>
                <a:rPr lang="en-US" altLang="ko-KR" sz="1800" i="1">
                  <a:solidFill>
                    <a:srgbClr val="000000"/>
                  </a:solidFill>
                  <a:latin typeface="Times-Roman" charset="0"/>
                  <a:ea typeface="굴림" pitchFamily="50" charset="-127"/>
                </a:rPr>
                <a:t>s </a:t>
              </a:r>
              <a:endParaRPr lang="en-US" altLang="ko-KR">
                <a:ea typeface="굴림" pitchFamily="50" charset="-127"/>
              </a:endParaRPr>
            </a:p>
          </p:txBody>
        </p:sp>
        <p:sp>
          <p:nvSpPr>
            <p:cNvPr id="62" name="Rectangle 64"/>
            <p:cNvSpPr>
              <a:spLocks noChangeArrowheads="1"/>
            </p:cNvSpPr>
            <p:nvPr/>
          </p:nvSpPr>
          <p:spPr bwMode="auto">
            <a:xfrm>
              <a:off x="3556000" y="1930400"/>
              <a:ext cx="17145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 </a:t>
              </a:r>
              <a:endParaRPr lang="en-US" altLang="ko-KR">
                <a:ea typeface="굴림" pitchFamily="50" charset="-127"/>
              </a:endParaRPr>
            </a:p>
          </p:txBody>
        </p:sp>
        <p:sp>
          <p:nvSpPr>
            <p:cNvPr id="63" name="Rectangle 65"/>
            <p:cNvSpPr>
              <a:spLocks noChangeArrowheads="1"/>
            </p:cNvSpPr>
            <p:nvPr/>
          </p:nvSpPr>
          <p:spPr bwMode="auto">
            <a:xfrm>
              <a:off x="3349625" y="1930400"/>
              <a:ext cx="185738"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 </a:t>
              </a:r>
              <a:endParaRPr lang="en-US" altLang="ko-KR">
                <a:ea typeface="굴림" pitchFamily="50" charset="-127"/>
              </a:endParaRPr>
            </a:p>
          </p:txBody>
        </p:sp>
        <p:sp>
          <p:nvSpPr>
            <p:cNvPr id="64" name="Rectangle 66"/>
            <p:cNvSpPr>
              <a:spLocks noChangeArrowheads="1"/>
            </p:cNvSpPr>
            <p:nvPr/>
          </p:nvSpPr>
          <p:spPr bwMode="auto">
            <a:xfrm>
              <a:off x="3090863" y="1924050"/>
              <a:ext cx="100012" cy="288925"/>
            </a:xfrm>
            <a:prstGeom prst="rect">
              <a:avLst/>
            </a:prstGeom>
            <a:noFill/>
            <a:ln w="9525">
              <a:noFill/>
              <a:miter lim="800000"/>
              <a:headEnd/>
              <a:tailEnd/>
            </a:ln>
          </p:spPr>
          <p:txBody>
            <a:bodyPr wrap="none" lIns="0" tIns="0" rIns="0" bIns="0">
              <a:spAutoFit/>
            </a:bodyPr>
            <a:lstStyle/>
            <a:p>
              <a:r>
                <a:rPr lang="en-US" altLang="ko-KR" sz="1900">
                  <a:solidFill>
                    <a:srgbClr val="000000"/>
                  </a:solidFill>
                  <a:latin typeface="Symbol" pitchFamily="18" charset="2"/>
                  <a:ea typeface="굴림" pitchFamily="50" charset="-127"/>
                </a:rPr>
                <a:t>¤ </a:t>
              </a:r>
              <a:endParaRPr lang="en-US" altLang="ko-KR">
                <a:ea typeface="굴림" pitchFamily="50" charset="-127"/>
              </a:endParaRPr>
            </a:p>
          </p:txBody>
        </p:sp>
        <p:sp>
          <p:nvSpPr>
            <p:cNvPr id="65" name="Rectangle 67"/>
            <p:cNvSpPr>
              <a:spLocks noChangeArrowheads="1"/>
            </p:cNvSpPr>
            <p:nvPr/>
          </p:nvSpPr>
          <p:spPr bwMode="auto">
            <a:xfrm>
              <a:off x="2627313" y="2911475"/>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01</a:t>
              </a:r>
              <a:endParaRPr lang="en-US" altLang="ko-KR">
                <a:ea typeface="굴림" pitchFamily="50" charset="-127"/>
              </a:endParaRPr>
            </a:p>
          </p:txBody>
        </p:sp>
        <p:sp>
          <p:nvSpPr>
            <p:cNvPr id="66" name="Rectangle 68"/>
            <p:cNvSpPr>
              <a:spLocks noChangeArrowheads="1"/>
            </p:cNvSpPr>
            <p:nvPr/>
          </p:nvSpPr>
          <p:spPr bwMode="auto">
            <a:xfrm>
              <a:off x="2627313" y="3140075"/>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10</a:t>
              </a:r>
              <a:endParaRPr lang="en-US" altLang="ko-KR">
                <a:ea typeface="굴림" pitchFamily="50" charset="-127"/>
              </a:endParaRPr>
            </a:p>
          </p:txBody>
        </p:sp>
        <p:sp>
          <p:nvSpPr>
            <p:cNvPr id="67" name="Rectangle 69"/>
            <p:cNvSpPr>
              <a:spLocks noChangeArrowheads="1"/>
            </p:cNvSpPr>
            <p:nvPr/>
          </p:nvSpPr>
          <p:spPr bwMode="auto">
            <a:xfrm>
              <a:off x="3165475" y="3022600"/>
              <a:ext cx="228600" cy="274638"/>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latin typeface="Times-Roman" charset="0"/>
                  <a:ea typeface="굴림" pitchFamily="50" charset="-127"/>
                </a:rPr>
                <a:t>00</a:t>
              </a:r>
              <a:endParaRPr lang="en-US" altLang="ko-KR" dirty="0">
                <a:ea typeface="굴림" pitchFamily="50" charset="-127"/>
              </a:endParaRPr>
            </a:p>
          </p:txBody>
        </p:sp>
        <p:sp>
          <p:nvSpPr>
            <p:cNvPr id="68" name="Rectangle 70"/>
            <p:cNvSpPr>
              <a:spLocks noChangeArrowheads="1"/>
            </p:cNvSpPr>
            <p:nvPr/>
          </p:nvSpPr>
          <p:spPr bwMode="auto">
            <a:xfrm>
              <a:off x="1614488" y="3994150"/>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01</a:t>
              </a:r>
              <a:endParaRPr lang="en-US" altLang="ko-KR">
                <a:ea typeface="굴림" pitchFamily="50" charset="-127"/>
              </a:endParaRPr>
            </a:p>
          </p:txBody>
        </p:sp>
        <p:sp>
          <p:nvSpPr>
            <p:cNvPr id="69" name="Freeform 71"/>
            <p:cNvSpPr>
              <a:spLocks/>
            </p:cNvSpPr>
            <p:nvPr/>
          </p:nvSpPr>
          <p:spPr bwMode="auto">
            <a:xfrm>
              <a:off x="5078413" y="2039938"/>
              <a:ext cx="152400" cy="50800"/>
            </a:xfrm>
            <a:custGeom>
              <a:avLst/>
              <a:gdLst/>
              <a:ahLst/>
              <a:cxnLst>
                <a:cxn ang="0">
                  <a:pos x="0" y="64"/>
                </a:cxn>
                <a:cxn ang="0">
                  <a:pos x="192" y="32"/>
                </a:cxn>
                <a:cxn ang="0">
                  <a:pos x="0" y="0"/>
                </a:cxn>
                <a:cxn ang="0">
                  <a:pos x="0" y="32"/>
                </a:cxn>
                <a:cxn ang="0">
                  <a:pos x="0" y="64"/>
                </a:cxn>
              </a:cxnLst>
              <a:rect l="0" t="0" r="r" b="b"/>
              <a:pathLst>
                <a:path w="192" h="64">
                  <a:moveTo>
                    <a:pt x="0" y="64"/>
                  </a:moveTo>
                  <a:lnTo>
                    <a:pt x="192" y="32"/>
                  </a:lnTo>
                  <a:lnTo>
                    <a:pt x="0" y="0"/>
                  </a:lnTo>
                  <a:lnTo>
                    <a:pt x="0" y="32"/>
                  </a:lnTo>
                  <a:lnTo>
                    <a:pt x="0" y="64"/>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70" name="Line 72"/>
            <p:cNvSpPr>
              <a:spLocks noChangeShapeType="1"/>
            </p:cNvSpPr>
            <p:nvPr/>
          </p:nvSpPr>
          <p:spPr bwMode="auto">
            <a:xfrm flipH="1">
              <a:off x="3833813" y="2065338"/>
              <a:ext cx="1244600" cy="1587"/>
            </a:xfrm>
            <a:prstGeom prst="line">
              <a:avLst/>
            </a:prstGeom>
            <a:noFill/>
            <a:ln w="23813">
              <a:solidFill>
                <a:srgbClr val="000000"/>
              </a:solidFill>
              <a:round/>
              <a:headEnd/>
              <a:tailEnd/>
            </a:ln>
          </p:spPr>
          <p:txBody>
            <a:bodyPr/>
            <a:lstStyle/>
            <a:p>
              <a:endParaRPr lang="ko-KR" altLang="en-US"/>
            </a:p>
          </p:txBody>
        </p:sp>
        <p:sp>
          <p:nvSpPr>
            <p:cNvPr id="71" name="Freeform 73"/>
            <p:cNvSpPr>
              <a:spLocks/>
            </p:cNvSpPr>
            <p:nvPr/>
          </p:nvSpPr>
          <p:spPr bwMode="auto">
            <a:xfrm>
              <a:off x="3884613" y="4198938"/>
              <a:ext cx="152400" cy="50800"/>
            </a:xfrm>
            <a:custGeom>
              <a:avLst/>
              <a:gdLst/>
              <a:ahLst/>
              <a:cxnLst>
                <a:cxn ang="0">
                  <a:pos x="192" y="0"/>
                </a:cxn>
                <a:cxn ang="0">
                  <a:pos x="0" y="32"/>
                </a:cxn>
                <a:cxn ang="0">
                  <a:pos x="192" y="64"/>
                </a:cxn>
                <a:cxn ang="0">
                  <a:pos x="192" y="32"/>
                </a:cxn>
                <a:cxn ang="0">
                  <a:pos x="192" y="0"/>
                </a:cxn>
              </a:cxnLst>
              <a:rect l="0" t="0" r="r" b="b"/>
              <a:pathLst>
                <a:path w="192" h="64">
                  <a:moveTo>
                    <a:pt x="192" y="0"/>
                  </a:moveTo>
                  <a:lnTo>
                    <a:pt x="0" y="32"/>
                  </a:lnTo>
                  <a:lnTo>
                    <a:pt x="192" y="64"/>
                  </a:lnTo>
                  <a:lnTo>
                    <a:pt x="192" y="32"/>
                  </a:lnTo>
                  <a:lnTo>
                    <a:pt x="192" y="0"/>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78" name="Line 74"/>
            <p:cNvSpPr>
              <a:spLocks noChangeShapeType="1"/>
            </p:cNvSpPr>
            <p:nvPr/>
          </p:nvSpPr>
          <p:spPr bwMode="auto">
            <a:xfrm flipH="1">
              <a:off x="4037013" y="4224338"/>
              <a:ext cx="1244600" cy="1587"/>
            </a:xfrm>
            <a:prstGeom prst="line">
              <a:avLst/>
            </a:prstGeom>
            <a:noFill/>
            <a:ln w="23813">
              <a:solidFill>
                <a:srgbClr val="000000"/>
              </a:solidFill>
              <a:round/>
              <a:headEnd/>
              <a:tailEnd/>
            </a:ln>
          </p:spPr>
          <p:txBody>
            <a:bodyPr/>
            <a:lstStyle/>
            <a:p>
              <a:endParaRPr lang="ko-KR" altLang="en-US"/>
            </a:p>
          </p:txBody>
        </p:sp>
        <p:sp>
          <p:nvSpPr>
            <p:cNvPr id="79" name="Rectangle 75"/>
            <p:cNvSpPr>
              <a:spLocks noChangeArrowheads="1"/>
            </p:cNvSpPr>
            <p:nvPr/>
          </p:nvSpPr>
          <p:spPr bwMode="auto">
            <a:xfrm>
              <a:off x="1627188" y="1935163"/>
              <a:ext cx="228600" cy="274637"/>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00</a:t>
              </a:r>
              <a:endParaRPr lang="en-US" altLang="ko-KR">
                <a:ea typeface="굴림" pitchFamily="50" charset="-127"/>
              </a:endParaRPr>
            </a:p>
          </p:txBody>
        </p:sp>
        <p:sp>
          <p:nvSpPr>
            <p:cNvPr id="80" name="Freeform 76"/>
            <p:cNvSpPr>
              <a:spLocks/>
            </p:cNvSpPr>
            <p:nvPr/>
          </p:nvSpPr>
          <p:spPr bwMode="auto">
            <a:xfrm>
              <a:off x="3768725" y="3379788"/>
              <a:ext cx="1047750" cy="685800"/>
            </a:xfrm>
            <a:custGeom>
              <a:avLst/>
              <a:gdLst/>
              <a:ahLst/>
              <a:cxnLst>
                <a:cxn ang="0">
                  <a:pos x="38" y="848"/>
                </a:cxn>
                <a:cxn ang="0">
                  <a:pos x="110" y="821"/>
                </a:cxn>
                <a:cxn ang="0">
                  <a:pos x="174" y="795"/>
                </a:cxn>
                <a:cxn ang="0">
                  <a:pos x="229" y="773"/>
                </a:cxn>
                <a:cxn ang="0">
                  <a:pos x="277" y="754"/>
                </a:cxn>
                <a:cxn ang="0">
                  <a:pos x="318" y="736"/>
                </a:cxn>
                <a:cxn ang="0">
                  <a:pos x="355" y="720"/>
                </a:cxn>
                <a:cxn ang="0">
                  <a:pos x="387" y="706"/>
                </a:cxn>
                <a:cxn ang="0">
                  <a:pos x="416" y="691"/>
                </a:cxn>
                <a:cxn ang="0">
                  <a:pos x="443" y="678"/>
                </a:cxn>
                <a:cxn ang="0">
                  <a:pos x="469" y="666"/>
                </a:cxn>
                <a:cxn ang="0">
                  <a:pos x="493" y="651"/>
                </a:cxn>
                <a:cxn ang="0">
                  <a:pos x="517" y="637"/>
                </a:cxn>
                <a:cxn ang="0">
                  <a:pos x="542" y="621"/>
                </a:cxn>
                <a:cxn ang="0">
                  <a:pos x="571" y="603"/>
                </a:cxn>
                <a:cxn ang="0">
                  <a:pos x="602" y="584"/>
                </a:cxn>
                <a:cxn ang="0">
                  <a:pos x="618" y="573"/>
                </a:cxn>
                <a:cxn ang="0">
                  <a:pos x="651" y="552"/>
                </a:cxn>
                <a:cxn ang="0">
                  <a:pos x="680" y="533"/>
                </a:cxn>
                <a:cxn ang="0">
                  <a:pos x="706" y="517"/>
                </a:cxn>
                <a:cxn ang="0">
                  <a:pos x="728" y="501"/>
                </a:cxn>
                <a:cxn ang="0">
                  <a:pos x="749" y="486"/>
                </a:cxn>
                <a:cxn ang="0">
                  <a:pos x="768" y="474"/>
                </a:cxn>
                <a:cxn ang="0">
                  <a:pos x="786" y="461"/>
                </a:cxn>
                <a:cxn ang="0">
                  <a:pos x="805" y="448"/>
                </a:cxn>
                <a:cxn ang="0">
                  <a:pos x="822" y="434"/>
                </a:cxn>
                <a:cxn ang="0">
                  <a:pos x="842" y="419"/>
                </a:cxn>
                <a:cxn ang="0">
                  <a:pos x="861" y="403"/>
                </a:cxn>
                <a:cxn ang="0">
                  <a:pos x="883" y="386"/>
                </a:cxn>
                <a:cxn ang="0">
                  <a:pos x="907" y="365"/>
                </a:cxn>
                <a:cxn ang="0">
                  <a:pos x="934" y="342"/>
                </a:cxn>
                <a:cxn ang="0">
                  <a:pos x="966" y="317"/>
                </a:cxn>
                <a:cxn ang="0">
                  <a:pos x="1000" y="288"/>
                </a:cxn>
                <a:cxn ang="0">
                  <a:pos x="1019" y="272"/>
                </a:cxn>
                <a:cxn ang="0">
                  <a:pos x="1051" y="245"/>
                </a:cxn>
                <a:cxn ang="0">
                  <a:pos x="1080" y="221"/>
                </a:cxn>
                <a:cxn ang="0">
                  <a:pos x="1106" y="200"/>
                </a:cxn>
                <a:cxn ang="0">
                  <a:pos x="1128" y="181"/>
                </a:cxn>
                <a:cxn ang="0">
                  <a:pos x="1149" y="163"/>
                </a:cxn>
                <a:cxn ang="0">
                  <a:pos x="1166" y="149"/>
                </a:cxn>
                <a:cxn ang="0">
                  <a:pos x="1182" y="134"/>
                </a:cxn>
                <a:cxn ang="0">
                  <a:pos x="1197" y="120"/>
                </a:cxn>
                <a:cxn ang="0">
                  <a:pos x="1211" y="107"/>
                </a:cxn>
                <a:cxn ang="0">
                  <a:pos x="1226" y="94"/>
                </a:cxn>
                <a:cxn ang="0">
                  <a:pos x="1240" y="80"/>
                </a:cxn>
                <a:cxn ang="0">
                  <a:pos x="1254" y="66"/>
                </a:cxn>
                <a:cxn ang="0">
                  <a:pos x="1272" y="50"/>
                </a:cxn>
                <a:cxn ang="0">
                  <a:pos x="1290" y="32"/>
                </a:cxn>
                <a:cxn ang="0">
                  <a:pos x="1309" y="11"/>
                </a:cxn>
              </a:cxnLst>
              <a:rect l="0" t="0" r="r" b="b"/>
              <a:pathLst>
                <a:path w="1320" h="864">
                  <a:moveTo>
                    <a:pt x="0" y="864"/>
                  </a:moveTo>
                  <a:lnTo>
                    <a:pt x="38" y="848"/>
                  </a:lnTo>
                  <a:lnTo>
                    <a:pt x="75" y="834"/>
                  </a:lnTo>
                  <a:lnTo>
                    <a:pt x="110" y="821"/>
                  </a:lnTo>
                  <a:lnTo>
                    <a:pt x="142" y="806"/>
                  </a:lnTo>
                  <a:lnTo>
                    <a:pt x="174" y="795"/>
                  </a:lnTo>
                  <a:lnTo>
                    <a:pt x="202" y="784"/>
                  </a:lnTo>
                  <a:lnTo>
                    <a:pt x="229" y="773"/>
                  </a:lnTo>
                  <a:lnTo>
                    <a:pt x="253" y="763"/>
                  </a:lnTo>
                  <a:lnTo>
                    <a:pt x="277" y="754"/>
                  </a:lnTo>
                  <a:lnTo>
                    <a:pt x="298" y="744"/>
                  </a:lnTo>
                  <a:lnTo>
                    <a:pt x="318" y="736"/>
                  </a:lnTo>
                  <a:lnTo>
                    <a:pt x="338" y="728"/>
                  </a:lnTo>
                  <a:lnTo>
                    <a:pt x="355" y="720"/>
                  </a:lnTo>
                  <a:lnTo>
                    <a:pt x="371" y="712"/>
                  </a:lnTo>
                  <a:lnTo>
                    <a:pt x="387" y="706"/>
                  </a:lnTo>
                  <a:lnTo>
                    <a:pt x="403" y="698"/>
                  </a:lnTo>
                  <a:lnTo>
                    <a:pt x="416" y="691"/>
                  </a:lnTo>
                  <a:lnTo>
                    <a:pt x="430" y="685"/>
                  </a:lnTo>
                  <a:lnTo>
                    <a:pt x="443" y="678"/>
                  </a:lnTo>
                  <a:lnTo>
                    <a:pt x="456" y="672"/>
                  </a:lnTo>
                  <a:lnTo>
                    <a:pt x="469" y="666"/>
                  </a:lnTo>
                  <a:lnTo>
                    <a:pt x="480" y="658"/>
                  </a:lnTo>
                  <a:lnTo>
                    <a:pt x="493" y="651"/>
                  </a:lnTo>
                  <a:lnTo>
                    <a:pt x="504" y="645"/>
                  </a:lnTo>
                  <a:lnTo>
                    <a:pt x="517" y="637"/>
                  </a:lnTo>
                  <a:lnTo>
                    <a:pt x="530" y="629"/>
                  </a:lnTo>
                  <a:lnTo>
                    <a:pt x="542" y="621"/>
                  </a:lnTo>
                  <a:lnTo>
                    <a:pt x="557" y="613"/>
                  </a:lnTo>
                  <a:lnTo>
                    <a:pt x="571" y="603"/>
                  </a:lnTo>
                  <a:lnTo>
                    <a:pt x="586" y="594"/>
                  </a:lnTo>
                  <a:lnTo>
                    <a:pt x="602" y="584"/>
                  </a:lnTo>
                  <a:lnTo>
                    <a:pt x="618" y="573"/>
                  </a:lnTo>
                  <a:lnTo>
                    <a:pt x="618" y="573"/>
                  </a:lnTo>
                  <a:lnTo>
                    <a:pt x="635" y="562"/>
                  </a:lnTo>
                  <a:lnTo>
                    <a:pt x="651" y="552"/>
                  </a:lnTo>
                  <a:lnTo>
                    <a:pt x="666" y="542"/>
                  </a:lnTo>
                  <a:lnTo>
                    <a:pt x="680" y="533"/>
                  </a:lnTo>
                  <a:lnTo>
                    <a:pt x="693" y="525"/>
                  </a:lnTo>
                  <a:lnTo>
                    <a:pt x="706" y="517"/>
                  </a:lnTo>
                  <a:lnTo>
                    <a:pt x="717" y="509"/>
                  </a:lnTo>
                  <a:lnTo>
                    <a:pt x="728" y="501"/>
                  </a:lnTo>
                  <a:lnTo>
                    <a:pt x="738" y="494"/>
                  </a:lnTo>
                  <a:lnTo>
                    <a:pt x="749" y="486"/>
                  </a:lnTo>
                  <a:lnTo>
                    <a:pt x="758" y="480"/>
                  </a:lnTo>
                  <a:lnTo>
                    <a:pt x="768" y="474"/>
                  </a:lnTo>
                  <a:lnTo>
                    <a:pt x="778" y="467"/>
                  </a:lnTo>
                  <a:lnTo>
                    <a:pt x="786" y="461"/>
                  </a:lnTo>
                  <a:lnTo>
                    <a:pt x="795" y="454"/>
                  </a:lnTo>
                  <a:lnTo>
                    <a:pt x="805" y="448"/>
                  </a:lnTo>
                  <a:lnTo>
                    <a:pt x="813" y="440"/>
                  </a:lnTo>
                  <a:lnTo>
                    <a:pt x="822" y="434"/>
                  </a:lnTo>
                  <a:lnTo>
                    <a:pt x="832" y="427"/>
                  </a:lnTo>
                  <a:lnTo>
                    <a:pt x="842" y="419"/>
                  </a:lnTo>
                  <a:lnTo>
                    <a:pt x="851" y="411"/>
                  </a:lnTo>
                  <a:lnTo>
                    <a:pt x="861" y="403"/>
                  </a:lnTo>
                  <a:lnTo>
                    <a:pt x="872" y="394"/>
                  </a:lnTo>
                  <a:lnTo>
                    <a:pt x="883" y="386"/>
                  </a:lnTo>
                  <a:lnTo>
                    <a:pt x="894" y="376"/>
                  </a:lnTo>
                  <a:lnTo>
                    <a:pt x="907" y="365"/>
                  </a:lnTo>
                  <a:lnTo>
                    <a:pt x="922" y="354"/>
                  </a:lnTo>
                  <a:lnTo>
                    <a:pt x="934" y="342"/>
                  </a:lnTo>
                  <a:lnTo>
                    <a:pt x="950" y="330"/>
                  </a:lnTo>
                  <a:lnTo>
                    <a:pt x="966" y="317"/>
                  </a:lnTo>
                  <a:lnTo>
                    <a:pt x="982" y="302"/>
                  </a:lnTo>
                  <a:lnTo>
                    <a:pt x="1000" y="288"/>
                  </a:lnTo>
                  <a:lnTo>
                    <a:pt x="1000" y="288"/>
                  </a:lnTo>
                  <a:lnTo>
                    <a:pt x="1019" y="272"/>
                  </a:lnTo>
                  <a:lnTo>
                    <a:pt x="1035" y="259"/>
                  </a:lnTo>
                  <a:lnTo>
                    <a:pt x="1051" y="245"/>
                  </a:lnTo>
                  <a:lnTo>
                    <a:pt x="1067" y="232"/>
                  </a:lnTo>
                  <a:lnTo>
                    <a:pt x="1080" y="221"/>
                  </a:lnTo>
                  <a:lnTo>
                    <a:pt x="1093" y="210"/>
                  </a:lnTo>
                  <a:lnTo>
                    <a:pt x="1106" y="200"/>
                  </a:lnTo>
                  <a:lnTo>
                    <a:pt x="1117" y="190"/>
                  </a:lnTo>
                  <a:lnTo>
                    <a:pt x="1128" y="181"/>
                  </a:lnTo>
                  <a:lnTo>
                    <a:pt x="1139" y="173"/>
                  </a:lnTo>
                  <a:lnTo>
                    <a:pt x="1149" y="163"/>
                  </a:lnTo>
                  <a:lnTo>
                    <a:pt x="1157" y="157"/>
                  </a:lnTo>
                  <a:lnTo>
                    <a:pt x="1166" y="149"/>
                  </a:lnTo>
                  <a:lnTo>
                    <a:pt x="1174" y="141"/>
                  </a:lnTo>
                  <a:lnTo>
                    <a:pt x="1182" y="134"/>
                  </a:lnTo>
                  <a:lnTo>
                    <a:pt x="1189" y="128"/>
                  </a:lnTo>
                  <a:lnTo>
                    <a:pt x="1197" y="120"/>
                  </a:lnTo>
                  <a:lnTo>
                    <a:pt x="1205" y="114"/>
                  </a:lnTo>
                  <a:lnTo>
                    <a:pt x="1211" y="107"/>
                  </a:lnTo>
                  <a:lnTo>
                    <a:pt x="1218" y="101"/>
                  </a:lnTo>
                  <a:lnTo>
                    <a:pt x="1226" y="94"/>
                  </a:lnTo>
                  <a:lnTo>
                    <a:pt x="1232" y="88"/>
                  </a:lnTo>
                  <a:lnTo>
                    <a:pt x="1240" y="80"/>
                  </a:lnTo>
                  <a:lnTo>
                    <a:pt x="1248" y="74"/>
                  </a:lnTo>
                  <a:lnTo>
                    <a:pt x="1254" y="66"/>
                  </a:lnTo>
                  <a:lnTo>
                    <a:pt x="1262" y="58"/>
                  </a:lnTo>
                  <a:lnTo>
                    <a:pt x="1272" y="50"/>
                  </a:lnTo>
                  <a:lnTo>
                    <a:pt x="1280" y="42"/>
                  </a:lnTo>
                  <a:lnTo>
                    <a:pt x="1290" y="32"/>
                  </a:lnTo>
                  <a:lnTo>
                    <a:pt x="1299" y="22"/>
                  </a:lnTo>
                  <a:lnTo>
                    <a:pt x="1309" y="11"/>
                  </a:lnTo>
                  <a:lnTo>
                    <a:pt x="1320" y="0"/>
                  </a:lnTo>
                </a:path>
              </a:pathLst>
            </a:custGeom>
            <a:noFill/>
            <a:ln w="23813">
              <a:solidFill>
                <a:srgbClr val="000000"/>
              </a:solidFill>
              <a:prstDash val="solid"/>
              <a:round/>
              <a:headEnd/>
              <a:tailEnd/>
            </a:ln>
          </p:spPr>
          <p:txBody>
            <a:bodyPr/>
            <a:lstStyle/>
            <a:p>
              <a:endParaRPr lang="ko-KR" altLang="en-US"/>
            </a:p>
          </p:txBody>
        </p:sp>
        <p:sp>
          <p:nvSpPr>
            <p:cNvPr id="81" name="Freeform 77"/>
            <p:cNvSpPr>
              <a:spLocks/>
            </p:cNvSpPr>
            <p:nvPr/>
          </p:nvSpPr>
          <p:spPr bwMode="auto">
            <a:xfrm>
              <a:off x="5408613" y="2370138"/>
              <a:ext cx="76200" cy="152400"/>
            </a:xfrm>
            <a:custGeom>
              <a:avLst/>
              <a:gdLst/>
              <a:ahLst/>
              <a:cxnLst>
                <a:cxn ang="0">
                  <a:pos x="64" y="192"/>
                </a:cxn>
                <a:cxn ang="0">
                  <a:pos x="96" y="0"/>
                </a:cxn>
                <a:cxn ang="0">
                  <a:pos x="0" y="160"/>
                </a:cxn>
                <a:cxn ang="0">
                  <a:pos x="32" y="160"/>
                </a:cxn>
                <a:cxn ang="0">
                  <a:pos x="64" y="192"/>
                </a:cxn>
              </a:cxnLst>
              <a:rect l="0" t="0" r="r" b="b"/>
              <a:pathLst>
                <a:path w="96" h="192">
                  <a:moveTo>
                    <a:pt x="64" y="192"/>
                  </a:moveTo>
                  <a:lnTo>
                    <a:pt x="96" y="0"/>
                  </a:lnTo>
                  <a:lnTo>
                    <a:pt x="0" y="160"/>
                  </a:lnTo>
                  <a:lnTo>
                    <a:pt x="32" y="160"/>
                  </a:lnTo>
                  <a:lnTo>
                    <a:pt x="64" y="192"/>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82" name="Freeform 78"/>
            <p:cNvSpPr>
              <a:spLocks/>
            </p:cNvSpPr>
            <p:nvPr/>
          </p:nvSpPr>
          <p:spPr bwMode="auto">
            <a:xfrm>
              <a:off x="4816475" y="2516188"/>
              <a:ext cx="612775" cy="863600"/>
            </a:xfrm>
            <a:custGeom>
              <a:avLst/>
              <a:gdLst/>
              <a:ahLst/>
              <a:cxnLst>
                <a:cxn ang="0">
                  <a:pos x="763" y="19"/>
                </a:cxn>
                <a:cxn ang="0">
                  <a:pos x="749" y="54"/>
                </a:cxn>
                <a:cxn ang="0">
                  <a:pos x="736" y="86"/>
                </a:cxn>
                <a:cxn ang="0">
                  <a:pos x="723" y="115"/>
                </a:cxn>
                <a:cxn ang="0">
                  <a:pos x="712" y="142"/>
                </a:cxn>
                <a:cxn ang="0">
                  <a:pos x="701" y="166"/>
                </a:cxn>
                <a:cxn ang="0">
                  <a:pos x="690" y="187"/>
                </a:cxn>
                <a:cxn ang="0">
                  <a:pos x="680" y="208"/>
                </a:cxn>
                <a:cxn ang="0">
                  <a:pos x="671" y="229"/>
                </a:cxn>
                <a:cxn ang="0">
                  <a:pos x="659" y="246"/>
                </a:cxn>
                <a:cxn ang="0">
                  <a:pos x="648" y="266"/>
                </a:cxn>
                <a:cxn ang="0">
                  <a:pos x="637" y="285"/>
                </a:cxn>
                <a:cxn ang="0">
                  <a:pos x="624" y="306"/>
                </a:cxn>
                <a:cxn ang="0">
                  <a:pos x="611" y="326"/>
                </a:cxn>
                <a:cxn ang="0">
                  <a:pos x="597" y="349"/>
                </a:cxn>
                <a:cxn ang="0">
                  <a:pos x="581" y="373"/>
                </a:cxn>
                <a:cxn ang="0">
                  <a:pos x="573" y="386"/>
                </a:cxn>
                <a:cxn ang="0">
                  <a:pos x="552" y="419"/>
                </a:cxn>
                <a:cxn ang="0">
                  <a:pos x="533" y="446"/>
                </a:cxn>
                <a:cxn ang="0">
                  <a:pos x="517" y="472"/>
                </a:cxn>
                <a:cxn ang="0">
                  <a:pos x="501" y="496"/>
                </a:cxn>
                <a:cxn ang="0">
                  <a:pos x="486" y="517"/>
                </a:cxn>
                <a:cxn ang="0">
                  <a:pos x="474" y="536"/>
                </a:cxn>
                <a:cxn ang="0">
                  <a:pos x="461" y="554"/>
                </a:cxn>
                <a:cxn ang="0">
                  <a:pos x="448" y="573"/>
                </a:cxn>
                <a:cxn ang="0">
                  <a:pos x="434" y="590"/>
                </a:cxn>
                <a:cxn ang="0">
                  <a:pos x="419" y="610"/>
                </a:cxn>
                <a:cxn ang="0">
                  <a:pos x="403" y="629"/>
                </a:cxn>
                <a:cxn ang="0">
                  <a:pos x="386" y="651"/>
                </a:cxn>
                <a:cxn ang="0">
                  <a:pos x="365" y="675"/>
                </a:cxn>
                <a:cxn ang="0">
                  <a:pos x="342" y="702"/>
                </a:cxn>
                <a:cxn ang="0">
                  <a:pos x="317" y="734"/>
                </a:cxn>
                <a:cxn ang="0">
                  <a:pos x="288" y="768"/>
                </a:cxn>
                <a:cxn ang="0">
                  <a:pos x="272" y="787"/>
                </a:cxn>
                <a:cxn ang="0">
                  <a:pos x="245" y="819"/>
                </a:cxn>
                <a:cxn ang="0">
                  <a:pos x="221" y="848"/>
                </a:cxn>
                <a:cxn ang="0">
                  <a:pos x="200" y="874"/>
                </a:cxn>
                <a:cxn ang="0">
                  <a:pos x="181" y="896"/>
                </a:cxn>
                <a:cxn ang="0">
                  <a:pos x="163" y="915"/>
                </a:cxn>
                <a:cxn ang="0">
                  <a:pos x="149" y="934"/>
                </a:cxn>
                <a:cxn ang="0">
                  <a:pos x="134" y="950"/>
                </a:cxn>
                <a:cxn ang="0">
                  <a:pos x="120" y="965"/>
                </a:cxn>
                <a:cxn ang="0">
                  <a:pos x="107" y="979"/>
                </a:cxn>
                <a:cxn ang="0">
                  <a:pos x="94" y="994"/>
                </a:cxn>
                <a:cxn ang="0">
                  <a:pos x="80" y="1008"/>
                </a:cxn>
                <a:cxn ang="0">
                  <a:pos x="66" y="1022"/>
                </a:cxn>
                <a:cxn ang="0">
                  <a:pos x="50" y="1038"/>
                </a:cxn>
                <a:cxn ang="0">
                  <a:pos x="32" y="1058"/>
                </a:cxn>
                <a:cxn ang="0">
                  <a:pos x="11" y="1077"/>
                </a:cxn>
              </a:cxnLst>
              <a:rect l="0" t="0" r="r" b="b"/>
              <a:pathLst>
                <a:path w="771" h="1088">
                  <a:moveTo>
                    <a:pt x="771" y="0"/>
                  </a:moveTo>
                  <a:lnTo>
                    <a:pt x="763" y="19"/>
                  </a:lnTo>
                  <a:lnTo>
                    <a:pt x="757" y="37"/>
                  </a:lnTo>
                  <a:lnTo>
                    <a:pt x="749" y="54"/>
                  </a:lnTo>
                  <a:lnTo>
                    <a:pt x="743" y="70"/>
                  </a:lnTo>
                  <a:lnTo>
                    <a:pt x="736" y="86"/>
                  </a:lnTo>
                  <a:lnTo>
                    <a:pt x="730" y="102"/>
                  </a:lnTo>
                  <a:lnTo>
                    <a:pt x="723" y="115"/>
                  </a:lnTo>
                  <a:lnTo>
                    <a:pt x="717" y="130"/>
                  </a:lnTo>
                  <a:lnTo>
                    <a:pt x="712" y="142"/>
                  </a:lnTo>
                  <a:lnTo>
                    <a:pt x="706" y="154"/>
                  </a:lnTo>
                  <a:lnTo>
                    <a:pt x="701" y="166"/>
                  </a:lnTo>
                  <a:lnTo>
                    <a:pt x="696" y="178"/>
                  </a:lnTo>
                  <a:lnTo>
                    <a:pt x="690" y="187"/>
                  </a:lnTo>
                  <a:lnTo>
                    <a:pt x="685" y="198"/>
                  </a:lnTo>
                  <a:lnTo>
                    <a:pt x="680" y="208"/>
                  </a:lnTo>
                  <a:lnTo>
                    <a:pt x="675" y="218"/>
                  </a:lnTo>
                  <a:lnTo>
                    <a:pt x="671" y="229"/>
                  </a:lnTo>
                  <a:lnTo>
                    <a:pt x="664" y="238"/>
                  </a:lnTo>
                  <a:lnTo>
                    <a:pt x="659" y="246"/>
                  </a:lnTo>
                  <a:lnTo>
                    <a:pt x="655" y="256"/>
                  </a:lnTo>
                  <a:lnTo>
                    <a:pt x="648" y="266"/>
                  </a:lnTo>
                  <a:lnTo>
                    <a:pt x="643" y="275"/>
                  </a:lnTo>
                  <a:lnTo>
                    <a:pt x="637" y="285"/>
                  </a:lnTo>
                  <a:lnTo>
                    <a:pt x="631" y="294"/>
                  </a:lnTo>
                  <a:lnTo>
                    <a:pt x="624" y="306"/>
                  </a:lnTo>
                  <a:lnTo>
                    <a:pt x="618" y="315"/>
                  </a:lnTo>
                  <a:lnTo>
                    <a:pt x="611" y="326"/>
                  </a:lnTo>
                  <a:lnTo>
                    <a:pt x="605" y="338"/>
                  </a:lnTo>
                  <a:lnTo>
                    <a:pt x="597" y="349"/>
                  </a:lnTo>
                  <a:lnTo>
                    <a:pt x="589" y="360"/>
                  </a:lnTo>
                  <a:lnTo>
                    <a:pt x="581" y="373"/>
                  </a:lnTo>
                  <a:lnTo>
                    <a:pt x="573" y="386"/>
                  </a:lnTo>
                  <a:lnTo>
                    <a:pt x="573" y="386"/>
                  </a:lnTo>
                  <a:lnTo>
                    <a:pt x="562" y="403"/>
                  </a:lnTo>
                  <a:lnTo>
                    <a:pt x="552" y="419"/>
                  </a:lnTo>
                  <a:lnTo>
                    <a:pt x="542" y="434"/>
                  </a:lnTo>
                  <a:lnTo>
                    <a:pt x="533" y="446"/>
                  </a:lnTo>
                  <a:lnTo>
                    <a:pt x="525" y="461"/>
                  </a:lnTo>
                  <a:lnTo>
                    <a:pt x="517" y="472"/>
                  </a:lnTo>
                  <a:lnTo>
                    <a:pt x="509" y="485"/>
                  </a:lnTo>
                  <a:lnTo>
                    <a:pt x="501" y="496"/>
                  </a:lnTo>
                  <a:lnTo>
                    <a:pt x="494" y="506"/>
                  </a:lnTo>
                  <a:lnTo>
                    <a:pt x="486" y="517"/>
                  </a:lnTo>
                  <a:lnTo>
                    <a:pt x="480" y="526"/>
                  </a:lnTo>
                  <a:lnTo>
                    <a:pt x="474" y="536"/>
                  </a:lnTo>
                  <a:lnTo>
                    <a:pt x="467" y="546"/>
                  </a:lnTo>
                  <a:lnTo>
                    <a:pt x="461" y="554"/>
                  </a:lnTo>
                  <a:lnTo>
                    <a:pt x="454" y="563"/>
                  </a:lnTo>
                  <a:lnTo>
                    <a:pt x="448" y="573"/>
                  </a:lnTo>
                  <a:lnTo>
                    <a:pt x="440" y="581"/>
                  </a:lnTo>
                  <a:lnTo>
                    <a:pt x="434" y="590"/>
                  </a:lnTo>
                  <a:lnTo>
                    <a:pt x="427" y="600"/>
                  </a:lnTo>
                  <a:lnTo>
                    <a:pt x="419" y="610"/>
                  </a:lnTo>
                  <a:lnTo>
                    <a:pt x="411" y="619"/>
                  </a:lnTo>
                  <a:lnTo>
                    <a:pt x="403" y="629"/>
                  </a:lnTo>
                  <a:lnTo>
                    <a:pt x="394" y="640"/>
                  </a:lnTo>
                  <a:lnTo>
                    <a:pt x="386" y="651"/>
                  </a:lnTo>
                  <a:lnTo>
                    <a:pt x="376" y="662"/>
                  </a:lnTo>
                  <a:lnTo>
                    <a:pt x="365" y="675"/>
                  </a:lnTo>
                  <a:lnTo>
                    <a:pt x="354" y="688"/>
                  </a:lnTo>
                  <a:lnTo>
                    <a:pt x="342" y="702"/>
                  </a:lnTo>
                  <a:lnTo>
                    <a:pt x="330" y="718"/>
                  </a:lnTo>
                  <a:lnTo>
                    <a:pt x="317" y="734"/>
                  </a:lnTo>
                  <a:lnTo>
                    <a:pt x="302" y="750"/>
                  </a:lnTo>
                  <a:lnTo>
                    <a:pt x="288" y="768"/>
                  </a:lnTo>
                  <a:lnTo>
                    <a:pt x="288" y="768"/>
                  </a:lnTo>
                  <a:lnTo>
                    <a:pt x="272" y="787"/>
                  </a:lnTo>
                  <a:lnTo>
                    <a:pt x="258" y="803"/>
                  </a:lnTo>
                  <a:lnTo>
                    <a:pt x="245" y="819"/>
                  </a:lnTo>
                  <a:lnTo>
                    <a:pt x="232" y="834"/>
                  </a:lnTo>
                  <a:lnTo>
                    <a:pt x="221" y="848"/>
                  </a:lnTo>
                  <a:lnTo>
                    <a:pt x="210" y="861"/>
                  </a:lnTo>
                  <a:lnTo>
                    <a:pt x="200" y="874"/>
                  </a:lnTo>
                  <a:lnTo>
                    <a:pt x="190" y="885"/>
                  </a:lnTo>
                  <a:lnTo>
                    <a:pt x="181" y="896"/>
                  </a:lnTo>
                  <a:lnTo>
                    <a:pt x="171" y="906"/>
                  </a:lnTo>
                  <a:lnTo>
                    <a:pt x="163" y="915"/>
                  </a:lnTo>
                  <a:lnTo>
                    <a:pt x="155" y="925"/>
                  </a:lnTo>
                  <a:lnTo>
                    <a:pt x="149" y="934"/>
                  </a:lnTo>
                  <a:lnTo>
                    <a:pt x="141" y="942"/>
                  </a:lnTo>
                  <a:lnTo>
                    <a:pt x="134" y="950"/>
                  </a:lnTo>
                  <a:lnTo>
                    <a:pt x="128" y="957"/>
                  </a:lnTo>
                  <a:lnTo>
                    <a:pt x="120" y="965"/>
                  </a:lnTo>
                  <a:lnTo>
                    <a:pt x="114" y="973"/>
                  </a:lnTo>
                  <a:lnTo>
                    <a:pt x="107" y="979"/>
                  </a:lnTo>
                  <a:lnTo>
                    <a:pt x="101" y="986"/>
                  </a:lnTo>
                  <a:lnTo>
                    <a:pt x="94" y="994"/>
                  </a:lnTo>
                  <a:lnTo>
                    <a:pt x="88" y="1000"/>
                  </a:lnTo>
                  <a:lnTo>
                    <a:pt x="80" y="1008"/>
                  </a:lnTo>
                  <a:lnTo>
                    <a:pt x="74" y="1014"/>
                  </a:lnTo>
                  <a:lnTo>
                    <a:pt x="66" y="1022"/>
                  </a:lnTo>
                  <a:lnTo>
                    <a:pt x="58" y="1030"/>
                  </a:lnTo>
                  <a:lnTo>
                    <a:pt x="50" y="1038"/>
                  </a:lnTo>
                  <a:lnTo>
                    <a:pt x="42" y="1048"/>
                  </a:lnTo>
                  <a:lnTo>
                    <a:pt x="32" y="1058"/>
                  </a:lnTo>
                  <a:lnTo>
                    <a:pt x="22" y="1067"/>
                  </a:lnTo>
                  <a:lnTo>
                    <a:pt x="11" y="1077"/>
                  </a:lnTo>
                  <a:lnTo>
                    <a:pt x="0" y="1088"/>
                  </a:lnTo>
                </a:path>
              </a:pathLst>
            </a:custGeom>
            <a:noFill/>
            <a:ln w="23813">
              <a:solidFill>
                <a:srgbClr val="000000"/>
              </a:solidFill>
              <a:prstDash val="solid"/>
              <a:round/>
              <a:headEnd/>
              <a:tailEnd/>
            </a:ln>
          </p:spPr>
          <p:txBody>
            <a:bodyPr/>
            <a:lstStyle/>
            <a:p>
              <a:endParaRPr lang="ko-KR" altLang="en-US"/>
            </a:p>
          </p:txBody>
        </p:sp>
        <p:sp>
          <p:nvSpPr>
            <p:cNvPr id="83" name="Freeform 79"/>
            <p:cNvSpPr>
              <a:spLocks/>
            </p:cNvSpPr>
            <p:nvPr/>
          </p:nvSpPr>
          <p:spPr bwMode="auto">
            <a:xfrm>
              <a:off x="4318000" y="2244725"/>
              <a:ext cx="1035050" cy="711200"/>
            </a:xfrm>
            <a:custGeom>
              <a:avLst/>
              <a:gdLst/>
              <a:ahLst/>
              <a:cxnLst>
                <a:cxn ang="0">
                  <a:pos x="1268" y="17"/>
                </a:cxn>
                <a:cxn ang="0">
                  <a:pos x="1199" y="48"/>
                </a:cxn>
                <a:cxn ang="0">
                  <a:pos x="1136" y="75"/>
                </a:cxn>
                <a:cxn ang="0">
                  <a:pos x="1083" y="99"/>
                </a:cxn>
                <a:cxn ang="0">
                  <a:pos x="1037" y="121"/>
                </a:cxn>
                <a:cxn ang="0">
                  <a:pos x="995" y="140"/>
                </a:cxn>
                <a:cxn ang="0">
                  <a:pos x="960" y="156"/>
                </a:cxn>
                <a:cxn ang="0">
                  <a:pos x="928" y="172"/>
                </a:cxn>
                <a:cxn ang="0">
                  <a:pos x="899" y="187"/>
                </a:cxn>
                <a:cxn ang="0">
                  <a:pos x="874" y="201"/>
                </a:cxn>
                <a:cxn ang="0">
                  <a:pos x="848" y="216"/>
                </a:cxn>
                <a:cxn ang="0">
                  <a:pos x="826" y="230"/>
                </a:cxn>
                <a:cxn ang="0">
                  <a:pos x="800" y="244"/>
                </a:cxn>
                <a:cxn ang="0">
                  <a:pos x="776" y="262"/>
                </a:cxn>
                <a:cxn ang="0">
                  <a:pos x="747" y="280"/>
                </a:cxn>
                <a:cxn ang="0">
                  <a:pos x="717" y="300"/>
                </a:cxn>
                <a:cxn ang="0">
                  <a:pos x="701" y="312"/>
                </a:cxn>
                <a:cxn ang="0">
                  <a:pos x="669" y="334"/>
                </a:cxn>
                <a:cxn ang="0">
                  <a:pos x="640" y="353"/>
                </a:cxn>
                <a:cxn ang="0">
                  <a:pos x="616" y="371"/>
                </a:cxn>
                <a:cxn ang="0">
                  <a:pos x="592" y="385"/>
                </a:cxn>
                <a:cxn ang="0">
                  <a:pos x="571" y="400"/>
                </a:cxn>
                <a:cxn ang="0">
                  <a:pos x="554" y="414"/>
                </a:cxn>
                <a:cxn ang="0">
                  <a:pos x="535" y="427"/>
                </a:cxn>
                <a:cxn ang="0">
                  <a:pos x="517" y="441"/>
                </a:cxn>
                <a:cxn ang="0">
                  <a:pos x="499" y="456"/>
                </a:cxn>
                <a:cxn ang="0">
                  <a:pos x="480" y="470"/>
                </a:cxn>
                <a:cxn ang="0">
                  <a:pos x="461" y="486"/>
                </a:cxn>
                <a:cxn ang="0">
                  <a:pos x="439" y="505"/>
                </a:cxn>
                <a:cxn ang="0">
                  <a:pos x="415" y="524"/>
                </a:cxn>
                <a:cxn ang="0">
                  <a:pos x="387" y="548"/>
                </a:cxn>
                <a:cxn ang="0">
                  <a:pos x="355" y="574"/>
                </a:cxn>
                <a:cxn ang="0">
                  <a:pos x="320" y="604"/>
                </a:cxn>
                <a:cxn ang="0">
                  <a:pos x="303" y="619"/>
                </a:cxn>
                <a:cxn ang="0">
                  <a:pos x="271" y="648"/>
                </a:cxn>
                <a:cxn ang="0">
                  <a:pos x="242" y="672"/>
                </a:cxn>
                <a:cxn ang="0">
                  <a:pos x="216" y="694"/>
                </a:cxn>
                <a:cxn ang="0">
                  <a:pos x="194" y="713"/>
                </a:cxn>
                <a:cxn ang="0">
                  <a:pos x="175" y="731"/>
                </a:cxn>
                <a:cxn ang="0">
                  <a:pos x="155" y="745"/>
                </a:cxn>
                <a:cxn ang="0">
                  <a:pos x="139" y="760"/>
                </a:cxn>
                <a:cxn ang="0">
                  <a:pos x="125" y="774"/>
                </a:cxn>
                <a:cxn ang="0">
                  <a:pos x="111" y="787"/>
                </a:cxn>
                <a:cxn ang="0">
                  <a:pos x="96" y="801"/>
                </a:cxn>
                <a:cxn ang="0">
                  <a:pos x="82" y="814"/>
                </a:cxn>
                <a:cxn ang="0">
                  <a:pos x="67" y="830"/>
                </a:cxn>
                <a:cxn ang="0">
                  <a:pos x="50" y="846"/>
                </a:cxn>
                <a:cxn ang="0">
                  <a:pos x="32" y="864"/>
                </a:cxn>
                <a:cxn ang="0">
                  <a:pos x="11" y="884"/>
                </a:cxn>
              </a:cxnLst>
              <a:rect l="0" t="0" r="r" b="b"/>
              <a:pathLst>
                <a:path w="1306" h="896">
                  <a:moveTo>
                    <a:pt x="1306" y="0"/>
                  </a:moveTo>
                  <a:lnTo>
                    <a:pt x="1268" y="17"/>
                  </a:lnTo>
                  <a:lnTo>
                    <a:pt x="1232" y="33"/>
                  </a:lnTo>
                  <a:lnTo>
                    <a:pt x="1199" y="48"/>
                  </a:lnTo>
                  <a:lnTo>
                    <a:pt x="1167" y="62"/>
                  </a:lnTo>
                  <a:lnTo>
                    <a:pt x="1136" y="75"/>
                  </a:lnTo>
                  <a:lnTo>
                    <a:pt x="1109" y="88"/>
                  </a:lnTo>
                  <a:lnTo>
                    <a:pt x="1083" y="99"/>
                  </a:lnTo>
                  <a:lnTo>
                    <a:pt x="1059" y="110"/>
                  </a:lnTo>
                  <a:lnTo>
                    <a:pt x="1037" y="121"/>
                  </a:lnTo>
                  <a:lnTo>
                    <a:pt x="1015" y="131"/>
                  </a:lnTo>
                  <a:lnTo>
                    <a:pt x="995" y="140"/>
                  </a:lnTo>
                  <a:lnTo>
                    <a:pt x="976" y="148"/>
                  </a:lnTo>
                  <a:lnTo>
                    <a:pt x="960" y="156"/>
                  </a:lnTo>
                  <a:lnTo>
                    <a:pt x="943" y="164"/>
                  </a:lnTo>
                  <a:lnTo>
                    <a:pt x="928" y="172"/>
                  </a:lnTo>
                  <a:lnTo>
                    <a:pt x="914" y="180"/>
                  </a:lnTo>
                  <a:lnTo>
                    <a:pt x="899" y="187"/>
                  </a:lnTo>
                  <a:lnTo>
                    <a:pt x="887" y="195"/>
                  </a:lnTo>
                  <a:lnTo>
                    <a:pt x="874" y="201"/>
                  </a:lnTo>
                  <a:lnTo>
                    <a:pt x="861" y="208"/>
                  </a:lnTo>
                  <a:lnTo>
                    <a:pt x="848" y="216"/>
                  </a:lnTo>
                  <a:lnTo>
                    <a:pt x="837" y="222"/>
                  </a:lnTo>
                  <a:lnTo>
                    <a:pt x="826" y="230"/>
                  </a:lnTo>
                  <a:lnTo>
                    <a:pt x="813" y="238"/>
                  </a:lnTo>
                  <a:lnTo>
                    <a:pt x="800" y="244"/>
                  </a:lnTo>
                  <a:lnTo>
                    <a:pt x="789" y="252"/>
                  </a:lnTo>
                  <a:lnTo>
                    <a:pt x="776" y="262"/>
                  </a:lnTo>
                  <a:lnTo>
                    <a:pt x="762" y="270"/>
                  </a:lnTo>
                  <a:lnTo>
                    <a:pt x="747" y="280"/>
                  </a:lnTo>
                  <a:lnTo>
                    <a:pt x="733" y="289"/>
                  </a:lnTo>
                  <a:lnTo>
                    <a:pt x="717" y="300"/>
                  </a:lnTo>
                  <a:lnTo>
                    <a:pt x="701" y="312"/>
                  </a:lnTo>
                  <a:lnTo>
                    <a:pt x="701" y="312"/>
                  </a:lnTo>
                  <a:lnTo>
                    <a:pt x="685" y="323"/>
                  </a:lnTo>
                  <a:lnTo>
                    <a:pt x="669" y="334"/>
                  </a:lnTo>
                  <a:lnTo>
                    <a:pt x="655" y="344"/>
                  </a:lnTo>
                  <a:lnTo>
                    <a:pt x="640" y="353"/>
                  </a:lnTo>
                  <a:lnTo>
                    <a:pt x="627" y="361"/>
                  </a:lnTo>
                  <a:lnTo>
                    <a:pt x="616" y="371"/>
                  </a:lnTo>
                  <a:lnTo>
                    <a:pt x="603" y="379"/>
                  </a:lnTo>
                  <a:lnTo>
                    <a:pt x="592" y="385"/>
                  </a:lnTo>
                  <a:lnTo>
                    <a:pt x="583" y="393"/>
                  </a:lnTo>
                  <a:lnTo>
                    <a:pt x="571" y="400"/>
                  </a:lnTo>
                  <a:lnTo>
                    <a:pt x="562" y="408"/>
                  </a:lnTo>
                  <a:lnTo>
                    <a:pt x="554" y="414"/>
                  </a:lnTo>
                  <a:lnTo>
                    <a:pt x="544" y="420"/>
                  </a:lnTo>
                  <a:lnTo>
                    <a:pt x="535" y="427"/>
                  </a:lnTo>
                  <a:lnTo>
                    <a:pt x="527" y="435"/>
                  </a:lnTo>
                  <a:lnTo>
                    <a:pt x="517" y="441"/>
                  </a:lnTo>
                  <a:lnTo>
                    <a:pt x="507" y="448"/>
                  </a:lnTo>
                  <a:lnTo>
                    <a:pt x="499" y="456"/>
                  </a:lnTo>
                  <a:lnTo>
                    <a:pt x="490" y="462"/>
                  </a:lnTo>
                  <a:lnTo>
                    <a:pt x="480" y="470"/>
                  </a:lnTo>
                  <a:lnTo>
                    <a:pt x="471" y="478"/>
                  </a:lnTo>
                  <a:lnTo>
                    <a:pt x="461" y="486"/>
                  </a:lnTo>
                  <a:lnTo>
                    <a:pt x="450" y="496"/>
                  </a:lnTo>
                  <a:lnTo>
                    <a:pt x="439" y="505"/>
                  </a:lnTo>
                  <a:lnTo>
                    <a:pt x="426" y="515"/>
                  </a:lnTo>
                  <a:lnTo>
                    <a:pt x="415" y="524"/>
                  </a:lnTo>
                  <a:lnTo>
                    <a:pt x="400" y="536"/>
                  </a:lnTo>
                  <a:lnTo>
                    <a:pt x="387" y="548"/>
                  </a:lnTo>
                  <a:lnTo>
                    <a:pt x="371" y="561"/>
                  </a:lnTo>
                  <a:lnTo>
                    <a:pt x="355" y="574"/>
                  </a:lnTo>
                  <a:lnTo>
                    <a:pt x="339" y="588"/>
                  </a:lnTo>
                  <a:lnTo>
                    <a:pt x="320" y="604"/>
                  </a:lnTo>
                  <a:lnTo>
                    <a:pt x="320" y="604"/>
                  </a:lnTo>
                  <a:lnTo>
                    <a:pt x="303" y="619"/>
                  </a:lnTo>
                  <a:lnTo>
                    <a:pt x="287" y="633"/>
                  </a:lnTo>
                  <a:lnTo>
                    <a:pt x="271" y="648"/>
                  </a:lnTo>
                  <a:lnTo>
                    <a:pt x="255" y="660"/>
                  </a:lnTo>
                  <a:lnTo>
                    <a:pt x="242" y="672"/>
                  </a:lnTo>
                  <a:lnTo>
                    <a:pt x="229" y="683"/>
                  </a:lnTo>
                  <a:lnTo>
                    <a:pt x="216" y="694"/>
                  </a:lnTo>
                  <a:lnTo>
                    <a:pt x="205" y="704"/>
                  </a:lnTo>
                  <a:lnTo>
                    <a:pt x="194" y="713"/>
                  </a:lnTo>
                  <a:lnTo>
                    <a:pt x="184" y="721"/>
                  </a:lnTo>
                  <a:lnTo>
                    <a:pt x="175" y="731"/>
                  </a:lnTo>
                  <a:lnTo>
                    <a:pt x="165" y="739"/>
                  </a:lnTo>
                  <a:lnTo>
                    <a:pt x="155" y="745"/>
                  </a:lnTo>
                  <a:lnTo>
                    <a:pt x="147" y="753"/>
                  </a:lnTo>
                  <a:lnTo>
                    <a:pt x="139" y="760"/>
                  </a:lnTo>
                  <a:lnTo>
                    <a:pt x="133" y="768"/>
                  </a:lnTo>
                  <a:lnTo>
                    <a:pt x="125" y="774"/>
                  </a:lnTo>
                  <a:lnTo>
                    <a:pt x="117" y="780"/>
                  </a:lnTo>
                  <a:lnTo>
                    <a:pt x="111" y="787"/>
                  </a:lnTo>
                  <a:lnTo>
                    <a:pt x="104" y="793"/>
                  </a:lnTo>
                  <a:lnTo>
                    <a:pt x="96" y="801"/>
                  </a:lnTo>
                  <a:lnTo>
                    <a:pt x="90" y="808"/>
                  </a:lnTo>
                  <a:lnTo>
                    <a:pt x="82" y="814"/>
                  </a:lnTo>
                  <a:lnTo>
                    <a:pt x="74" y="822"/>
                  </a:lnTo>
                  <a:lnTo>
                    <a:pt x="67" y="830"/>
                  </a:lnTo>
                  <a:lnTo>
                    <a:pt x="59" y="838"/>
                  </a:lnTo>
                  <a:lnTo>
                    <a:pt x="50" y="846"/>
                  </a:lnTo>
                  <a:lnTo>
                    <a:pt x="42" y="854"/>
                  </a:lnTo>
                  <a:lnTo>
                    <a:pt x="32" y="864"/>
                  </a:lnTo>
                  <a:lnTo>
                    <a:pt x="23" y="873"/>
                  </a:lnTo>
                  <a:lnTo>
                    <a:pt x="11" y="884"/>
                  </a:lnTo>
                  <a:lnTo>
                    <a:pt x="0" y="896"/>
                  </a:lnTo>
                </a:path>
              </a:pathLst>
            </a:custGeom>
            <a:noFill/>
            <a:ln w="23813">
              <a:solidFill>
                <a:srgbClr val="000000"/>
              </a:solidFill>
              <a:prstDash val="solid"/>
              <a:round/>
              <a:headEnd/>
              <a:tailEnd/>
            </a:ln>
          </p:spPr>
          <p:txBody>
            <a:bodyPr/>
            <a:lstStyle/>
            <a:p>
              <a:endParaRPr lang="ko-KR" altLang="en-US"/>
            </a:p>
          </p:txBody>
        </p:sp>
        <p:sp>
          <p:nvSpPr>
            <p:cNvPr id="84" name="Freeform 80"/>
            <p:cNvSpPr>
              <a:spLocks/>
            </p:cNvSpPr>
            <p:nvPr/>
          </p:nvSpPr>
          <p:spPr bwMode="auto">
            <a:xfrm>
              <a:off x="3630613" y="3767138"/>
              <a:ext cx="101600" cy="152400"/>
            </a:xfrm>
            <a:custGeom>
              <a:avLst/>
              <a:gdLst/>
              <a:ahLst/>
              <a:cxnLst>
                <a:cxn ang="0">
                  <a:pos x="64" y="0"/>
                </a:cxn>
                <a:cxn ang="0">
                  <a:pos x="0" y="192"/>
                </a:cxn>
                <a:cxn ang="0">
                  <a:pos x="128" y="32"/>
                </a:cxn>
                <a:cxn ang="0">
                  <a:pos x="96" y="32"/>
                </a:cxn>
                <a:cxn ang="0">
                  <a:pos x="64" y="0"/>
                </a:cxn>
              </a:cxnLst>
              <a:rect l="0" t="0" r="r" b="b"/>
              <a:pathLst>
                <a:path w="128" h="192">
                  <a:moveTo>
                    <a:pt x="64" y="0"/>
                  </a:moveTo>
                  <a:lnTo>
                    <a:pt x="0" y="192"/>
                  </a:lnTo>
                  <a:lnTo>
                    <a:pt x="128" y="32"/>
                  </a:lnTo>
                  <a:lnTo>
                    <a:pt x="96" y="32"/>
                  </a:lnTo>
                  <a:lnTo>
                    <a:pt x="64" y="0"/>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85" name="Freeform 81"/>
            <p:cNvSpPr>
              <a:spLocks/>
            </p:cNvSpPr>
            <p:nvPr/>
          </p:nvSpPr>
          <p:spPr bwMode="auto">
            <a:xfrm>
              <a:off x="3703638" y="2955925"/>
              <a:ext cx="614362" cy="817563"/>
            </a:xfrm>
            <a:custGeom>
              <a:avLst/>
              <a:gdLst/>
              <a:ahLst/>
              <a:cxnLst>
                <a:cxn ang="0">
                  <a:pos x="7" y="1014"/>
                </a:cxn>
                <a:cxn ang="0">
                  <a:pos x="21" y="984"/>
                </a:cxn>
                <a:cxn ang="0">
                  <a:pos x="34" y="955"/>
                </a:cxn>
                <a:cxn ang="0">
                  <a:pos x="45" y="931"/>
                </a:cxn>
                <a:cxn ang="0">
                  <a:pos x="56" y="910"/>
                </a:cxn>
                <a:cxn ang="0">
                  <a:pos x="67" y="891"/>
                </a:cxn>
                <a:cxn ang="0">
                  <a:pos x="77" y="872"/>
                </a:cxn>
                <a:cxn ang="0">
                  <a:pos x="87" y="856"/>
                </a:cxn>
                <a:cxn ang="0">
                  <a:pos x="95" y="840"/>
                </a:cxn>
                <a:cxn ang="0">
                  <a:pos x="106" y="824"/>
                </a:cxn>
                <a:cxn ang="0">
                  <a:pos x="115" y="809"/>
                </a:cxn>
                <a:cxn ang="0">
                  <a:pos x="127" y="793"/>
                </a:cxn>
                <a:cxn ang="0">
                  <a:pos x="138" y="776"/>
                </a:cxn>
                <a:cxn ang="0">
                  <a:pos x="151" y="756"/>
                </a:cxn>
                <a:cxn ang="0">
                  <a:pos x="165" y="736"/>
                </a:cxn>
                <a:cxn ang="0">
                  <a:pos x="181" y="712"/>
                </a:cxn>
                <a:cxn ang="0">
                  <a:pos x="191" y="699"/>
                </a:cxn>
                <a:cxn ang="0">
                  <a:pos x="212" y="667"/>
                </a:cxn>
                <a:cxn ang="0">
                  <a:pos x="231" y="640"/>
                </a:cxn>
                <a:cxn ang="0">
                  <a:pos x="248" y="614"/>
                </a:cxn>
                <a:cxn ang="0">
                  <a:pos x="264" y="592"/>
                </a:cxn>
                <a:cxn ang="0">
                  <a:pos x="279" y="571"/>
                </a:cxn>
                <a:cxn ang="0">
                  <a:pos x="293" y="552"/>
                </a:cxn>
                <a:cxn ang="0">
                  <a:pos x="306" y="534"/>
                </a:cxn>
                <a:cxn ang="0">
                  <a:pos x="319" y="515"/>
                </a:cxn>
                <a:cxn ang="0">
                  <a:pos x="333" y="497"/>
                </a:cxn>
                <a:cxn ang="0">
                  <a:pos x="349" y="478"/>
                </a:cxn>
                <a:cxn ang="0">
                  <a:pos x="365" y="459"/>
                </a:cxn>
                <a:cxn ang="0">
                  <a:pos x="383" y="436"/>
                </a:cxn>
                <a:cxn ang="0">
                  <a:pos x="404" y="412"/>
                </a:cxn>
                <a:cxn ang="0">
                  <a:pos x="426" y="385"/>
                </a:cxn>
                <a:cxn ang="0">
                  <a:pos x="453" y="355"/>
                </a:cxn>
                <a:cxn ang="0">
                  <a:pos x="482" y="320"/>
                </a:cxn>
                <a:cxn ang="0">
                  <a:pos x="498" y="302"/>
                </a:cxn>
                <a:cxn ang="0">
                  <a:pos x="525" y="268"/>
                </a:cxn>
                <a:cxn ang="0">
                  <a:pos x="551" y="240"/>
                </a:cxn>
                <a:cxn ang="0">
                  <a:pos x="572" y="214"/>
                </a:cxn>
                <a:cxn ang="0">
                  <a:pos x="591" y="192"/>
                </a:cxn>
                <a:cxn ang="0">
                  <a:pos x="608" y="172"/>
                </a:cxn>
                <a:cxn ang="0">
                  <a:pos x="624" y="155"/>
                </a:cxn>
                <a:cxn ang="0">
                  <a:pos x="639" y="139"/>
                </a:cxn>
                <a:cxn ang="0">
                  <a:pos x="652" y="123"/>
                </a:cxn>
                <a:cxn ang="0">
                  <a:pos x="666" y="108"/>
                </a:cxn>
                <a:cxn ang="0">
                  <a:pos x="679" y="94"/>
                </a:cxn>
                <a:cxn ang="0">
                  <a:pos x="693" y="80"/>
                </a:cxn>
                <a:cxn ang="0">
                  <a:pos x="708" y="65"/>
                </a:cxn>
                <a:cxn ang="0">
                  <a:pos x="724" y="49"/>
                </a:cxn>
                <a:cxn ang="0">
                  <a:pos x="743" y="30"/>
                </a:cxn>
                <a:cxn ang="0">
                  <a:pos x="762" y="11"/>
                </a:cxn>
              </a:cxnLst>
              <a:rect l="0" t="0" r="r" b="b"/>
              <a:pathLst>
                <a:path w="773" h="1030">
                  <a:moveTo>
                    <a:pt x="0" y="1030"/>
                  </a:moveTo>
                  <a:lnTo>
                    <a:pt x="7" y="1014"/>
                  </a:lnTo>
                  <a:lnTo>
                    <a:pt x="15" y="998"/>
                  </a:lnTo>
                  <a:lnTo>
                    <a:pt x="21" y="984"/>
                  </a:lnTo>
                  <a:lnTo>
                    <a:pt x="27" y="969"/>
                  </a:lnTo>
                  <a:lnTo>
                    <a:pt x="34" y="955"/>
                  </a:lnTo>
                  <a:lnTo>
                    <a:pt x="40" y="944"/>
                  </a:lnTo>
                  <a:lnTo>
                    <a:pt x="45" y="931"/>
                  </a:lnTo>
                  <a:lnTo>
                    <a:pt x="51" y="920"/>
                  </a:lnTo>
                  <a:lnTo>
                    <a:pt x="56" y="910"/>
                  </a:lnTo>
                  <a:lnTo>
                    <a:pt x="61" y="899"/>
                  </a:lnTo>
                  <a:lnTo>
                    <a:pt x="67" y="891"/>
                  </a:lnTo>
                  <a:lnTo>
                    <a:pt x="72" y="881"/>
                  </a:lnTo>
                  <a:lnTo>
                    <a:pt x="77" y="872"/>
                  </a:lnTo>
                  <a:lnTo>
                    <a:pt x="82" y="864"/>
                  </a:lnTo>
                  <a:lnTo>
                    <a:pt x="87" y="856"/>
                  </a:lnTo>
                  <a:lnTo>
                    <a:pt x="90" y="848"/>
                  </a:lnTo>
                  <a:lnTo>
                    <a:pt x="95" y="840"/>
                  </a:lnTo>
                  <a:lnTo>
                    <a:pt x="99" y="832"/>
                  </a:lnTo>
                  <a:lnTo>
                    <a:pt x="106" y="824"/>
                  </a:lnTo>
                  <a:lnTo>
                    <a:pt x="111" y="817"/>
                  </a:lnTo>
                  <a:lnTo>
                    <a:pt x="115" y="809"/>
                  </a:lnTo>
                  <a:lnTo>
                    <a:pt x="120" y="801"/>
                  </a:lnTo>
                  <a:lnTo>
                    <a:pt x="127" y="793"/>
                  </a:lnTo>
                  <a:lnTo>
                    <a:pt x="132" y="784"/>
                  </a:lnTo>
                  <a:lnTo>
                    <a:pt x="138" y="776"/>
                  </a:lnTo>
                  <a:lnTo>
                    <a:pt x="144" y="766"/>
                  </a:lnTo>
                  <a:lnTo>
                    <a:pt x="151" y="756"/>
                  </a:lnTo>
                  <a:lnTo>
                    <a:pt x="159" y="747"/>
                  </a:lnTo>
                  <a:lnTo>
                    <a:pt x="165" y="736"/>
                  </a:lnTo>
                  <a:lnTo>
                    <a:pt x="173" y="724"/>
                  </a:lnTo>
                  <a:lnTo>
                    <a:pt x="181" y="712"/>
                  </a:lnTo>
                  <a:lnTo>
                    <a:pt x="191" y="699"/>
                  </a:lnTo>
                  <a:lnTo>
                    <a:pt x="191" y="699"/>
                  </a:lnTo>
                  <a:lnTo>
                    <a:pt x="202" y="683"/>
                  </a:lnTo>
                  <a:lnTo>
                    <a:pt x="212" y="667"/>
                  </a:lnTo>
                  <a:lnTo>
                    <a:pt x="223" y="652"/>
                  </a:lnTo>
                  <a:lnTo>
                    <a:pt x="231" y="640"/>
                  </a:lnTo>
                  <a:lnTo>
                    <a:pt x="240" y="627"/>
                  </a:lnTo>
                  <a:lnTo>
                    <a:pt x="248" y="614"/>
                  </a:lnTo>
                  <a:lnTo>
                    <a:pt x="256" y="603"/>
                  </a:lnTo>
                  <a:lnTo>
                    <a:pt x="264" y="592"/>
                  </a:lnTo>
                  <a:lnTo>
                    <a:pt x="272" y="580"/>
                  </a:lnTo>
                  <a:lnTo>
                    <a:pt x="279" y="571"/>
                  </a:lnTo>
                  <a:lnTo>
                    <a:pt x="285" y="561"/>
                  </a:lnTo>
                  <a:lnTo>
                    <a:pt x="293" y="552"/>
                  </a:lnTo>
                  <a:lnTo>
                    <a:pt x="300" y="542"/>
                  </a:lnTo>
                  <a:lnTo>
                    <a:pt x="306" y="534"/>
                  </a:lnTo>
                  <a:lnTo>
                    <a:pt x="312" y="524"/>
                  </a:lnTo>
                  <a:lnTo>
                    <a:pt x="319" y="515"/>
                  </a:lnTo>
                  <a:lnTo>
                    <a:pt x="327" y="507"/>
                  </a:lnTo>
                  <a:lnTo>
                    <a:pt x="333" y="497"/>
                  </a:lnTo>
                  <a:lnTo>
                    <a:pt x="341" y="488"/>
                  </a:lnTo>
                  <a:lnTo>
                    <a:pt x="349" y="478"/>
                  </a:lnTo>
                  <a:lnTo>
                    <a:pt x="357" y="468"/>
                  </a:lnTo>
                  <a:lnTo>
                    <a:pt x="365" y="459"/>
                  </a:lnTo>
                  <a:lnTo>
                    <a:pt x="373" y="448"/>
                  </a:lnTo>
                  <a:lnTo>
                    <a:pt x="383" y="436"/>
                  </a:lnTo>
                  <a:lnTo>
                    <a:pt x="392" y="425"/>
                  </a:lnTo>
                  <a:lnTo>
                    <a:pt x="404" y="412"/>
                  </a:lnTo>
                  <a:lnTo>
                    <a:pt x="415" y="400"/>
                  </a:lnTo>
                  <a:lnTo>
                    <a:pt x="426" y="385"/>
                  </a:lnTo>
                  <a:lnTo>
                    <a:pt x="439" y="371"/>
                  </a:lnTo>
                  <a:lnTo>
                    <a:pt x="453" y="355"/>
                  </a:lnTo>
                  <a:lnTo>
                    <a:pt x="468" y="337"/>
                  </a:lnTo>
                  <a:lnTo>
                    <a:pt x="482" y="320"/>
                  </a:lnTo>
                  <a:lnTo>
                    <a:pt x="482" y="320"/>
                  </a:lnTo>
                  <a:lnTo>
                    <a:pt x="498" y="302"/>
                  </a:lnTo>
                  <a:lnTo>
                    <a:pt x="512" y="284"/>
                  </a:lnTo>
                  <a:lnTo>
                    <a:pt x="525" y="268"/>
                  </a:lnTo>
                  <a:lnTo>
                    <a:pt x="538" y="254"/>
                  </a:lnTo>
                  <a:lnTo>
                    <a:pt x="551" y="240"/>
                  </a:lnTo>
                  <a:lnTo>
                    <a:pt x="562" y="227"/>
                  </a:lnTo>
                  <a:lnTo>
                    <a:pt x="572" y="214"/>
                  </a:lnTo>
                  <a:lnTo>
                    <a:pt x="583" y="203"/>
                  </a:lnTo>
                  <a:lnTo>
                    <a:pt x="591" y="192"/>
                  </a:lnTo>
                  <a:lnTo>
                    <a:pt x="600" y="182"/>
                  </a:lnTo>
                  <a:lnTo>
                    <a:pt x="608" y="172"/>
                  </a:lnTo>
                  <a:lnTo>
                    <a:pt x="616" y="163"/>
                  </a:lnTo>
                  <a:lnTo>
                    <a:pt x="624" y="155"/>
                  </a:lnTo>
                  <a:lnTo>
                    <a:pt x="631" y="147"/>
                  </a:lnTo>
                  <a:lnTo>
                    <a:pt x="639" y="139"/>
                  </a:lnTo>
                  <a:lnTo>
                    <a:pt x="645" y="131"/>
                  </a:lnTo>
                  <a:lnTo>
                    <a:pt x="652" y="123"/>
                  </a:lnTo>
                  <a:lnTo>
                    <a:pt x="660" y="116"/>
                  </a:lnTo>
                  <a:lnTo>
                    <a:pt x="666" y="108"/>
                  </a:lnTo>
                  <a:lnTo>
                    <a:pt x="672" y="102"/>
                  </a:lnTo>
                  <a:lnTo>
                    <a:pt x="679" y="94"/>
                  </a:lnTo>
                  <a:lnTo>
                    <a:pt x="685" y="88"/>
                  </a:lnTo>
                  <a:lnTo>
                    <a:pt x="693" y="80"/>
                  </a:lnTo>
                  <a:lnTo>
                    <a:pt x="700" y="73"/>
                  </a:lnTo>
                  <a:lnTo>
                    <a:pt x="708" y="65"/>
                  </a:lnTo>
                  <a:lnTo>
                    <a:pt x="716" y="57"/>
                  </a:lnTo>
                  <a:lnTo>
                    <a:pt x="724" y="49"/>
                  </a:lnTo>
                  <a:lnTo>
                    <a:pt x="733" y="40"/>
                  </a:lnTo>
                  <a:lnTo>
                    <a:pt x="743" y="30"/>
                  </a:lnTo>
                  <a:lnTo>
                    <a:pt x="752" y="20"/>
                  </a:lnTo>
                  <a:lnTo>
                    <a:pt x="762" y="11"/>
                  </a:lnTo>
                  <a:lnTo>
                    <a:pt x="773" y="0"/>
                  </a:lnTo>
                </a:path>
              </a:pathLst>
            </a:custGeom>
            <a:noFill/>
            <a:ln w="23813">
              <a:solidFill>
                <a:srgbClr val="000000"/>
              </a:solidFill>
              <a:prstDash val="solid"/>
              <a:round/>
              <a:headEnd/>
              <a:tailEnd/>
            </a:ln>
          </p:spPr>
          <p:txBody>
            <a:bodyPr/>
            <a:lstStyle/>
            <a:p>
              <a:endParaRPr lang="ko-KR" altLang="en-US"/>
            </a:p>
          </p:txBody>
        </p:sp>
        <p:sp>
          <p:nvSpPr>
            <p:cNvPr id="86" name="Rectangle 82"/>
            <p:cNvSpPr>
              <a:spLocks noChangeArrowheads="1"/>
            </p:cNvSpPr>
            <p:nvPr/>
          </p:nvSpPr>
          <p:spPr bwMode="auto">
            <a:xfrm>
              <a:off x="1614488" y="4222750"/>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10</a:t>
              </a:r>
              <a:endParaRPr lang="en-US" altLang="ko-KR">
                <a:ea typeface="굴림" pitchFamily="50" charset="-127"/>
              </a:endParaRPr>
            </a:p>
          </p:txBody>
        </p:sp>
        <p:sp>
          <p:nvSpPr>
            <p:cNvPr id="87" name="Rectangle 83"/>
            <p:cNvSpPr>
              <a:spLocks noChangeArrowheads="1"/>
            </p:cNvSpPr>
            <p:nvPr/>
          </p:nvSpPr>
          <p:spPr bwMode="auto">
            <a:xfrm>
              <a:off x="4606925" y="3086100"/>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11</a:t>
              </a:r>
              <a:endParaRPr lang="en-US" altLang="ko-KR">
                <a:ea typeface="굴림" pitchFamily="50" charset="-127"/>
              </a:endParaRPr>
            </a:p>
          </p:txBody>
        </p:sp>
        <p:sp>
          <p:nvSpPr>
            <p:cNvPr id="88" name="Freeform 84"/>
            <p:cNvSpPr>
              <a:spLocks/>
            </p:cNvSpPr>
            <p:nvPr/>
          </p:nvSpPr>
          <p:spPr bwMode="auto">
            <a:xfrm>
              <a:off x="3351213" y="2446338"/>
              <a:ext cx="76200" cy="152400"/>
            </a:xfrm>
            <a:custGeom>
              <a:avLst/>
              <a:gdLst/>
              <a:ahLst/>
              <a:cxnLst>
                <a:cxn ang="0">
                  <a:pos x="96" y="192"/>
                </a:cxn>
                <a:cxn ang="0">
                  <a:pos x="0" y="0"/>
                </a:cxn>
                <a:cxn ang="0">
                  <a:pos x="0" y="192"/>
                </a:cxn>
                <a:cxn ang="0">
                  <a:pos x="64" y="192"/>
                </a:cxn>
                <a:cxn ang="0">
                  <a:pos x="96" y="192"/>
                </a:cxn>
              </a:cxnLst>
              <a:rect l="0" t="0" r="r" b="b"/>
              <a:pathLst>
                <a:path w="96" h="192">
                  <a:moveTo>
                    <a:pt x="96" y="192"/>
                  </a:moveTo>
                  <a:lnTo>
                    <a:pt x="0" y="0"/>
                  </a:lnTo>
                  <a:lnTo>
                    <a:pt x="0" y="192"/>
                  </a:lnTo>
                  <a:lnTo>
                    <a:pt x="64" y="192"/>
                  </a:lnTo>
                  <a:lnTo>
                    <a:pt x="96" y="192"/>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89" name="Freeform 85"/>
            <p:cNvSpPr>
              <a:spLocks/>
            </p:cNvSpPr>
            <p:nvPr/>
          </p:nvSpPr>
          <p:spPr bwMode="auto">
            <a:xfrm>
              <a:off x="3395663" y="2606675"/>
              <a:ext cx="65087" cy="542925"/>
            </a:xfrm>
            <a:custGeom>
              <a:avLst/>
              <a:gdLst/>
              <a:ahLst/>
              <a:cxnLst>
                <a:cxn ang="0">
                  <a:pos x="2" y="4"/>
                </a:cxn>
                <a:cxn ang="0">
                  <a:pos x="5" y="14"/>
                </a:cxn>
                <a:cxn ang="0">
                  <a:pos x="8" y="22"/>
                </a:cxn>
                <a:cxn ang="0">
                  <a:pos x="10" y="32"/>
                </a:cxn>
                <a:cxn ang="0">
                  <a:pos x="13" y="40"/>
                </a:cxn>
                <a:cxn ang="0">
                  <a:pos x="15" y="48"/>
                </a:cxn>
                <a:cxn ang="0">
                  <a:pos x="16" y="56"/>
                </a:cxn>
                <a:cxn ang="0">
                  <a:pos x="20" y="64"/>
                </a:cxn>
                <a:cxn ang="0">
                  <a:pos x="21" y="73"/>
                </a:cxn>
                <a:cxn ang="0">
                  <a:pos x="23" y="81"/>
                </a:cxn>
                <a:cxn ang="0">
                  <a:pos x="24" y="91"/>
                </a:cxn>
                <a:cxn ang="0">
                  <a:pos x="26" y="99"/>
                </a:cxn>
                <a:cxn ang="0">
                  <a:pos x="28" y="110"/>
                </a:cxn>
                <a:cxn ang="0">
                  <a:pos x="29" y="120"/>
                </a:cxn>
                <a:cxn ang="0">
                  <a:pos x="32" y="131"/>
                </a:cxn>
                <a:cxn ang="0">
                  <a:pos x="34" y="142"/>
                </a:cxn>
                <a:cxn ang="0">
                  <a:pos x="36" y="148"/>
                </a:cxn>
                <a:cxn ang="0">
                  <a:pos x="39" y="171"/>
                </a:cxn>
                <a:cxn ang="0">
                  <a:pos x="44" y="190"/>
                </a:cxn>
                <a:cxn ang="0">
                  <a:pos x="47" y="208"/>
                </a:cxn>
                <a:cxn ang="0">
                  <a:pos x="48" y="224"/>
                </a:cxn>
                <a:cxn ang="0">
                  <a:pos x="52" y="240"/>
                </a:cxn>
                <a:cxn ang="0">
                  <a:pos x="53" y="252"/>
                </a:cxn>
                <a:cxn ang="0">
                  <a:pos x="56" y="265"/>
                </a:cxn>
                <a:cxn ang="0">
                  <a:pos x="58" y="280"/>
                </a:cxn>
                <a:cxn ang="0">
                  <a:pos x="60" y="292"/>
                </a:cxn>
                <a:cxn ang="0">
                  <a:pos x="61" y="307"/>
                </a:cxn>
                <a:cxn ang="0">
                  <a:pos x="63" y="321"/>
                </a:cxn>
                <a:cxn ang="0">
                  <a:pos x="64" y="339"/>
                </a:cxn>
                <a:cxn ang="0">
                  <a:pos x="66" y="356"/>
                </a:cxn>
                <a:cxn ang="0">
                  <a:pos x="68" y="379"/>
                </a:cxn>
                <a:cxn ang="0">
                  <a:pos x="69" y="403"/>
                </a:cxn>
                <a:cxn ang="0">
                  <a:pos x="71" y="428"/>
                </a:cxn>
                <a:cxn ang="0">
                  <a:pos x="72" y="443"/>
                </a:cxn>
                <a:cxn ang="0">
                  <a:pos x="74" y="468"/>
                </a:cxn>
                <a:cxn ang="0">
                  <a:pos x="76" y="491"/>
                </a:cxn>
                <a:cxn ang="0">
                  <a:pos x="77" y="510"/>
                </a:cxn>
                <a:cxn ang="0">
                  <a:pos x="79" y="528"/>
                </a:cxn>
                <a:cxn ang="0">
                  <a:pos x="80" y="544"/>
                </a:cxn>
                <a:cxn ang="0">
                  <a:pos x="80" y="556"/>
                </a:cxn>
                <a:cxn ang="0">
                  <a:pos x="82" y="569"/>
                </a:cxn>
                <a:cxn ang="0">
                  <a:pos x="82" y="582"/>
                </a:cxn>
                <a:cxn ang="0">
                  <a:pos x="82" y="593"/>
                </a:cxn>
                <a:cxn ang="0">
                  <a:pos x="84" y="604"/>
                </a:cxn>
                <a:cxn ang="0">
                  <a:pos x="84" y="617"/>
                </a:cxn>
                <a:cxn ang="0">
                  <a:pos x="84" y="628"/>
                </a:cxn>
                <a:cxn ang="0">
                  <a:pos x="84" y="643"/>
                </a:cxn>
                <a:cxn ang="0">
                  <a:pos x="84" y="657"/>
                </a:cxn>
                <a:cxn ang="0">
                  <a:pos x="84" y="675"/>
                </a:cxn>
              </a:cxnLst>
              <a:rect l="0" t="0" r="r" b="b"/>
              <a:pathLst>
                <a:path w="84" h="684">
                  <a:moveTo>
                    <a:pt x="0" y="0"/>
                  </a:moveTo>
                  <a:lnTo>
                    <a:pt x="2" y="4"/>
                  </a:lnTo>
                  <a:lnTo>
                    <a:pt x="4" y="9"/>
                  </a:lnTo>
                  <a:lnTo>
                    <a:pt x="5" y="14"/>
                  </a:lnTo>
                  <a:lnTo>
                    <a:pt x="7" y="19"/>
                  </a:lnTo>
                  <a:lnTo>
                    <a:pt x="8" y="22"/>
                  </a:lnTo>
                  <a:lnTo>
                    <a:pt x="10" y="27"/>
                  </a:lnTo>
                  <a:lnTo>
                    <a:pt x="10" y="32"/>
                  </a:lnTo>
                  <a:lnTo>
                    <a:pt x="12" y="35"/>
                  </a:lnTo>
                  <a:lnTo>
                    <a:pt x="13" y="40"/>
                  </a:lnTo>
                  <a:lnTo>
                    <a:pt x="15" y="43"/>
                  </a:lnTo>
                  <a:lnTo>
                    <a:pt x="15" y="48"/>
                  </a:lnTo>
                  <a:lnTo>
                    <a:pt x="16" y="51"/>
                  </a:lnTo>
                  <a:lnTo>
                    <a:pt x="16" y="56"/>
                  </a:lnTo>
                  <a:lnTo>
                    <a:pt x="18" y="60"/>
                  </a:lnTo>
                  <a:lnTo>
                    <a:pt x="20" y="64"/>
                  </a:lnTo>
                  <a:lnTo>
                    <a:pt x="20" y="68"/>
                  </a:lnTo>
                  <a:lnTo>
                    <a:pt x="21" y="73"/>
                  </a:lnTo>
                  <a:lnTo>
                    <a:pt x="21" y="76"/>
                  </a:lnTo>
                  <a:lnTo>
                    <a:pt x="23" y="81"/>
                  </a:lnTo>
                  <a:lnTo>
                    <a:pt x="23" y="86"/>
                  </a:lnTo>
                  <a:lnTo>
                    <a:pt x="24" y="91"/>
                  </a:lnTo>
                  <a:lnTo>
                    <a:pt x="26" y="94"/>
                  </a:lnTo>
                  <a:lnTo>
                    <a:pt x="26" y="99"/>
                  </a:lnTo>
                  <a:lnTo>
                    <a:pt x="28" y="104"/>
                  </a:lnTo>
                  <a:lnTo>
                    <a:pt x="28" y="110"/>
                  </a:lnTo>
                  <a:lnTo>
                    <a:pt x="29" y="115"/>
                  </a:lnTo>
                  <a:lnTo>
                    <a:pt x="29" y="120"/>
                  </a:lnTo>
                  <a:lnTo>
                    <a:pt x="31" y="124"/>
                  </a:lnTo>
                  <a:lnTo>
                    <a:pt x="32" y="131"/>
                  </a:lnTo>
                  <a:lnTo>
                    <a:pt x="32" y="136"/>
                  </a:lnTo>
                  <a:lnTo>
                    <a:pt x="34" y="142"/>
                  </a:lnTo>
                  <a:lnTo>
                    <a:pt x="36" y="148"/>
                  </a:lnTo>
                  <a:lnTo>
                    <a:pt x="36" y="148"/>
                  </a:lnTo>
                  <a:lnTo>
                    <a:pt x="37" y="160"/>
                  </a:lnTo>
                  <a:lnTo>
                    <a:pt x="39" y="171"/>
                  </a:lnTo>
                  <a:lnTo>
                    <a:pt x="42" y="180"/>
                  </a:lnTo>
                  <a:lnTo>
                    <a:pt x="44" y="190"/>
                  </a:lnTo>
                  <a:lnTo>
                    <a:pt x="45" y="200"/>
                  </a:lnTo>
                  <a:lnTo>
                    <a:pt x="47" y="208"/>
                  </a:lnTo>
                  <a:lnTo>
                    <a:pt x="48" y="217"/>
                  </a:lnTo>
                  <a:lnTo>
                    <a:pt x="48" y="224"/>
                  </a:lnTo>
                  <a:lnTo>
                    <a:pt x="50" y="232"/>
                  </a:lnTo>
                  <a:lnTo>
                    <a:pt x="52" y="240"/>
                  </a:lnTo>
                  <a:lnTo>
                    <a:pt x="53" y="246"/>
                  </a:lnTo>
                  <a:lnTo>
                    <a:pt x="53" y="252"/>
                  </a:lnTo>
                  <a:lnTo>
                    <a:pt x="55" y="259"/>
                  </a:lnTo>
                  <a:lnTo>
                    <a:pt x="56" y="265"/>
                  </a:lnTo>
                  <a:lnTo>
                    <a:pt x="56" y="273"/>
                  </a:lnTo>
                  <a:lnTo>
                    <a:pt x="58" y="280"/>
                  </a:lnTo>
                  <a:lnTo>
                    <a:pt x="58" y="286"/>
                  </a:lnTo>
                  <a:lnTo>
                    <a:pt x="60" y="292"/>
                  </a:lnTo>
                  <a:lnTo>
                    <a:pt x="60" y="299"/>
                  </a:lnTo>
                  <a:lnTo>
                    <a:pt x="61" y="307"/>
                  </a:lnTo>
                  <a:lnTo>
                    <a:pt x="61" y="313"/>
                  </a:lnTo>
                  <a:lnTo>
                    <a:pt x="63" y="321"/>
                  </a:lnTo>
                  <a:lnTo>
                    <a:pt x="63" y="329"/>
                  </a:lnTo>
                  <a:lnTo>
                    <a:pt x="64" y="339"/>
                  </a:lnTo>
                  <a:lnTo>
                    <a:pt x="64" y="347"/>
                  </a:lnTo>
                  <a:lnTo>
                    <a:pt x="66" y="356"/>
                  </a:lnTo>
                  <a:lnTo>
                    <a:pt x="66" y="368"/>
                  </a:lnTo>
                  <a:lnTo>
                    <a:pt x="68" y="379"/>
                  </a:lnTo>
                  <a:lnTo>
                    <a:pt x="68" y="390"/>
                  </a:lnTo>
                  <a:lnTo>
                    <a:pt x="69" y="403"/>
                  </a:lnTo>
                  <a:lnTo>
                    <a:pt x="71" y="416"/>
                  </a:lnTo>
                  <a:lnTo>
                    <a:pt x="71" y="428"/>
                  </a:lnTo>
                  <a:lnTo>
                    <a:pt x="71" y="428"/>
                  </a:lnTo>
                  <a:lnTo>
                    <a:pt x="72" y="443"/>
                  </a:lnTo>
                  <a:lnTo>
                    <a:pt x="74" y="456"/>
                  </a:lnTo>
                  <a:lnTo>
                    <a:pt x="74" y="468"/>
                  </a:lnTo>
                  <a:lnTo>
                    <a:pt x="76" y="480"/>
                  </a:lnTo>
                  <a:lnTo>
                    <a:pt x="76" y="491"/>
                  </a:lnTo>
                  <a:lnTo>
                    <a:pt x="77" y="500"/>
                  </a:lnTo>
                  <a:lnTo>
                    <a:pt x="77" y="510"/>
                  </a:lnTo>
                  <a:lnTo>
                    <a:pt x="79" y="520"/>
                  </a:lnTo>
                  <a:lnTo>
                    <a:pt x="79" y="528"/>
                  </a:lnTo>
                  <a:lnTo>
                    <a:pt x="79" y="536"/>
                  </a:lnTo>
                  <a:lnTo>
                    <a:pt x="80" y="544"/>
                  </a:lnTo>
                  <a:lnTo>
                    <a:pt x="80" y="550"/>
                  </a:lnTo>
                  <a:lnTo>
                    <a:pt x="80" y="556"/>
                  </a:lnTo>
                  <a:lnTo>
                    <a:pt x="82" y="563"/>
                  </a:lnTo>
                  <a:lnTo>
                    <a:pt x="82" y="569"/>
                  </a:lnTo>
                  <a:lnTo>
                    <a:pt x="82" y="576"/>
                  </a:lnTo>
                  <a:lnTo>
                    <a:pt x="82" y="582"/>
                  </a:lnTo>
                  <a:lnTo>
                    <a:pt x="82" y="587"/>
                  </a:lnTo>
                  <a:lnTo>
                    <a:pt x="82" y="593"/>
                  </a:lnTo>
                  <a:lnTo>
                    <a:pt x="82" y="600"/>
                  </a:lnTo>
                  <a:lnTo>
                    <a:pt x="84" y="604"/>
                  </a:lnTo>
                  <a:lnTo>
                    <a:pt x="84" y="611"/>
                  </a:lnTo>
                  <a:lnTo>
                    <a:pt x="84" y="617"/>
                  </a:lnTo>
                  <a:lnTo>
                    <a:pt x="84" y="622"/>
                  </a:lnTo>
                  <a:lnTo>
                    <a:pt x="84" y="628"/>
                  </a:lnTo>
                  <a:lnTo>
                    <a:pt x="84" y="636"/>
                  </a:lnTo>
                  <a:lnTo>
                    <a:pt x="84" y="643"/>
                  </a:lnTo>
                  <a:lnTo>
                    <a:pt x="84" y="651"/>
                  </a:lnTo>
                  <a:lnTo>
                    <a:pt x="84" y="657"/>
                  </a:lnTo>
                  <a:lnTo>
                    <a:pt x="84" y="667"/>
                  </a:lnTo>
                  <a:lnTo>
                    <a:pt x="84" y="675"/>
                  </a:lnTo>
                  <a:lnTo>
                    <a:pt x="84" y="684"/>
                  </a:lnTo>
                </a:path>
              </a:pathLst>
            </a:custGeom>
            <a:noFill/>
            <a:ln w="23813">
              <a:solidFill>
                <a:srgbClr val="000000"/>
              </a:solidFill>
              <a:prstDash val="solid"/>
              <a:round/>
              <a:headEnd/>
              <a:tailEnd/>
            </a:ln>
          </p:spPr>
          <p:txBody>
            <a:bodyPr/>
            <a:lstStyle/>
            <a:p>
              <a:endParaRPr lang="ko-KR" altLang="en-US"/>
            </a:p>
          </p:txBody>
        </p:sp>
        <p:sp>
          <p:nvSpPr>
            <p:cNvPr id="90" name="Freeform 86"/>
            <p:cNvSpPr>
              <a:spLocks/>
            </p:cNvSpPr>
            <p:nvPr/>
          </p:nvSpPr>
          <p:spPr bwMode="auto">
            <a:xfrm>
              <a:off x="3327400" y="3149600"/>
              <a:ext cx="133350" cy="728663"/>
            </a:xfrm>
            <a:custGeom>
              <a:avLst/>
              <a:gdLst/>
              <a:ahLst/>
              <a:cxnLst>
                <a:cxn ang="0">
                  <a:pos x="10" y="896"/>
                </a:cxn>
                <a:cxn ang="0">
                  <a:pos x="26" y="853"/>
                </a:cxn>
                <a:cxn ang="0">
                  <a:pos x="40" y="816"/>
                </a:cxn>
                <a:cxn ang="0">
                  <a:pos x="51" y="784"/>
                </a:cxn>
                <a:cxn ang="0">
                  <a:pos x="62" y="756"/>
                </a:cxn>
                <a:cxn ang="0">
                  <a:pos x="70" y="730"/>
                </a:cxn>
                <a:cxn ang="0">
                  <a:pos x="78" y="708"/>
                </a:cxn>
                <a:cxn ang="0">
                  <a:pos x="85" y="688"/>
                </a:cxn>
                <a:cxn ang="0">
                  <a:pos x="91" y="671"/>
                </a:cxn>
                <a:cxn ang="0">
                  <a:pos x="96" y="653"/>
                </a:cxn>
                <a:cxn ang="0">
                  <a:pos x="99" y="637"/>
                </a:cxn>
                <a:cxn ang="0">
                  <a:pos x="104" y="621"/>
                </a:cxn>
                <a:cxn ang="0">
                  <a:pos x="107" y="605"/>
                </a:cxn>
                <a:cxn ang="0">
                  <a:pos x="110" y="588"/>
                </a:cxn>
                <a:cxn ang="0">
                  <a:pos x="115" y="568"/>
                </a:cxn>
                <a:cxn ang="0">
                  <a:pos x="118" y="548"/>
                </a:cxn>
                <a:cxn ang="0">
                  <a:pos x="122" y="536"/>
                </a:cxn>
                <a:cxn ang="0">
                  <a:pos x="125" y="514"/>
                </a:cxn>
                <a:cxn ang="0">
                  <a:pos x="130" y="493"/>
                </a:cxn>
                <a:cxn ang="0">
                  <a:pos x="133" y="476"/>
                </a:cxn>
                <a:cxn ang="0">
                  <a:pos x="134" y="460"/>
                </a:cxn>
                <a:cxn ang="0">
                  <a:pos x="138" y="445"/>
                </a:cxn>
                <a:cxn ang="0">
                  <a:pos x="139" y="431"/>
                </a:cxn>
                <a:cxn ang="0">
                  <a:pos x="142" y="418"/>
                </a:cxn>
                <a:cxn ang="0">
                  <a:pos x="144" y="405"/>
                </a:cxn>
                <a:cxn ang="0">
                  <a:pos x="146" y="392"/>
                </a:cxn>
                <a:cxn ang="0">
                  <a:pos x="147" y="378"/>
                </a:cxn>
                <a:cxn ang="0">
                  <a:pos x="149" y="362"/>
                </a:cxn>
                <a:cxn ang="0">
                  <a:pos x="150" y="346"/>
                </a:cxn>
                <a:cxn ang="0">
                  <a:pos x="152" y="327"/>
                </a:cxn>
                <a:cxn ang="0">
                  <a:pos x="154" y="306"/>
                </a:cxn>
                <a:cxn ang="0">
                  <a:pos x="155" y="282"/>
                </a:cxn>
                <a:cxn ang="0">
                  <a:pos x="157" y="255"/>
                </a:cxn>
                <a:cxn ang="0">
                  <a:pos x="158" y="242"/>
                </a:cxn>
                <a:cxn ang="0">
                  <a:pos x="160" y="216"/>
                </a:cxn>
                <a:cxn ang="0">
                  <a:pos x="162" y="194"/>
                </a:cxn>
                <a:cxn ang="0">
                  <a:pos x="163" y="175"/>
                </a:cxn>
                <a:cxn ang="0">
                  <a:pos x="165" y="157"/>
                </a:cxn>
                <a:cxn ang="0">
                  <a:pos x="166" y="141"/>
                </a:cxn>
                <a:cxn ang="0">
                  <a:pos x="166" y="127"/>
                </a:cxn>
                <a:cxn ang="0">
                  <a:pos x="168" y="114"/>
                </a:cxn>
                <a:cxn ang="0">
                  <a:pos x="168" y="103"/>
                </a:cxn>
                <a:cxn ang="0">
                  <a:pos x="168" y="92"/>
                </a:cxn>
                <a:cxn ang="0">
                  <a:pos x="170" y="79"/>
                </a:cxn>
                <a:cxn ang="0">
                  <a:pos x="170" y="68"/>
                </a:cxn>
                <a:cxn ang="0">
                  <a:pos x="170" y="55"/>
                </a:cxn>
                <a:cxn ang="0">
                  <a:pos x="170" y="42"/>
                </a:cxn>
                <a:cxn ang="0">
                  <a:pos x="170" y="26"/>
                </a:cxn>
                <a:cxn ang="0">
                  <a:pos x="170" y="10"/>
                </a:cxn>
              </a:cxnLst>
              <a:rect l="0" t="0" r="r" b="b"/>
              <a:pathLst>
                <a:path w="170" h="919">
                  <a:moveTo>
                    <a:pt x="0" y="919"/>
                  </a:moveTo>
                  <a:lnTo>
                    <a:pt x="10" y="896"/>
                  </a:lnTo>
                  <a:lnTo>
                    <a:pt x="18" y="874"/>
                  </a:lnTo>
                  <a:lnTo>
                    <a:pt x="26" y="853"/>
                  </a:lnTo>
                  <a:lnTo>
                    <a:pt x="32" y="834"/>
                  </a:lnTo>
                  <a:lnTo>
                    <a:pt x="40" y="816"/>
                  </a:lnTo>
                  <a:lnTo>
                    <a:pt x="45" y="799"/>
                  </a:lnTo>
                  <a:lnTo>
                    <a:pt x="51" y="784"/>
                  </a:lnTo>
                  <a:lnTo>
                    <a:pt x="58" y="770"/>
                  </a:lnTo>
                  <a:lnTo>
                    <a:pt x="62" y="756"/>
                  </a:lnTo>
                  <a:lnTo>
                    <a:pt x="67" y="743"/>
                  </a:lnTo>
                  <a:lnTo>
                    <a:pt x="70" y="730"/>
                  </a:lnTo>
                  <a:lnTo>
                    <a:pt x="75" y="719"/>
                  </a:lnTo>
                  <a:lnTo>
                    <a:pt x="78" y="708"/>
                  </a:lnTo>
                  <a:lnTo>
                    <a:pt x="82" y="698"/>
                  </a:lnTo>
                  <a:lnTo>
                    <a:pt x="85" y="688"/>
                  </a:lnTo>
                  <a:lnTo>
                    <a:pt x="88" y="679"/>
                  </a:lnTo>
                  <a:lnTo>
                    <a:pt x="91" y="671"/>
                  </a:lnTo>
                  <a:lnTo>
                    <a:pt x="93" y="663"/>
                  </a:lnTo>
                  <a:lnTo>
                    <a:pt x="96" y="653"/>
                  </a:lnTo>
                  <a:lnTo>
                    <a:pt x="98" y="645"/>
                  </a:lnTo>
                  <a:lnTo>
                    <a:pt x="99" y="637"/>
                  </a:lnTo>
                  <a:lnTo>
                    <a:pt x="102" y="629"/>
                  </a:lnTo>
                  <a:lnTo>
                    <a:pt x="104" y="621"/>
                  </a:lnTo>
                  <a:lnTo>
                    <a:pt x="106" y="613"/>
                  </a:lnTo>
                  <a:lnTo>
                    <a:pt x="107" y="605"/>
                  </a:lnTo>
                  <a:lnTo>
                    <a:pt x="109" y="597"/>
                  </a:lnTo>
                  <a:lnTo>
                    <a:pt x="110" y="588"/>
                  </a:lnTo>
                  <a:lnTo>
                    <a:pt x="114" y="578"/>
                  </a:lnTo>
                  <a:lnTo>
                    <a:pt x="115" y="568"/>
                  </a:lnTo>
                  <a:lnTo>
                    <a:pt x="117" y="559"/>
                  </a:lnTo>
                  <a:lnTo>
                    <a:pt x="118" y="548"/>
                  </a:lnTo>
                  <a:lnTo>
                    <a:pt x="122" y="536"/>
                  </a:lnTo>
                  <a:lnTo>
                    <a:pt x="122" y="536"/>
                  </a:lnTo>
                  <a:lnTo>
                    <a:pt x="123" y="525"/>
                  </a:lnTo>
                  <a:lnTo>
                    <a:pt x="125" y="514"/>
                  </a:lnTo>
                  <a:lnTo>
                    <a:pt x="128" y="503"/>
                  </a:lnTo>
                  <a:lnTo>
                    <a:pt x="130" y="493"/>
                  </a:lnTo>
                  <a:lnTo>
                    <a:pt x="131" y="485"/>
                  </a:lnTo>
                  <a:lnTo>
                    <a:pt x="133" y="476"/>
                  </a:lnTo>
                  <a:lnTo>
                    <a:pt x="134" y="468"/>
                  </a:lnTo>
                  <a:lnTo>
                    <a:pt x="134" y="460"/>
                  </a:lnTo>
                  <a:lnTo>
                    <a:pt x="136" y="453"/>
                  </a:lnTo>
                  <a:lnTo>
                    <a:pt x="138" y="445"/>
                  </a:lnTo>
                  <a:lnTo>
                    <a:pt x="139" y="439"/>
                  </a:lnTo>
                  <a:lnTo>
                    <a:pt x="139" y="431"/>
                  </a:lnTo>
                  <a:lnTo>
                    <a:pt x="141" y="424"/>
                  </a:lnTo>
                  <a:lnTo>
                    <a:pt x="142" y="418"/>
                  </a:lnTo>
                  <a:lnTo>
                    <a:pt x="142" y="412"/>
                  </a:lnTo>
                  <a:lnTo>
                    <a:pt x="144" y="405"/>
                  </a:lnTo>
                  <a:lnTo>
                    <a:pt x="144" y="399"/>
                  </a:lnTo>
                  <a:lnTo>
                    <a:pt x="146" y="392"/>
                  </a:lnTo>
                  <a:lnTo>
                    <a:pt x="146" y="384"/>
                  </a:lnTo>
                  <a:lnTo>
                    <a:pt x="147" y="378"/>
                  </a:lnTo>
                  <a:lnTo>
                    <a:pt x="147" y="370"/>
                  </a:lnTo>
                  <a:lnTo>
                    <a:pt x="149" y="362"/>
                  </a:lnTo>
                  <a:lnTo>
                    <a:pt x="149" y="354"/>
                  </a:lnTo>
                  <a:lnTo>
                    <a:pt x="150" y="346"/>
                  </a:lnTo>
                  <a:lnTo>
                    <a:pt x="150" y="336"/>
                  </a:lnTo>
                  <a:lnTo>
                    <a:pt x="152" y="327"/>
                  </a:lnTo>
                  <a:lnTo>
                    <a:pt x="152" y="317"/>
                  </a:lnTo>
                  <a:lnTo>
                    <a:pt x="154" y="306"/>
                  </a:lnTo>
                  <a:lnTo>
                    <a:pt x="154" y="295"/>
                  </a:lnTo>
                  <a:lnTo>
                    <a:pt x="155" y="282"/>
                  </a:lnTo>
                  <a:lnTo>
                    <a:pt x="157" y="269"/>
                  </a:lnTo>
                  <a:lnTo>
                    <a:pt x="157" y="255"/>
                  </a:lnTo>
                  <a:lnTo>
                    <a:pt x="157" y="255"/>
                  </a:lnTo>
                  <a:lnTo>
                    <a:pt x="158" y="242"/>
                  </a:lnTo>
                  <a:lnTo>
                    <a:pt x="160" y="228"/>
                  </a:lnTo>
                  <a:lnTo>
                    <a:pt x="160" y="216"/>
                  </a:lnTo>
                  <a:lnTo>
                    <a:pt x="162" y="205"/>
                  </a:lnTo>
                  <a:lnTo>
                    <a:pt x="162" y="194"/>
                  </a:lnTo>
                  <a:lnTo>
                    <a:pt x="163" y="183"/>
                  </a:lnTo>
                  <a:lnTo>
                    <a:pt x="163" y="175"/>
                  </a:lnTo>
                  <a:lnTo>
                    <a:pt x="165" y="165"/>
                  </a:lnTo>
                  <a:lnTo>
                    <a:pt x="165" y="157"/>
                  </a:lnTo>
                  <a:lnTo>
                    <a:pt x="165" y="149"/>
                  </a:lnTo>
                  <a:lnTo>
                    <a:pt x="166" y="141"/>
                  </a:lnTo>
                  <a:lnTo>
                    <a:pt x="166" y="135"/>
                  </a:lnTo>
                  <a:lnTo>
                    <a:pt x="166" y="127"/>
                  </a:lnTo>
                  <a:lnTo>
                    <a:pt x="168" y="120"/>
                  </a:lnTo>
                  <a:lnTo>
                    <a:pt x="168" y="114"/>
                  </a:lnTo>
                  <a:lnTo>
                    <a:pt x="168" y="109"/>
                  </a:lnTo>
                  <a:lnTo>
                    <a:pt x="168" y="103"/>
                  </a:lnTo>
                  <a:lnTo>
                    <a:pt x="168" y="96"/>
                  </a:lnTo>
                  <a:lnTo>
                    <a:pt x="168" y="92"/>
                  </a:lnTo>
                  <a:lnTo>
                    <a:pt x="168" y="85"/>
                  </a:lnTo>
                  <a:lnTo>
                    <a:pt x="170" y="79"/>
                  </a:lnTo>
                  <a:lnTo>
                    <a:pt x="170" y="74"/>
                  </a:lnTo>
                  <a:lnTo>
                    <a:pt x="170" y="68"/>
                  </a:lnTo>
                  <a:lnTo>
                    <a:pt x="170" y="61"/>
                  </a:lnTo>
                  <a:lnTo>
                    <a:pt x="170" y="55"/>
                  </a:lnTo>
                  <a:lnTo>
                    <a:pt x="170" y="48"/>
                  </a:lnTo>
                  <a:lnTo>
                    <a:pt x="170" y="42"/>
                  </a:lnTo>
                  <a:lnTo>
                    <a:pt x="170" y="34"/>
                  </a:lnTo>
                  <a:lnTo>
                    <a:pt x="170" y="26"/>
                  </a:lnTo>
                  <a:lnTo>
                    <a:pt x="170" y="18"/>
                  </a:lnTo>
                  <a:lnTo>
                    <a:pt x="170" y="10"/>
                  </a:lnTo>
                  <a:lnTo>
                    <a:pt x="170" y="0"/>
                  </a:lnTo>
                </a:path>
              </a:pathLst>
            </a:custGeom>
            <a:noFill/>
            <a:ln w="23813">
              <a:solidFill>
                <a:srgbClr val="000000"/>
              </a:solidFill>
              <a:prstDash val="solid"/>
              <a:round/>
              <a:headEnd/>
              <a:tailEnd/>
            </a:ln>
          </p:spPr>
          <p:txBody>
            <a:bodyPr/>
            <a:lstStyle/>
            <a:p>
              <a:endParaRPr lang="ko-KR" altLang="en-US"/>
            </a:p>
          </p:txBody>
        </p:sp>
        <p:sp>
          <p:nvSpPr>
            <p:cNvPr id="91" name="Freeform 87"/>
            <p:cNvSpPr>
              <a:spLocks/>
            </p:cNvSpPr>
            <p:nvPr/>
          </p:nvSpPr>
          <p:spPr bwMode="auto">
            <a:xfrm>
              <a:off x="3021013" y="3690938"/>
              <a:ext cx="101600" cy="152400"/>
            </a:xfrm>
            <a:custGeom>
              <a:avLst/>
              <a:gdLst/>
              <a:ahLst/>
              <a:cxnLst>
                <a:cxn ang="0">
                  <a:pos x="0" y="32"/>
                </a:cxn>
                <a:cxn ang="0">
                  <a:pos x="128" y="192"/>
                </a:cxn>
                <a:cxn ang="0">
                  <a:pos x="64" y="0"/>
                </a:cxn>
                <a:cxn ang="0">
                  <a:pos x="32" y="32"/>
                </a:cxn>
                <a:cxn ang="0">
                  <a:pos x="0" y="32"/>
                </a:cxn>
              </a:cxnLst>
              <a:rect l="0" t="0" r="r" b="b"/>
              <a:pathLst>
                <a:path w="128" h="192">
                  <a:moveTo>
                    <a:pt x="0" y="32"/>
                  </a:moveTo>
                  <a:lnTo>
                    <a:pt x="128" y="192"/>
                  </a:lnTo>
                  <a:lnTo>
                    <a:pt x="64" y="0"/>
                  </a:lnTo>
                  <a:lnTo>
                    <a:pt x="32" y="32"/>
                  </a:lnTo>
                  <a:lnTo>
                    <a:pt x="0" y="32"/>
                  </a:lnTo>
                  <a:close/>
                </a:path>
              </a:pathLst>
            </a:custGeom>
            <a:solidFill>
              <a:srgbClr val="000000"/>
            </a:solidFill>
            <a:ln w="23813">
              <a:solidFill>
                <a:srgbClr val="000000"/>
              </a:solidFill>
              <a:prstDash val="solid"/>
              <a:round/>
              <a:headEnd/>
              <a:tailEnd/>
            </a:ln>
          </p:spPr>
          <p:txBody>
            <a:bodyPr/>
            <a:lstStyle/>
            <a:p>
              <a:endParaRPr lang="ko-KR" altLang="en-US"/>
            </a:p>
          </p:txBody>
        </p:sp>
        <p:sp>
          <p:nvSpPr>
            <p:cNvPr id="92" name="Freeform 88"/>
            <p:cNvSpPr>
              <a:spLocks/>
            </p:cNvSpPr>
            <p:nvPr/>
          </p:nvSpPr>
          <p:spPr bwMode="auto">
            <a:xfrm>
              <a:off x="2951163" y="3149600"/>
              <a:ext cx="92075" cy="550863"/>
            </a:xfrm>
            <a:custGeom>
              <a:avLst/>
              <a:gdLst/>
              <a:ahLst/>
              <a:cxnLst>
                <a:cxn ang="0">
                  <a:pos x="114" y="688"/>
                </a:cxn>
                <a:cxn ang="0">
                  <a:pos x="109" y="679"/>
                </a:cxn>
                <a:cxn ang="0">
                  <a:pos x="104" y="669"/>
                </a:cxn>
                <a:cxn ang="0">
                  <a:pos x="101" y="660"/>
                </a:cxn>
                <a:cxn ang="0">
                  <a:pos x="98" y="652"/>
                </a:cxn>
                <a:cxn ang="0">
                  <a:pos x="94" y="642"/>
                </a:cxn>
                <a:cxn ang="0">
                  <a:pos x="91" y="634"/>
                </a:cxn>
                <a:cxn ang="0">
                  <a:pos x="88" y="624"/>
                </a:cxn>
                <a:cxn ang="0">
                  <a:pos x="86" y="616"/>
                </a:cxn>
                <a:cxn ang="0">
                  <a:pos x="83" y="607"/>
                </a:cxn>
                <a:cxn ang="0">
                  <a:pos x="80" y="597"/>
                </a:cxn>
                <a:cxn ang="0">
                  <a:pos x="78" y="588"/>
                </a:cxn>
                <a:cxn ang="0">
                  <a:pos x="75" y="576"/>
                </a:cxn>
                <a:cxn ang="0">
                  <a:pos x="74" y="567"/>
                </a:cxn>
                <a:cxn ang="0">
                  <a:pos x="70" y="554"/>
                </a:cxn>
                <a:cxn ang="0">
                  <a:pos x="67" y="543"/>
                </a:cxn>
                <a:cxn ang="0">
                  <a:pos x="66" y="536"/>
                </a:cxn>
                <a:cxn ang="0">
                  <a:pos x="59" y="514"/>
                </a:cxn>
                <a:cxn ang="0">
                  <a:pos x="54" y="493"/>
                </a:cxn>
                <a:cxn ang="0">
                  <a:pos x="50" y="476"/>
                </a:cxn>
                <a:cxn ang="0">
                  <a:pos x="46" y="460"/>
                </a:cxn>
                <a:cxn ang="0">
                  <a:pos x="43" y="445"/>
                </a:cxn>
                <a:cxn ang="0">
                  <a:pos x="40" y="431"/>
                </a:cxn>
                <a:cxn ang="0">
                  <a:pos x="37" y="418"/>
                </a:cxn>
                <a:cxn ang="0">
                  <a:pos x="35" y="405"/>
                </a:cxn>
                <a:cxn ang="0">
                  <a:pos x="32" y="392"/>
                </a:cxn>
                <a:cxn ang="0">
                  <a:pos x="30" y="378"/>
                </a:cxn>
                <a:cxn ang="0">
                  <a:pos x="29" y="362"/>
                </a:cxn>
                <a:cxn ang="0">
                  <a:pos x="27" y="346"/>
                </a:cxn>
                <a:cxn ang="0">
                  <a:pos x="24" y="327"/>
                </a:cxn>
                <a:cxn ang="0">
                  <a:pos x="22" y="306"/>
                </a:cxn>
                <a:cxn ang="0">
                  <a:pos x="19" y="282"/>
                </a:cxn>
                <a:cxn ang="0">
                  <a:pos x="16" y="255"/>
                </a:cxn>
                <a:cxn ang="0">
                  <a:pos x="16" y="242"/>
                </a:cxn>
                <a:cxn ang="0">
                  <a:pos x="13" y="216"/>
                </a:cxn>
                <a:cxn ang="0">
                  <a:pos x="10" y="194"/>
                </a:cxn>
                <a:cxn ang="0">
                  <a:pos x="8" y="175"/>
                </a:cxn>
                <a:cxn ang="0">
                  <a:pos x="6" y="157"/>
                </a:cxn>
                <a:cxn ang="0">
                  <a:pos x="5" y="141"/>
                </a:cxn>
                <a:cxn ang="0">
                  <a:pos x="3" y="127"/>
                </a:cxn>
                <a:cxn ang="0">
                  <a:pos x="3" y="114"/>
                </a:cxn>
                <a:cxn ang="0">
                  <a:pos x="2" y="103"/>
                </a:cxn>
                <a:cxn ang="0">
                  <a:pos x="2" y="92"/>
                </a:cxn>
                <a:cxn ang="0">
                  <a:pos x="2" y="79"/>
                </a:cxn>
                <a:cxn ang="0">
                  <a:pos x="2" y="68"/>
                </a:cxn>
                <a:cxn ang="0">
                  <a:pos x="0" y="55"/>
                </a:cxn>
                <a:cxn ang="0">
                  <a:pos x="0" y="42"/>
                </a:cxn>
                <a:cxn ang="0">
                  <a:pos x="0" y="26"/>
                </a:cxn>
                <a:cxn ang="0">
                  <a:pos x="0" y="10"/>
                </a:cxn>
              </a:cxnLst>
              <a:rect l="0" t="0" r="r" b="b"/>
              <a:pathLst>
                <a:path w="115" h="693">
                  <a:moveTo>
                    <a:pt x="115" y="693"/>
                  </a:moveTo>
                  <a:lnTo>
                    <a:pt x="114" y="688"/>
                  </a:lnTo>
                  <a:lnTo>
                    <a:pt x="110" y="684"/>
                  </a:lnTo>
                  <a:lnTo>
                    <a:pt x="109" y="679"/>
                  </a:lnTo>
                  <a:lnTo>
                    <a:pt x="107" y="674"/>
                  </a:lnTo>
                  <a:lnTo>
                    <a:pt x="104" y="669"/>
                  </a:lnTo>
                  <a:lnTo>
                    <a:pt x="102" y="664"/>
                  </a:lnTo>
                  <a:lnTo>
                    <a:pt x="101" y="660"/>
                  </a:lnTo>
                  <a:lnTo>
                    <a:pt x="99" y="655"/>
                  </a:lnTo>
                  <a:lnTo>
                    <a:pt x="98" y="652"/>
                  </a:lnTo>
                  <a:lnTo>
                    <a:pt x="96" y="647"/>
                  </a:lnTo>
                  <a:lnTo>
                    <a:pt x="94" y="642"/>
                  </a:lnTo>
                  <a:lnTo>
                    <a:pt x="93" y="637"/>
                  </a:lnTo>
                  <a:lnTo>
                    <a:pt x="91" y="634"/>
                  </a:lnTo>
                  <a:lnTo>
                    <a:pt x="90" y="629"/>
                  </a:lnTo>
                  <a:lnTo>
                    <a:pt x="88" y="624"/>
                  </a:lnTo>
                  <a:lnTo>
                    <a:pt x="86" y="620"/>
                  </a:lnTo>
                  <a:lnTo>
                    <a:pt x="86" y="616"/>
                  </a:lnTo>
                  <a:lnTo>
                    <a:pt x="85" y="612"/>
                  </a:lnTo>
                  <a:lnTo>
                    <a:pt x="83" y="607"/>
                  </a:lnTo>
                  <a:lnTo>
                    <a:pt x="82" y="602"/>
                  </a:lnTo>
                  <a:lnTo>
                    <a:pt x="80" y="597"/>
                  </a:lnTo>
                  <a:lnTo>
                    <a:pt x="80" y="592"/>
                  </a:lnTo>
                  <a:lnTo>
                    <a:pt x="78" y="588"/>
                  </a:lnTo>
                  <a:lnTo>
                    <a:pt x="77" y="583"/>
                  </a:lnTo>
                  <a:lnTo>
                    <a:pt x="75" y="576"/>
                  </a:lnTo>
                  <a:lnTo>
                    <a:pt x="74" y="572"/>
                  </a:lnTo>
                  <a:lnTo>
                    <a:pt x="74" y="567"/>
                  </a:lnTo>
                  <a:lnTo>
                    <a:pt x="72" y="560"/>
                  </a:lnTo>
                  <a:lnTo>
                    <a:pt x="70" y="554"/>
                  </a:lnTo>
                  <a:lnTo>
                    <a:pt x="69" y="549"/>
                  </a:lnTo>
                  <a:lnTo>
                    <a:pt x="67" y="543"/>
                  </a:lnTo>
                  <a:lnTo>
                    <a:pt x="66" y="536"/>
                  </a:lnTo>
                  <a:lnTo>
                    <a:pt x="66" y="536"/>
                  </a:lnTo>
                  <a:lnTo>
                    <a:pt x="62" y="524"/>
                  </a:lnTo>
                  <a:lnTo>
                    <a:pt x="59" y="514"/>
                  </a:lnTo>
                  <a:lnTo>
                    <a:pt x="58" y="503"/>
                  </a:lnTo>
                  <a:lnTo>
                    <a:pt x="54" y="493"/>
                  </a:lnTo>
                  <a:lnTo>
                    <a:pt x="53" y="484"/>
                  </a:lnTo>
                  <a:lnTo>
                    <a:pt x="50" y="476"/>
                  </a:lnTo>
                  <a:lnTo>
                    <a:pt x="48" y="468"/>
                  </a:lnTo>
                  <a:lnTo>
                    <a:pt x="46" y="460"/>
                  </a:lnTo>
                  <a:lnTo>
                    <a:pt x="45" y="452"/>
                  </a:lnTo>
                  <a:lnTo>
                    <a:pt x="43" y="445"/>
                  </a:lnTo>
                  <a:lnTo>
                    <a:pt x="42" y="439"/>
                  </a:lnTo>
                  <a:lnTo>
                    <a:pt x="40" y="431"/>
                  </a:lnTo>
                  <a:lnTo>
                    <a:pt x="38" y="424"/>
                  </a:lnTo>
                  <a:lnTo>
                    <a:pt x="37" y="418"/>
                  </a:lnTo>
                  <a:lnTo>
                    <a:pt x="37" y="412"/>
                  </a:lnTo>
                  <a:lnTo>
                    <a:pt x="35" y="405"/>
                  </a:lnTo>
                  <a:lnTo>
                    <a:pt x="34" y="399"/>
                  </a:lnTo>
                  <a:lnTo>
                    <a:pt x="32" y="392"/>
                  </a:lnTo>
                  <a:lnTo>
                    <a:pt x="32" y="384"/>
                  </a:lnTo>
                  <a:lnTo>
                    <a:pt x="30" y="378"/>
                  </a:lnTo>
                  <a:lnTo>
                    <a:pt x="29" y="370"/>
                  </a:lnTo>
                  <a:lnTo>
                    <a:pt x="29" y="362"/>
                  </a:lnTo>
                  <a:lnTo>
                    <a:pt x="27" y="354"/>
                  </a:lnTo>
                  <a:lnTo>
                    <a:pt x="27" y="346"/>
                  </a:lnTo>
                  <a:lnTo>
                    <a:pt x="26" y="336"/>
                  </a:lnTo>
                  <a:lnTo>
                    <a:pt x="24" y="327"/>
                  </a:lnTo>
                  <a:lnTo>
                    <a:pt x="24" y="317"/>
                  </a:lnTo>
                  <a:lnTo>
                    <a:pt x="22" y="306"/>
                  </a:lnTo>
                  <a:lnTo>
                    <a:pt x="21" y="295"/>
                  </a:lnTo>
                  <a:lnTo>
                    <a:pt x="19" y="282"/>
                  </a:lnTo>
                  <a:lnTo>
                    <a:pt x="18" y="269"/>
                  </a:lnTo>
                  <a:lnTo>
                    <a:pt x="16" y="255"/>
                  </a:lnTo>
                  <a:lnTo>
                    <a:pt x="16" y="255"/>
                  </a:lnTo>
                  <a:lnTo>
                    <a:pt x="16" y="242"/>
                  </a:lnTo>
                  <a:lnTo>
                    <a:pt x="14" y="228"/>
                  </a:lnTo>
                  <a:lnTo>
                    <a:pt x="13" y="216"/>
                  </a:lnTo>
                  <a:lnTo>
                    <a:pt x="11" y="205"/>
                  </a:lnTo>
                  <a:lnTo>
                    <a:pt x="10" y="194"/>
                  </a:lnTo>
                  <a:lnTo>
                    <a:pt x="10" y="183"/>
                  </a:lnTo>
                  <a:lnTo>
                    <a:pt x="8" y="175"/>
                  </a:lnTo>
                  <a:lnTo>
                    <a:pt x="8" y="165"/>
                  </a:lnTo>
                  <a:lnTo>
                    <a:pt x="6" y="157"/>
                  </a:lnTo>
                  <a:lnTo>
                    <a:pt x="6" y="149"/>
                  </a:lnTo>
                  <a:lnTo>
                    <a:pt x="5" y="141"/>
                  </a:lnTo>
                  <a:lnTo>
                    <a:pt x="5" y="135"/>
                  </a:lnTo>
                  <a:lnTo>
                    <a:pt x="3" y="127"/>
                  </a:lnTo>
                  <a:lnTo>
                    <a:pt x="3" y="120"/>
                  </a:lnTo>
                  <a:lnTo>
                    <a:pt x="3" y="114"/>
                  </a:lnTo>
                  <a:lnTo>
                    <a:pt x="3" y="109"/>
                  </a:lnTo>
                  <a:lnTo>
                    <a:pt x="2" y="103"/>
                  </a:lnTo>
                  <a:lnTo>
                    <a:pt x="2" y="96"/>
                  </a:lnTo>
                  <a:lnTo>
                    <a:pt x="2" y="92"/>
                  </a:lnTo>
                  <a:lnTo>
                    <a:pt x="2" y="85"/>
                  </a:lnTo>
                  <a:lnTo>
                    <a:pt x="2" y="79"/>
                  </a:lnTo>
                  <a:lnTo>
                    <a:pt x="2" y="74"/>
                  </a:lnTo>
                  <a:lnTo>
                    <a:pt x="2" y="68"/>
                  </a:lnTo>
                  <a:lnTo>
                    <a:pt x="0" y="61"/>
                  </a:lnTo>
                  <a:lnTo>
                    <a:pt x="0" y="55"/>
                  </a:lnTo>
                  <a:lnTo>
                    <a:pt x="0" y="48"/>
                  </a:lnTo>
                  <a:lnTo>
                    <a:pt x="0" y="42"/>
                  </a:lnTo>
                  <a:lnTo>
                    <a:pt x="0" y="34"/>
                  </a:lnTo>
                  <a:lnTo>
                    <a:pt x="0" y="26"/>
                  </a:lnTo>
                  <a:lnTo>
                    <a:pt x="0" y="18"/>
                  </a:lnTo>
                  <a:lnTo>
                    <a:pt x="0" y="10"/>
                  </a:lnTo>
                  <a:lnTo>
                    <a:pt x="0" y="0"/>
                  </a:lnTo>
                </a:path>
              </a:pathLst>
            </a:custGeom>
            <a:noFill/>
            <a:ln w="23813">
              <a:solidFill>
                <a:srgbClr val="000000"/>
              </a:solidFill>
              <a:prstDash val="solid"/>
              <a:round/>
              <a:headEnd/>
              <a:tailEnd/>
            </a:ln>
          </p:spPr>
          <p:txBody>
            <a:bodyPr/>
            <a:lstStyle/>
            <a:p>
              <a:endParaRPr lang="ko-KR" altLang="en-US"/>
            </a:p>
          </p:txBody>
        </p:sp>
        <p:sp>
          <p:nvSpPr>
            <p:cNvPr id="93" name="Freeform 89"/>
            <p:cNvSpPr>
              <a:spLocks/>
            </p:cNvSpPr>
            <p:nvPr/>
          </p:nvSpPr>
          <p:spPr bwMode="auto">
            <a:xfrm>
              <a:off x="2951163" y="2420938"/>
              <a:ext cx="180975" cy="728662"/>
            </a:xfrm>
            <a:custGeom>
              <a:avLst/>
              <a:gdLst/>
              <a:ahLst/>
              <a:cxnLst>
                <a:cxn ang="0">
                  <a:pos x="216" y="22"/>
                </a:cxn>
                <a:cxn ang="0">
                  <a:pos x="194" y="64"/>
                </a:cxn>
                <a:cxn ang="0">
                  <a:pos x="176" y="102"/>
                </a:cxn>
                <a:cxn ang="0">
                  <a:pos x="160" y="134"/>
                </a:cxn>
                <a:cxn ang="0">
                  <a:pos x="146" y="163"/>
                </a:cxn>
                <a:cxn ang="0">
                  <a:pos x="133" y="187"/>
                </a:cxn>
                <a:cxn ang="0">
                  <a:pos x="123" y="210"/>
                </a:cxn>
                <a:cxn ang="0">
                  <a:pos x="114" y="229"/>
                </a:cxn>
                <a:cxn ang="0">
                  <a:pos x="106" y="248"/>
                </a:cxn>
                <a:cxn ang="0">
                  <a:pos x="99" y="264"/>
                </a:cxn>
                <a:cxn ang="0">
                  <a:pos x="94" y="280"/>
                </a:cxn>
                <a:cxn ang="0">
                  <a:pos x="88" y="296"/>
                </a:cxn>
                <a:cxn ang="0">
                  <a:pos x="83" y="314"/>
                </a:cxn>
                <a:cxn ang="0">
                  <a:pos x="78" y="330"/>
                </a:cxn>
                <a:cxn ang="0">
                  <a:pos x="74" y="349"/>
                </a:cxn>
                <a:cxn ang="0">
                  <a:pos x="69" y="371"/>
                </a:cxn>
                <a:cxn ang="0">
                  <a:pos x="66" y="382"/>
                </a:cxn>
                <a:cxn ang="0">
                  <a:pos x="59" y="405"/>
                </a:cxn>
                <a:cxn ang="0">
                  <a:pos x="54" y="424"/>
                </a:cxn>
                <a:cxn ang="0">
                  <a:pos x="50" y="442"/>
                </a:cxn>
                <a:cxn ang="0">
                  <a:pos x="46" y="458"/>
                </a:cxn>
                <a:cxn ang="0">
                  <a:pos x="43" y="474"/>
                </a:cxn>
                <a:cxn ang="0">
                  <a:pos x="40" y="486"/>
                </a:cxn>
                <a:cxn ang="0">
                  <a:pos x="37" y="499"/>
                </a:cxn>
                <a:cxn ang="0">
                  <a:pos x="35" y="514"/>
                </a:cxn>
                <a:cxn ang="0">
                  <a:pos x="32" y="526"/>
                </a:cxn>
                <a:cxn ang="0">
                  <a:pos x="30" y="541"/>
                </a:cxn>
                <a:cxn ang="0">
                  <a:pos x="29" y="555"/>
                </a:cxn>
                <a:cxn ang="0">
                  <a:pos x="27" y="573"/>
                </a:cxn>
                <a:cxn ang="0">
                  <a:pos x="24" y="590"/>
                </a:cxn>
                <a:cxn ang="0">
                  <a:pos x="22" y="613"/>
                </a:cxn>
                <a:cxn ang="0">
                  <a:pos x="19" y="635"/>
                </a:cxn>
                <a:cxn ang="0">
                  <a:pos x="16" y="662"/>
                </a:cxn>
                <a:cxn ang="0">
                  <a:pos x="16" y="677"/>
                </a:cxn>
                <a:cxn ang="0">
                  <a:pos x="13" y="702"/>
                </a:cxn>
                <a:cxn ang="0">
                  <a:pos x="10" y="725"/>
                </a:cxn>
                <a:cxn ang="0">
                  <a:pos x="8" y="744"/>
                </a:cxn>
                <a:cxn ang="0">
                  <a:pos x="6" y="762"/>
                </a:cxn>
                <a:cxn ang="0">
                  <a:pos x="5" y="778"/>
                </a:cxn>
                <a:cxn ang="0">
                  <a:pos x="3" y="790"/>
                </a:cxn>
                <a:cxn ang="0">
                  <a:pos x="3" y="803"/>
                </a:cxn>
                <a:cxn ang="0">
                  <a:pos x="2" y="816"/>
                </a:cxn>
                <a:cxn ang="0">
                  <a:pos x="2" y="827"/>
                </a:cxn>
                <a:cxn ang="0">
                  <a:pos x="2" y="838"/>
                </a:cxn>
                <a:cxn ang="0">
                  <a:pos x="2" y="851"/>
                </a:cxn>
                <a:cxn ang="0">
                  <a:pos x="0" y="862"/>
                </a:cxn>
                <a:cxn ang="0">
                  <a:pos x="0" y="877"/>
                </a:cxn>
                <a:cxn ang="0">
                  <a:pos x="0" y="891"/>
                </a:cxn>
                <a:cxn ang="0">
                  <a:pos x="0" y="909"/>
                </a:cxn>
              </a:cxnLst>
              <a:rect l="0" t="0" r="r" b="b"/>
              <a:pathLst>
                <a:path w="227" h="918">
                  <a:moveTo>
                    <a:pt x="227" y="0"/>
                  </a:moveTo>
                  <a:lnTo>
                    <a:pt x="216" y="22"/>
                  </a:lnTo>
                  <a:lnTo>
                    <a:pt x="205" y="45"/>
                  </a:lnTo>
                  <a:lnTo>
                    <a:pt x="194" y="64"/>
                  </a:lnTo>
                  <a:lnTo>
                    <a:pt x="184" y="83"/>
                  </a:lnTo>
                  <a:lnTo>
                    <a:pt x="176" y="102"/>
                  </a:lnTo>
                  <a:lnTo>
                    <a:pt x="166" y="118"/>
                  </a:lnTo>
                  <a:lnTo>
                    <a:pt x="160" y="134"/>
                  </a:lnTo>
                  <a:lnTo>
                    <a:pt x="152" y="149"/>
                  </a:lnTo>
                  <a:lnTo>
                    <a:pt x="146" y="163"/>
                  </a:lnTo>
                  <a:lnTo>
                    <a:pt x="139" y="176"/>
                  </a:lnTo>
                  <a:lnTo>
                    <a:pt x="133" y="187"/>
                  </a:lnTo>
                  <a:lnTo>
                    <a:pt x="128" y="198"/>
                  </a:lnTo>
                  <a:lnTo>
                    <a:pt x="123" y="210"/>
                  </a:lnTo>
                  <a:lnTo>
                    <a:pt x="118" y="219"/>
                  </a:lnTo>
                  <a:lnTo>
                    <a:pt x="114" y="229"/>
                  </a:lnTo>
                  <a:lnTo>
                    <a:pt x="110" y="238"/>
                  </a:lnTo>
                  <a:lnTo>
                    <a:pt x="106" y="248"/>
                  </a:lnTo>
                  <a:lnTo>
                    <a:pt x="102" y="256"/>
                  </a:lnTo>
                  <a:lnTo>
                    <a:pt x="99" y="264"/>
                  </a:lnTo>
                  <a:lnTo>
                    <a:pt x="96" y="272"/>
                  </a:lnTo>
                  <a:lnTo>
                    <a:pt x="94" y="280"/>
                  </a:lnTo>
                  <a:lnTo>
                    <a:pt x="91" y="288"/>
                  </a:lnTo>
                  <a:lnTo>
                    <a:pt x="88" y="296"/>
                  </a:lnTo>
                  <a:lnTo>
                    <a:pt x="86" y="304"/>
                  </a:lnTo>
                  <a:lnTo>
                    <a:pt x="83" y="314"/>
                  </a:lnTo>
                  <a:lnTo>
                    <a:pt x="82" y="322"/>
                  </a:lnTo>
                  <a:lnTo>
                    <a:pt x="78" y="330"/>
                  </a:lnTo>
                  <a:lnTo>
                    <a:pt x="77" y="339"/>
                  </a:lnTo>
                  <a:lnTo>
                    <a:pt x="74" y="349"/>
                  </a:lnTo>
                  <a:lnTo>
                    <a:pt x="70" y="360"/>
                  </a:lnTo>
                  <a:lnTo>
                    <a:pt x="69" y="371"/>
                  </a:lnTo>
                  <a:lnTo>
                    <a:pt x="66" y="382"/>
                  </a:lnTo>
                  <a:lnTo>
                    <a:pt x="66" y="382"/>
                  </a:lnTo>
                  <a:lnTo>
                    <a:pt x="62" y="394"/>
                  </a:lnTo>
                  <a:lnTo>
                    <a:pt x="59" y="405"/>
                  </a:lnTo>
                  <a:lnTo>
                    <a:pt x="58" y="414"/>
                  </a:lnTo>
                  <a:lnTo>
                    <a:pt x="54" y="424"/>
                  </a:lnTo>
                  <a:lnTo>
                    <a:pt x="53" y="434"/>
                  </a:lnTo>
                  <a:lnTo>
                    <a:pt x="50" y="442"/>
                  </a:lnTo>
                  <a:lnTo>
                    <a:pt x="48" y="451"/>
                  </a:lnTo>
                  <a:lnTo>
                    <a:pt x="46" y="458"/>
                  </a:lnTo>
                  <a:lnTo>
                    <a:pt x="45" y="466"/>
                  </a:lnTo>
                  <a:lnTo>
                    <a:pt x="43" y="474"/>
                  </a:lnTo>
                  <a:lnTo>
                    <a:pt x="42" y="480"/>
                  </a:lnTo>
                  <a:lnTo>
                    <a:pt x="40" y="486"/>
                  </a:lnTo>
                  <a:lnTo>
                    <a:pt x="38" y="493"/>
                  </a:lnTo>
                  <a:lnTo>
                    <a:pt x="37" y="499"/>
                  </a:lnTo>
                  <a:lnTo>
                    <a:pt x="37" y="506"/>
                  </a:lnTo>
                  <a:lnTo>
                    <a:pt x="35" y="514"/>
                  </a:lnTo>
                  <a:lnTo>
                    <a:pt x="34" y="520"/>
                  </a:lnTo>
                  <a:lnTo>
                    <a:pt x="32" y="526"/>
                  </a:lnTo>
                  <a:lnTo>
                    <a:pt x="32" y="533"/>
                  </a:lnTo>
                  <a:lnTo>
                    <a:pt x="30" y="541"/>
                  </a:lnTo>
                  <a:lnTo>
                    <a:pt x="29" y="547"/>
                  </a:lnTo>
                  <a:lnTo>
                    <a:pt x="29" y="555"/>
                  </a:lnTo>
                  <a:lnTo>
                    <a:pt x="27" y="563"/>
                  </a:lnTo>
                  <a:lnTo>
                    <a:pt x="27" y="573"/>
                  </a:lnTo>
                  <a:lnTo>
                    <a:pt x="26" y="581"/>
                  </a:lnTo>
                  <a:lnTo>
                    <a:pt x="24" y="590"/>
                  </a:lnTo>
                  <a:lnTo>
                    <a:pt x="24" y="602"/>
                  </a:lnTo>
                  <a:lnTo>
                    <a:pt x="22" y="613"/>
                  </a:lnTo>
                  <a:lnTo>
                    <a:pt x="21" y="624"/>
                  </a:lnTo>
                  <a:lnTo>
                    <a:pt x="19" y="635"/>
                  </a:lnTo>
                  <a:lnTo>
                    <a:pt x="18" y="650"/>
                  </a:lnTo>
                  <a:lnTo>
                    <a:pt x="16" y="662"/>
                  </a:lnTo>
                  <a:lnTo>
                    <a:pt x="16" y="662"/>
                  </a:lnTo>
                  <a:lnTo>
                    <a:pt x="16" y="677"/>
                  </a:lnTo>
                  <a:lnTo>
                    <a:pt x="14" y="690"/>
                  </a:lnTo>
                  <a:lnTo>
                    <a:pt x="13" y="702"/>
                  </a:lnTo>
                  <a:lnTo>
                    <a:pt x="11" y="714"/>
                  </a:lnTo>
                  <a:lnTo>
                    <a:pt x="10" y="725"/>
                  </a:lnTo>
                  <a:lnTo>
                    <a:pt x="10" y="734"/>
                  </a:lnTo>
                  <a:lnTo>
                    <a:pt x="8" y="744"/>
                  </a:lnTo>
                  <a:lnTo>
                    <a:pt x="8" y="754"/>
                  </a:lnTo>
                  <a:lnTo>
                    <a:pt x="6" y="762"/>
                  </a:lnTo>
                  <a:lnTo>
                    <a:pt x="6" y="770"/>
                  </a:lnTo>
                  <a:lnTo>
                    <a:pt x="5" y="778"/>
                  </a:lnTo>
                  <a:lnTo>
                    <a:pt x="5" y="784"/>
                  </a:lnTo>
                  <a:lnTo>
                    <a:pt x="3" y="790"/>
                  </a:lnTo>
                  <a:lnTo>
                    <a:pt x="3" y="797"/>
                  </a:lnTo>
                  <a:lnTo>
                    <a:pt x="3" y="803"/>
                  </a:lnTo>
                  <a:lnTo>
                    <a:pt x="3" y="810"/>
                  </a:lnTo>
                  <a:lnTo>
                    <a:pt x="2" y="816"/>
                  </a:lnTo>
                  <a:lnTo>
                    <a:pt x="2" y="821"/>
                  </a:lnTo>
                  <a:lnTo>
                    <a:pt x="2" y="827"/>
                  </a:lnTo>
                  <a:lnTo>
                    <a:pt x="2" y="834"/>
                  </a:lnTo>
                  <a:lnTo>
                    <a:pt x="2" y="838"/>
                  </a:lnTo>
                  <a:lnTo>
                    <a:pt x="2" y="845"/>
                  </a:lnTo>
                  <a:lnTo>
                    <a:pt x="2" y="851"/>
                  </a:lnTo>
                  <a:lnTo>
                    <a:pt x="0" y="856"/>
                  </a:lnTo>
                  <a:lnTo>
                    <a:pt x="0" y="862"/>
                  </a:lnTo>
                  <a:lnTo>
                    <a:pt x="0" y="870"/>
                  </a:lnTo>
                  <a:lnTo>
                    <a:pt x="0" y="877"/>
                  </a:lnTo>
                  <a:lnTo>
                    <a:pt x="0" y="885"/>
                  </a:lnTo>
                  <a:lnTo>
                    <a:pt x="0" y="891"/>
                  </a:lnTo>
                  <a:lnTo>
                    <a:pt x="0" y="901"/>
                  </a:lnTo>
                  <a:lnTo>
                    <a:pt x="0" y="909"/>
                  </a:lnTo>
                  <a:lnTo>
                    <a:pt x="0" y="918"/>
                  </a:lnTo>
                </a:path>
              </a:pathLst>
            </a:custGeom>
            <a:noFill/>
            <a:ln w="23813">
              <a:solidFill>
                <a:srgbClr val="000000"/>
              </a:solidFill>
              <a:prstDash val="solid"/>
              <a:round/>
              <a:headEnd/>
              <a:tailEnd/>
            </a:ln>
          </p:spPr>
          <p:txBody>
            <a:bodyPr/>
            <a:lstStyle/>
            <a:p>
              <a:endParaRPr lang="ko-KR" altLang="en-US"/>
            </a:p>
          </p:txBody>
        </p:sp>
        <p:sp>
          <p:nvSpPr>
            <p:cNvPr id="94" name="Rectangle 90"/>
            <p:cNvSpPr>
              <a:spLocks noChangeArrowheads="1"/>
            </p:cNvSpPr>
            <p:nvPr/>
          </p:nvSpPr>
          <p:spPr bwMode="auto">
            <a:xfrm>
              <a:off x="4051300" y="2713038"/>
              <a:ext cx="228600" cy="274637"/>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latin typeface="Times-Roman" charset="0"/>
                  <a:ea typeface="굴림" pitchFamily="50" charset="-127"/>
                </a:rPr>
                <a:t>00</a:t>
              </a:r>
              <a:endParaRPr lang="en-US" altLang="ko-KR" dirty="0">
                <a:ea typeface="굴림" pitchFamily="50" charset="-127"/>
              </a:endParaRPr>
            </a:p>
          </p:txBody>
        </p:sp>
        <p:sp>
          <p:nvSpPr>
            <p:cNvPr id="95" name="Rectangle 91"/>
            <p:cNvSpPr>
              <a:spLocks noChangeArrowheads="1"/>
            </p:cNvSpPr>
            <p:nvPr/>
          </p:nvSpPr>
          <p:spPr bwMode="auto">
            <a:xfrm>
              <a:off x="4441825" y="4257675"/>
              <a:ext cx="228600" cy="274638"/>
            </a:xfrm>
            <a:prstGeom prst="rect">
              <a:avLst/>
            </a:prstGeom>
            <a:noFill/>
            <a:ln w="9525">
              <a:noFill/>
              <a:miter lim="800000"/>
              <a:headEnd/>
              <a:tailEnd/>
            </a:ln>
          </p:spPr>
          <p:txBody>
            <a:bodyPr wrap="none" lIns="0" tIns="0" rIns="0" bIns="0">
              <a:spAutoFit/>
            </a:bodyPr>
            <a:lstStyle/>
            <a:p>
              <a:r>
                <a:rPr lang="en-US" altLang="ko-KR" sz="1800">
                  <a:solidFill>
                    <a:srgbClr val="000000"/>
                  </a:solidFill>
                  <a:latin typeface="Times-Roman" charset="0"/>
                  <a:ea typeface="굴림" pitchFamily="50" charset="-127"/>
                </a:rPr>
                <a:t>00</a:t>
              </a:r>
              <a:endParaRPr lang="en-US" altLang="ko-KR">
                <a:ea typeface="굴림" pitchFamily="50" charset="-127"/>
              </a:endParaRPr>
            </a:p>
          </p:txBody>
        </p:sp>
        <p:sp>
          <p:nvSpPr>
            <p:cNvPr id="96" name="Rectangle 92"/>
            <p:cNvSpPr>
              <a:spLocks noChangeArrowheads="1"/>
            </p:cNvSpPr>
            <p:nvPr/>
          </p:nvSpPr>
          <p:spPr bwMode="auto">
            <a:xfrm>
              <a:off x="4441825" y="1789113"/>
              <a:ext cx="228600" cy="274637"/>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latin typeface="Times-Roman" charset="0"/>
                  <a:ea typeface="굴림" pitchFamily="50" charset="-127"/>
                </a:rPr>
                <a:t>11</a:t>
              </a:r>
              <a:endParaRPr lang="en-US" altLang="ko-KR" dirty="0">
                <a:ea typeface="굴림" pitchFamily="50" charset="-127"/>
              </a:endParaRPr>
            </a:p>
          </p:txBody>
        </p:sp>
      </p:grpSp>
      <p:grpSp>
        <p:nvGrpSpPr>
          <p:cNvPr id="97" name="그룹 96"/>
          <p:cNvGrpSpPr/>
          <p:nvPr/>
        </p:nvGrpSpPr>
        <p:grpSpPr>
          <a:xfrm>
            <a:off x="242280" y="3526128"/>
            <a:ext cx="6069052" cy="3054954"/>
            <a:chOff x="2082800" y="1587500"/>
            <a:chExt cx="4972050" cy="2374900"/>
          </a:xfrm>
        </p:grpSpPr>
        <p:sp>
          <p:nvSpPr>
            <p:cNvPr id="98" name="Rectangle 4"/>
            <p:cNvSpPr>
              <a:spLocks noChangeArrowheads="1"/>
            </p:cNvSpPr>
            <p:nvPr/>
          </p:nvSpPr>
          <p:spPr bwMode="auto">
            <a:xfrm>
              <a:off x="2082800" y="1587500"/>
              <a:ext cx="4968875" cy="11113"/>
            </a:xfrm>
            <a:prstGeom prst="rect">
              <a:avLst/>
            </a:prstGeom>
            <a:solidFill>
              <a:srgbClr val="FFFFFF"/>
            </a:solidFill>
            <a:ln w="6350">
              <a:solidFill>
                <a:srgbClr val="000000"/>
              </a:solidFill>
              <a:miter lim="800000"/>
              <a:headEnd/>
              <a:tailEnd/>
            </a:ln>
          </p:spPr>
          <p:txBody>
            <a:bodyPr/>
            <a:lstStyle/>
            <a:p>
              <a:endParaRPr lang="ko-KR" altLang="en-US"/>
            </a:p>
          </p:txBody>
        </p:sp>
        <p:sp>
          <p:nvSpPr>
            <p:cNvPr id="99" name="Rectangle 5"/>
            <p:cNvSpPr>
              <a:spLocks noChangeArrowheads="1"/>
            </p:cNvSpPr>
            <p:nvPr/>
          </p:nvSpPr>
          <p:spPr bwMode="auto">
            <a:xfrm>
              <a:off x="2082800" y="1616075"/>
              <a:ext cx="11113" cy="4651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0" name="Rectangle 6"/>
            <p:cNvSpPr>
              <a:spLocks noChangeArrowheads="1"/>
            </p:cNvSpPr>
            <p:nvPr/>
          </p:nvSpPr>
          <p:spPr bwMode="auto">
            <a:xfrm>
              <a:off x="3124200" y="1616075"/>
              <a:ext cx="12700" cy="4651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1" name="Rectangle 7"/>
            <p:cNvSpPr>
              <a:spLocks noChangeArrowheads="1"/>
            </p:cNvSpPr>
            <p:nvPr/>
          </p:nvSpPr>
          <p:spPr bwMode="auto">
            <a:xfrm>
              <a:off x="2239963" y="1804988"/>
              <a:ext cx="809625"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Present </a:t>
              </a:r>
              <a:endParaRPr lang="en-US" altLang="ko-KR">
                <a:ea typeface="굴림" pitchFamily="50" charset="-127"/>
              </a:endParaRPr>
            </a:p>
          </p:txBody>
        </p:sp>
        <p:sp>
          <p:nvSpPr>
            <p:cNvPr id="102" name="Rectangle 8"/>
            <p:cNvSpPr>
              <a:spLocks noChangeArrowheads="1"/>
            </p:cNvSpPr>
            <p:nvPr/>
          </p:nvSpPr>
          <p:spPr bwMode="auto">
            <a:xfrm>
              <a:off x="6049963" y="1616075"/>
              <a:ext cx="12700" cy="4651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3" name="Rectangle 9"/>
            <p:cNvSpPr>
              <a:spLocks noChangeArrowheads="1"/>
            </p:cNvSpPr>
            <p:nvPr/>
          </p:nvSpPr>
          <p:spPr bwMode="auto">
            <a:xfrm>
              <a:off x="4083050" y="1714500"/>
              <a:ext cx="1020763"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Nextstate </a:t>
              </a:r>
              <a:endParaRPr lang="en-US" altLang="ko-KR">
                <a:ea typeface="굴림" pitchFamily="50" charset="-127"/>
              </a:endParaRPr>
            </a:p>
          </p:txBody>
        </p:sp>
        <p:sp>
          <p:nvSpPr>
            <p:cNvPr id="104" name="Rectangle 10"/>
            <p:cNvSpPr>
              <a:spLocks noChangeArrowheads="1"/>
            </p:cNvSpPr>
            <p:nvPr/>
          </p:nvSpPr>
          <p:spPr bwMode="auto">
            <a:xfrm>
              <a:off x="7042150" y="1616075"/>
              <a:ext cx="12700" cy="4651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5" name="Rectangle 11"/>
            <p:cNvSpPr>
              <a:spLocks noChangeArrowheads="1"/>
            </p:cNvSpPr>
            <p:nvPr/>
          </p:nvSpPr>
          <p:spPr bwMode="auto">
            <a:xfrm>
              <a:off x="3124200" y="2068513"/>
              <a:ext cx="2913063"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6" name="Rectangle 12"/>
            <p:cNvSpPr>
              <a:spLocks noChangeArrowheads="1"/>
            </p:cNvSpPr>
            <p:nvPr/>
          </p:nvSpPr>
          <p:spPr bwMode="auto">
            <a:xfrm>
              <a:off x="2082800" y="2081213"/>
              <a:ext cx="11113" cy="45878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7" name="Rectangle 13"/>
            <p:cNvSpPr>
              <a:spLocks noChangeArrowheads="1"/>
            </p:cNvSpPr>
            <p:nvPr/>
          </p:nvSpPr>
          <p:spPr bwMode="auto">
            <a:xfrm>
              <a:off x="6197600" y="1804988"/>
              <a:ext cx="7048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Output</a:t>
              </a:r>
              <a:endParaRPr lang="en-US" altLang="ko-KR">
                <a:ea typeface="굴림" pitchFamily="50" charset="-127"/>
              </a:endParaRPr>
            </a:p>
          </p:txBody>
        </p:sp>
        <p:sp>
          <p:nvSpPr>
            <p:cNvPr id="108" name="Rectangle 14"/>
            <p:cNvSpPr>
              <a:spLocks noChangeArrowheads="1"/>
            </p:cNvSpPr>
            <p:nvPr/>
          </p:nvSpPr>
          <p:spPr bwMode="auto">
            <a:xfrm>
              <a:off x="3124200" y="2081213"/>
              <a:ext cx="12700" cy="45878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09" name="Rectangle 15"/>
            <p:cNvSpPr>
              <a:spLocks noChangeArrowheads="1"/>
            </p:cNvSpPr>
            <p:nvPr/>
          </p:nvSpPr>
          <p:spPr bwMode="auto">
            <a:xfrm>
              <a:off x="2379663" y="2085975"/>
              <a:ext cx="5270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state </a:t>
              </a:r>
              <a:endParaRPr lang="en-US" altLang="ko-KR">
                <a:ea typeface="굴림" pitchFamily="50" charset="-127"/>
              </a:endParaRPr>
            </a:p>
          </p:txBody>
        </p:sp>
        <p:sp>
          <p:nvSpPr>
            <p:cNvPr id="110" name="Rectangle 16"/>
            <p:cNvSpPr>
              <a:spLocks noChangeArrowheads="1"/>
            </p:cNvSpPr>
            <p:nvPr/>
          </p:nvSpPr>
          <p:spPr bwMode="auto">
            <a:xfrm>
              <a:off x="3308350" y="2178050"/>
              <a:ext cx="254000" cy="304800"/>
            </a:xfrm>
            <a:prstGeom prst="rect">
              <a:avLst/>
            </a:prstGeom>
            <a:noFill/>
            <a:ln w="9525">
              <a:noFill/>
              <a:miter lim="800000"/>
              <a:headEnd/>
              <a:tailEnd/>
            </a:ln>
          </p:spPr>
          <p:txBody>
            <a:bodyPr wrap="none" lIns="0" tIns="0" rIns="0" bIns="0">
              <a:spAutoFit/>
            </a:bodyPr>
            <a:lstStyle/>
            <a:p>
              <a:r>
                <a:rPr lang="en-US" altLang="ko-KR" sz="2000" i="1">
                  <a:solidFill>
                    <a:srgbClr val="000000"/>
                  </a:solidFill>
                  <a:ea typeface="굴림" pitchFamily="50" charset="-127"/>
                </a:rPr>
                <a:t>ab</a:t>
              </a:r>
              <a:endParaRPr lang="en-US" altLang="ko-KR" i="1">
                <a:ea typeface="굴림" pitchFamily="50" charset="-127"/>
              </a:endParaRPr>
            </a:p>
          </p:txBody>
        </p:sp>
        <p:sp>
          <p:nvSpPr>
            <p:cNvPr id="111" name="Rectangle 17"/>
            <p:cNvSpPr>
              <a:spLocks noChangeArrowheads="1"/>
            </p:cNvSpPr>
            <p:nvPr/>
          </p:nvSpPr>
          <p:spPr bwMode="auto">
            <a:xfrm>
              <a:off x="3614738" y="2178050"/>
              <a:ext cx="460375"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=00 </a:t>
              </a:r>
              <a:endParaRPr lang="en-US" altLang="ko-KR">
                <a:ea typeface="굴림" pitchFamily="50" charset="-127"/>
              </a:endParaRPr>
            </a:p>
          </p:txBody>
        </p:sp>
        <p:sp>
          <p:nvSpPr>
            <p:cNvPr id="112" name="Rectangle 18"/>
            <p:cNvSpPr>
              <a:spLocks noChangeArrowheads="1"/>
            </p:cNvSpPr>
            <p:nvPr/>
          </p:nvSpPr>
          <p:spPr bwMode="auto">
            <a:xfrm>
              <a:off x="4413250" y="2178050"/>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01</a:t>
              </a:r>
              <a:endParaRPr lang="en-US" altLang="ko-KR">
                <a:ea typeface="굴림" pitchFamily="50" charset="-127"/>
              </a:endParaRPr>
            </a:p>
          </p:txBody>
        </p:sp>
        <p:sp>
          <p:nvSpPr>
            <p:cNvPr id="113" name="Rectangle 19"/>
            <p:cNvSpPr>
              <a:spLocks noChangeArrowheads="1"/>
            </p:cNvSpPr>
            <p:nvPr/>
          </p:nvSpPr>
          <p:spPr bwMode="auto">
            <a:xfrm>
              <a:off x="5011738" y="2178050"/>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114" name="Rectangle 20"/>
            <p:cNvSpPr>
              <a:spLocks noChangeArrowheads="1"/>
            </p:cNvSpPr>
            <p:nvPr/>
          </p:nvSpPr>
          <p:spPr bwMode="auto">
            <a:xfrm>
              <a:off x="6049963" y="2081213"/>
              <a:ext cx="12700" cy="45878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15" name="Rectangle 21"/>
            <p:cNvSpPr>
              <a:spLocks noChangeArrowheads="1"/>
            </p:cNvSpPr>
            <p:nvPr/>
          </p:nvSpPr>
          <p:spPr bwMode="auto">
            <a:xfrm>
              <a:off x="5610225" y="2178050"/>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11</a:t>
              </a:r>
              <a:endParaRPr lang="en-US" altLang="ko-KR">
                <a:ea typeface="굴림" pitchFamily="50" charset="-127"/>
              </a:endParaRPr>
            </a:p>
          </p:txBody>
        </p:sp>
        <p:sp>
          <p:nvSpPr>
            <p:cNvPr id="116" name="Rectangle 22"/>
            <p:cNvSpPr>
              <a:spLocks noChangeArrowheads="1"/>
            </p:cNvSpPr>
            <p:nvPr/>
          </p:nvSpPr>
          <p:spPr bwMode="auto">
            <a:xfrm>
              <a:off x="7042150" y="2081213"/>
              <a:ext cx="12700" cy="45878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17" name="Rectangle 23"/>
            <p:cNvSpPr>
              <a:spLocks noChangeArrowheads="1"/>
            </p:cNvSpPr>
            <p:nvPr/>
          </p:nvSpPr>
          <p:spPr bwMode="auto">
            <a:xfrm>
              <a:off x="2082800" y="2527300"/>
              <a:ext cx="4968875"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18" name="Rectangle 24"/>
            <p:cNvSpPr>
              <a:spLocks noChangeArrowheads="1"/>
            </p:cNvSpPr>
            <p:nvPr/>
          </p:nvSpPr>
          <p:spPr bwMode="auto">
            <a:xfrm>
              <a:off x="2082800" y="2540000"/>
              <a:ext cx="11113"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19" name="Rectangle 25"/>
            <p:cNvSpPr>
              <a:spLocks noChangeArrowheads="1"/>
            </p:cNvSpPr>
            <p:nvPr/>
          </p:nvSpPr>
          <p:spPr bwMode="auto">
            <a:xfrm>
              <a:off x="6477000" y="2178050"/>
              <a:ext cx="161925" cy="304800"/>
            </a:xfrm>
            <a:prstGeom prst="rect">
              <a:avLst/>
            </a:prstGeom>
            <a:noFill/>
            <a:ln w="9525">
              <a:noFill/>
              <a:miter lim="800000"/>
              <a:headEnd/>
              <a:tailEnd/>
            </a:ln>
          </p:spPr>
          <p:txBody>
            <a:bodyPr wrap="none" lIns="0" tIns="0" rIns="0" bIns="0">
              <a:spAutoFit/>
            </a:bodyPr>
            <a:lstStyle/>
            <a:p>
              <a:r>
                <a:rPr lang="en-US" altLang="ko-KR" sz="2000" i="1">
                  <a:solidFill>
                    <a:srgbClr val="000000"/>
                  </a:solidFill>
                  <a:ea typeface="굴림" pitchFamily="50" charset="-127"/>
                </a:rPr>
                <a:t>s </a:t>
              </a:r>
              <a:endParaRPr lang="en-US" altLang="ko-KR" i="1">
                <a:ea typeface="굴림" pitchFamily="50" charset="-127"/>
              </a:endParaRPr>
            </a:p>
          </p:txBody>
        </p:sp>
        <p:sp>
          <p:nvSpPr>
            <p:cNvPr id="120" name="Rectangle 26"/>
            <p:cNvSpPr>
              <a:spLocks noChangeArrowheads="1"/>
            </p:cNvSpPr>
            <p:nvPr/>
          </p:nvSpPr>
          <p:spPr bwMode="auto">
            <a:xfrm>
              <a:off x="2463800" y="2647950"/>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21" name="Rectangle 27"/>
            <p:cNvSpPr>
              <a:spLocks noChangeArrowheads="1"/>
            </p:cNvSpPr>
            <p:nvPr/>
          </p:nvSpPr>
          <p:spPr bwMode="auto">
            <a:xfrm>
              <a:off x="3124200" y="2540000"/>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22" name="Rectangle 28"/>
            <p:cNvSpPr>
              <a:spLocks noChangeArrowheads="1"/>
            </p:cNvSpPr>
            <p:nvPr/>
          </p:nvSpPr>
          <p:spPr bwMode="auto">
            <a:xfrm>
              <a:off x="2647950" y="2746375"/>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23" name="Rectangle 29"/>
            <p:cNvSpPr>
              <a:spLocks noChangeArrowheads="1"/>
            </p:cNvSpPr>
            <p:nvPr/>
          </p:nvSpPr>
          <p:spPr bwMode="auto">
            <a:xfrm>
              <a:off x="3795713" y="2647950"/>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24" name="Rectangle 30"/>
            <p:cNvSpPr>
              <a:spLocks noChangeArrowheads="1"/>
            </p:cNvSpPr>
            <p:nvPr/>
          </p:nvSpPr>
          <p:spPr bwMode="auto">
            <a:xfrm>
              <a:off x="3979863" y="2746375"/>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25" name="Rectangle 31"/>
            <p:cNvSpPr>
              <a:spLocks noChangeArrowheads="1"/>
            </p:cNvSpPr>
            <p:nvPr/>
          </p:nvSpPr>
          <p:spPr bwMode="auto">
            <a:xfrm>
              <a:off x="4395788" y="2647950"/>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26" name="Rectangle 32"/>
            <p:cNvSpPr>
              <a:spLocks noChangeArrowheads="1"/>
            </p:cNvSpPr>
            <p:nvPr/>
          </p:nvSpPr>
          <p:spPr bwMode="auto">
            <a:xfrm>
              <a:off x="4579938" y="2746375"/>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27" name="Rectangle 33"/>
            <p:cNvSpPr>
              <a:spLocks noChangeArrowheads="1"/>
            </p:cNvSpPr>
            <p:nvPr/>
          </p:nvSpPr>
          <p:spPr bwMode="auto">
            <a:xfrm>
              <a:off x="4997450" y="2647950"/>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28" name="Rectangle 34"/>
            <p:cNvSpPr>
              <a:spLocks noChangeArrowheads="1"/>
            </p:cNvSpPr>
            <p:nvPr/>
          </p:nvSpPr>
          <p:spPr bwMode="auto">
            <a:xfrm>
              <a:off x="5181600" y="2746375"/>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29" name="Rectangle 35"/>
            <p:cNvSpPr>
              <a:spLocks noChangeArrowheads="1"/>
            </p:cNvSpPr>
            <p:nvPr/>
          </p:nvSpPr>
          <p:spPr bwMode="auto">
            <a:xfrm>
              <a:off x="5599113" y="2647950"/>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30" name="Rectangle 36"/>
            <p:cNvSpPr>
              <a:spLocks noChangeArrowheads="1"/>
            </p:cNvSpPr>
            <p:nvPr/>
          </p:nvSpPr>
          <p:spPr bwMode="auto">
            <a:xfrm>
              <a:off x="6049963" y="2540000"/>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31" name="Rectangle 37"/>
            <p:cNvSpPr>
              <a:spLocks noChangeArrowheads="1"/>
            </p:cNvSpPr>
            <p:nvPr/>
          </p:nvSpPr>
          <p:spPr bwMode="auto">
            <a:xfrm>
              <a:off x="5783263" y="2746375"/>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32" name="Rectangle 38"/>
            <p:cNvSpPr>
              <a:spLocks noChangeArrowheads="1"/>
            </p:cNvSpPr>
            <p:nvPr/>
          </p:nvSpPr>
          <p:spPr bwMode="auto">
            <a:xfrm>
              <a:off x="7042150" y="2540000"/>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33" name="Rectangle 39"/>
            <p:cNvSpPr>
              <a:spLocks noChangeArrowheads="1"/>
            </p:cNvSpPr>
            <p:nvPr/>
          </p:nvSpPr>
          <p:spPr bwMode="auto">
            <a:xfrm>
              <a:off x="2082800" y="2997200"/>
              <a:ext cx="11113"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34" name="Rectangle 40"/>
            <p:cNvSpPr>
              <a:spLocks noChangeArrowheads="1"/>
            </p:cNvSpPr>
            <p:nvPr/>
          </p:nvSpPr>
          <p:spPr bwMode="auto">
            <a:xfrm>
              <a:off x="6488113" y="2647950"/>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135" name="Rectangle 41"/>
            <p:cNvSpPr>
              <a:spLocks noChangeArrowheads="1"/>
            </p:cNvSpPr>
            <p:nvPr/>
          </p:nvSpPr>
          <p:spPr bwMode="auto">
            <a:xfrm>
              <a:off x="2463800" y="2998788"/>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36" name="Rectangle 42"/>
            <p:cNvSpPr>
              <a:spLocks noChangeArrowheads="1"/>
            </p:cNvSpPr>
            <p:nvPr/>
          </p:nvSpPr>
          <p:spPr bwMode="auto">
            <a:xfrm>
              <a:off x="3124200" y="29972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37" name="Rectangle 43"/>
            <p:cNvSpPr>
              <a:spLocks noChangeArrowheads="1"/>
            </p:cNvSpPr>
            <p:nvPr/>
          </p:nvSpPr>
          <p:spPr bwMode="auto">
            <a:xfrm>
              <a:off x="2647950" y="3097213"/>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38" name="Rectangle 44"/>
            <p:cNvSpPr>
              <a:spLocks noChangeArrowheads="1"/>
            </p:cNvSpPr>
            <p:nvPr/>
          </p:nvSpPr>
          <p:spPr bwMode="auto">
            <a:xfrm>
              <a:off x="3795713" y="2998788"/>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39" name="Rectangle 45"/>
            <p:cNvSpPr>
              <a:spLocks noChangeArrowheads="1"/>
            </p:cNvSpPr>
            <p:nvPr/>
          </p:nvSpPr>
          <p:spPr bwMode="auto">
            <a:xfrm>
              <a:off x="3979863" y="3097213"/>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40" name="Rectangle 46"/>
            <p:cNvSpPr>
              <a:spLocks noChangeArrowheads="1"/>
            </p:cNvSpPr>
            <p:nvPr/>
          </p:nvSpPr>
          <p:spPr bwMode="auto">
            <a:xfrm>
              <a:off x="4395788" y="2998788"/>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41" name="Rectangle 47"/>
            <p:cNvSpPr>
              <a:spLocks noChangeArrowheads="1"/>
            </p:cNvSpPr>
            <p:nvPr/>
          </p:nvSpPr>
          <p:spPr bwMode="auto">
            <a:xfrm>
              <a:off x="4579938" y="3097213"/>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42" name="Rectangle 48"/>
            <p:cNvSpPr>
              <a:spLocks noChangeArrowheads="1"/>
            </p:cNvSpPr>
            <p:nvPr/>
          </p:nvSpPr>
          <p:spPr bwMode="auto">
            <a:xfrm>
              <a:off x="4997450" y="2998788"/>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43" name="Rectangle 49"/>
            <p:cNvSpPr>
              <a:spLocks noChangeArrowheads="1"/>
            </p:cNvSpPr>
            <p:nvPr/>
          </p:nvSpPr>
          <p:spPr bwMode="auto">
            <a:xfrm>
              <a:off x="5181600" y="3097213"/>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44" name="Rectangle 50"/>
            <p:cNvSpPr>
              <a:spLocks noChangeArrowheads="1"/>
            </p:cNvSpPr>
            <p:nvPr/>
          </p:nvSpPr>
          <p:spPr bwMode="auto">
            <a:xfrm>
              <a:off x="5599113" y="2998788"/>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45" name="Rectangle 51"/>
            <p:cNvSpPr>
              <a:spLocks noChangeArrowheads="1"/>
            </p:cNvSpPr>
            <p:nvPr/>
          </p:nvSpPr>
          <p:spPr bwMode="auto">
            <a:xfrm>
              <a:off x="6049963" y="29972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46" name="Rectangle 52"/>
            <p:cNvSpPr>
              <a:spLocks noChangeArrowheads="1"/>
            </p:cNvSpPr>
            <p:nvPr/>
          </p:nvSpPr>
          <p:spPr bwMode="auto">
            <a:xfrm>
              <a:off x="5783263" y="3097213"/>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47" name="Rectangle 53"/>
            <p:cNvSpPr>
              <a:spLocks noChangeArrowheads="1"/>
            </p:cNvSpPr>
            <p:nvPr/>
          </p:nvSpPr>
          <p:spPr bwMode="auto">
            <a:xfrm>
              <a:off x="7042150" y="29972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48" name="Rectangle 54"/>
            <p:cNvSpPr>
              <a:spLocks noChangeArrowheads="1"/>
            </p:cNvSpPr>
            <p:nvPr/>
          </p:nvSpPr>
          <p:spPr bwMode="auto">
            <a:xfrm>
              <a:off x="2082800" y="3302000"/>
              <a:ext cx="11113"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49" name="Rectangle 55"/>
            <p:cNvSpPr>
              <a:spLocks noChangeArrowheads="1"/>
            </p:cNvSpPr>
            <p:nvPr/>
          </p:nvSpPr>
          <p:spPr bwMode="auto">
            <a:xfrm>
              <a:off x="6488113" y="2998788"/>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150" name="Rectangle 56"/>
            <p:cNvSpPr>
              <a:spLocks noChangeArrowheads="1"/>
            </p:cNvSpPr>
            <p:nvPr/>
          </p:nvSpPr>
          <p:spPr bwMode="auto">
            <a:xfrm>
              <a:off x="2463800" y="33004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51" name="Rectangle 57"/>
            <p:cNvSpPr>
              <a:spLocks noChangeArrowheads="1"/>
            </p:cNvSpPr>
            <p:nvPr/>
          </p:nvSpPr>
          <p:spPr bwMode="auto">
            <a:xfrm>
              <a:off x="3124200" y="33020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52" name="Rectangle 58"/>
            <p:cNvSpPr>
              <a:spLocks noChangeArrowheads="1"/>
            </p:cNvSpPr>
            <p:nvPr/>
          </p:nvSpPr>
          <p:spPr bwMode="auto">
            <a:xfrm>
              <a:off x="2647950" y="33988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53" name="Rectangle 59"/>
            <p:cNvSpPr>
              <a:spLocks noChangeArrowheads="1"/>
            </p:cNvSpPr>
            <p:nvPr/>
          </p:nvSpPr>
          <p:spPr bwMode="auto">
            <a:xfrm>
              <a:off x="3795713" y="33004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54" name="Rectangle 60"/>
            <p:cNvSpPr>
              <a:spLocks noChangeArrowheads="1"/>
            </p:cNvSpPr>
            <p:nvPr/>
          </p:nvSpPr>
          <p:spPr bwMode="auto">
            <a:xfrm>
              <a:off x="3979863" y="33988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55" name="Rectangle 61"/>
            <p:cNvSpPr>
              <a:spLocks noChangeArrowheads="1"/>
            </p:cNvSpPr>
            <p:nvPr/>
          </p:nvSpPr>
          <p:spPr bwMode="auto">
            <a:xfrm>
              <a:off x="4395788" y="33004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56" name="Rectangle 62"/>
            <p:cNvSpPr>
              <a:spLocks noChangeArrowheads="1"/>
            </p:cNvSpPr>
            <p:nvPr/>
          </p:nvSpPr>
          <p:spPr bwMode="auto">
            <a:xfrm>
              <a:off x="4579938" y="33988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57" name="Rectangle 63"/>
            <p:cNvSpPr>
              <a:spLocks noChangeArrowheads="1"/>
            </p:cNvSpPr>
            <p:nvPr/>
          </p:nvSpPr>
          <p:spPr bwMode="auto">
            <a:xfrm>
              <a:off x="4997450" y="33004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58" name="Rectangle 64"/>
            <p:cNvSpPr>
              <a:spLocks noChangeArrowheads="1"/>
            </p:cNvSpPr>
            <p:nvPr/>
          </p:nvSpPr>
          <p:spPr bwMode="auto">
            <a:xfrm>
              <a:off x="5181600" y="33988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59" name="Rectangle 65"/>
            <p:cNvSpPr>
              <a:spLocks noChangeArrowheads="1"/>
            </p:cNvSpPr>
            <p:nvPr/>
          </p:nvSpPr>
          <p:spPr bwMode="auto">
            <a:xfrm>
              <a:off x="5599113" y="33004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60" name="Rectangle 66"/>
            <p:cNvSpPr>
              <a:spLocks noChangeArrowheads="1"/>
            </p:cNvSpPr>
            <p:nvPr/>
          </p:nvSpPr>
          <p:spPr bwMode="auto">
            <a:xfrm>
              <a:off x="6049963" y="33020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61" name="Rectangle 67"/>
            <p:cNvSpPr>
              <a:spLocks noChangeArrowheads="1"/>
            </p:cNvSpPr>
            <p:nvPr/>
          </p:nvSpPr>
          <p:spPr bwMode="auto">
            <a:xfrm>
              <a:off x="5783263" y="33988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62" name="Rectangle 68"/>
            <p:cNvSpPr>
              <a:spLocks noChangeArrowheads="1"/>
            </p:cNvSpPr>
            <p:nvPr/>
          </p:nvSpPr>
          <p:spPr bwMode="auto">
            <a:xfrm>
              <a:off x="7042150" y="330200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63" name="Rectangle 69"/>
            <p:cNvSpPr>
              <a:spLocks noChangeArrowheads="1"/>
            </p:cNvSpPr>
            <p:nvPr/>
          </p:nvSpPr>
          <p:spPr bwMode="auto">
            <a:xfrm>
              <a:off x="2082800" y="3611563"/>
              <a:ext cx="11113" cy="35083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64" name="Rectangle 70"/>
            <p:cNvSpPr>
              <a:spLocks noChangeArrowheads="1"/>
            </p:cNvSpPr>
            <p:nvPr/>
          </p:nvSpPr>
          <p:spPr bwMode="auto">
            <a:xfrm>
              <a:off x="6488113" y="3300413"/>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165" name="Rectangle 71"/>
            <p:cNvSpPr>
              <a:spLocks noChangeArrowheads="1"/>
            </p:cNvSpPr>
            <p:nvPr/>
          </p:nvSpPr>
          <p:spPr bwMode="auto">
            <a:xfrm>
              <a:off x="2463800" y="36052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66" name="Rectangle 72"/>
            <p:cNvSpPr>
              <a:spLocks noChangeArrowheads="1"/>
            </p:cNvSpPr>
            <p:nvPr/>
          </p:nvSpPr>
          <p:spPr bwMode="auto">
            <a:xfrm>
              <a:off x="3124200" y="3611563"/>
              <a:ext cx="12700" cy="35083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67" name="Rectangle 73"/>
            <p:cNvSpPr>
              <a:spLocks noChangeArrowheads="1"/>
            </p:cNvSpPr>
            <p:nvPr/>
          </p:nvSpPr>
          <p:spPr bwMode="auto">
            <a:xfrm>
              <a:off x="2647950" y="37036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68" name="Rectangle 74"/>
            <p:cNvSpPr>
              <a:spLocks noChangeArrowheads="1"/>
            </p:cNvSpPr>
            <p:nvPr/>
          </p:nvSpPr>
          <p:spPr bwMode="auto">
            <a:xfrm>
              <a:off x="3795713" y="36052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G </a:t>
              </a:r>
              <a:endParaRPr lang="en-US" altLang="ko-KR">
                <a:ea typeface="굴림" pitchFamily="50" charset="-127"/>
              </a:endParaRPr>
            </a:p>
          </p:txBody>
        </p:sp>
        <p:sp>
          <p:nvSpPr>
            <p:cNvPr id="169" name="Rectangle 75"/>
            <p:cNvSpPr>
              <a:spLocks noChangeArrowheads="1"/>
            </p:cNvSpPr>
            <p:nvPr/>
          </p:nvSpPr>
          <p:spPr bwMode="auto">
            <a:xfrm>
              <a:off x="3979863" y="37036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70" name="Rectangle 76"/>
            <p:cNvSpPr>
              <a:spLocks noChangeArrowheads="1"/>
            </p:cNvSpPr>
            <p:nvPr/>
          </p:nvSpPr>
          <p:spPr bwMode="auto">
            <a:xfrm>
              <a:off x="4395788" y="36052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71" name="Rectangle 77"/>
            <p:cNvSpPr>
              <a:spLocks noChangeArrowheads="1"/>
            </p:cNvSpPr>
            <p:nvPr/>
          </p:nvSpPr>
          <p:spPr bwMode="auto">
            <a:xfrm>
              <a:off x="4579938" y="37036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72" name="Rectangle 78"/>
            <p:cNvSpPr>
              <a:spLocks noChangeArrowheads="1"/>
            </p:cNvSpPr>
            <p:nvPr/>
          </p:nvSpPr>
          <p:spPr bwMode="auto">
            <a:xfrm>
              <a:off x="4997450" y="36052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73" name="Rectangle 79"/>
            <p:cNvSpPr>
              <a:spLocks noChangeArrowheads="1"/>
            </p:cNvSpPr>
            <p:nvPr/>
          </p:nvSpPr>
          <p:spPr bwMode="auto">
            <a:xfrm>
              <a:off x="5181600" y="37036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0 </a:t>
              </a:r>
              <a:endParaRPr lang="en-US" altLang="ko-KR">
                <a:ea typeface="굴림" pitchFamily="50" charset="-127"/>
              </a:endParaRPr>
            </a:p>
          </p:txBody>
        </p:sp>
        <p:sp>
          <p:nvSpPr>
            <p:cNvPr id="174" name="Rectangle 80"/>
            <p:cNvSpPr>
              <a:spLocks noChangeArrowheads="1"/>
            </p:cNvSpPr>
            <p:nvPr/>
          </p:nvSpPr>
          <p:spPr bwMode="auto">
            <a:xfrm>
              <a:off x="5599113" y="3605213"/>
              <a:ext cx="24765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H </a:t>
              </a:r>
              <a:endParaRPr lang="en-US" altLang="ko-KR">
                <a:ea typeface="굴림" pitchFamily="50" charset="-127"/>
              </a:endParaRPr>
            </a:p>
          </p:txBody>
        </p:sp>
        <p:sp>
          <p:nvSpPr>
            <p:cNvPr id="175" name="Rectangle 81"/>
            <p:cNvSpPr>
              <a:spLocks noChangeArrowheads="1"/>
            </p:cNvSpPr>
            <p:nvPr/>
          </p:nvSpPr>
          <p:spPr bwMode="auto">
            <a:xfrm>
              <a:off x="6049963" y="3611563"/>
              <a:ext cx="12700" cy="35083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76" name="Rectangle 82"/>
            <p:cNvSpPr>
              <a:spLocks noChangeArrowheads="1"/>
            </p:cNvSpPr>
            <p:nvPr/>
          </p:nvSpPr>
          <p:spPr bwMode="auto">
            <a:xfrm>
              <a:off x="5783263" y="3703638"/>
              <a:ext cx="142875" cy="228600"/>
            </a:xfrm>
            <a:prstGeom prst="rect">
              <a:avLst/>
            </a:prstGeom>
            <a:noFill/>
            <a:ln w="9525">
              <a:noFill/>
              <a:miter lim="800000"/>
              <a:headEnd/>
              <a:tailEnd/>
            </a:ln>
          </p:spPr>
          <p:txBody>
            <a:bodyPr wrap="none" lIns="0" tIns="0" rIns="0" bIns="0">
              <a:spAutoFit/>
            </a:bodyPr>
            <a:lstStyle/>
            <a:p>
              <a:r>
                <a:rPr lang="en-US" altLang="ko-KR" sz="1500">
                  <a:solidFill>
                    <a:srgbClr val="000000"/>
                  </a:solidFill>
                  <a:ea typeface="굴림" pitchFamily="50" charset="-127"/>
                </a:rPr>
                <a:t>1 </a:t>
              </a:r>
              <a:endParaRPr lang="en-US" altLang="ko-KR">
                <a:ea typeface="굴림" pitchFamily="50" charset="-127"/>
              </a:endParaRPr>
            </a:p>
          </p:txBody>
        </p:sp>
        <p:sp>
          <p:nvSpPr>
            <p:cNvPr id="177" name="Rectangle 83"/>
            <p:cNvSpPr>
              <a:spLocks noChangeArrowheads="1"/>
            </p:cNvSpPr>
            <p:nvPr/>
          </p:nvSpPr>
          <p:spPr bwMode="auto">
            <a:xfrm>
              <a:off x="7042150" y="3611563"/>
              <a:ext cx="12700" cy="350837"/>
            </a:xfrm>
            <a:prstGeom prst="rect">
              <a:avLst/>
            </a:prstGeom>
            <a:solidFill>
              <a:srgbClr val="FFFFFF"/>
            </a:solidFill>
            <a:ln w="6350">
              <a:solidFill>
                <a:srgbClr val="000000"/>
              </a:solidFill>
              <a:miter lim="800000"/>
              <a:headEnd/>
              <a:tailEnd/>
            </a:ln>
          </p:spPr>
          <p:txBody>
            <a:bodyPr/>
            <a:lstStyle/>
            <a:p>
              <a:endParaRPr lang="ko-KR" altLang="en-US"/>
            </a:p>
          </p:txBody>
        </p:sp>
        <p:sp>
          <p:nvSpPr>
            <p:cNvPr id="178" name="Rectangle 84"/>
            <p:cNvSpPr>
              <a:spLocks noChangeArrowheads="1"/>
            </p:cNvSpPr>
            <p:nvPr/>
          </p:nvSpPr>
          <p:spPr bwMode="auto">
            <a:xfrm>
              <a:off x="2082800" y="3949700"/>
              <a:ext cx="4968875"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79" name="Rectangle 85"/>
            <p:cNvSpPr>
              <a:spLocks noChangeArrowheads="1"/>
            </p:cNvSpPr>
            <p:nvPr/>
          </p:nvSpPr>
          <p:spPr bwMode="auto">
            <a:xfrm>
              <a:off x="6488113" y="3605213"/>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grpSp>
    </p:spTree>
    <p:extLst>
      <p:ext uri="{BB962C8B-B14F-4D97-AF65-F5344CB8AC3E}">
        <p14:creationId xmlns:p14="http://schemas.microsoft.com/office/powerpoint/2010/main" val="179459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자유형 30"/>
          <p:cNvSpPr/>
          <p:nvPr/>
        </p:nvSpPr>
        <p:spPr>
          <a:xfrm>
            <a:off x="0" y="2"/>
            <a:ext cx="12192000" cy="1172116"/>
          </a:xfrm>
          <a:custGeom>
            <a:avLst/>
            <a:gdLst>
              <a:gd name="connsiteX0" fmla="*/ 0 w 12192000"/>
              <a:gd name="connsiteY0" fmla="*/ 0 h 3729037"/>
              <a:gd name="connsiteX1" fmla="*/ 12192000 w 12192000"/>
              <a:gd name="connsiteY1" fmla="*/ 0 h 3729037"/>
              <a:gd name="connsiteX2" fmla="*/ 12192000 w 12192000"/>
              <a:gd name="connsiteY2" fmla="*/ 3429000 h 3729037"/>
              <a:gd name="connsiteX3" fmla="*/ 6408126 w 12192000"/>
              <a:gd name="connsiteY3" fmla="*/ 3429000 h 3729037"/>
              <a:gd name="connsiteX4" fmla="*/ 6097281 w 12192000"/>
              <a:gd name="connsiteY4" fmla="*/ 3729037 h 3729037"/>
              <a:gd name="connsiteX5" fmla="*/ 5786437 w 12192000"/>
              <a:gd name="connsiteY5" fmla="*/ 3429000 h 3729037"/>
              <a:gd name="connsiteX6" fmla="*/ 0 w 12192000"/>
              <a:gd name="connsiteY6" fmla="*/ 3429000 h 372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729037">
                <a:moveTo>
                  <a:pt x="0" y="0"/>
                </a:moveTo>
                <a:lnTo>
                  <a:pt x="12192000" y="0"/>
                </a:lnTo>
                <a:lnTo>
                  <a:pt x="12192000" y="3429000"/>
                </a:lnTo>
                <a:lnTo>
                  <a:pt x="6408126" y="3429000"/>
                </a:lnTo>
                <a:lnTo>
                  <a:pt x="6097281" y="3729037"/>
                </a:lnTo>
                <a:lnTo>
                  <a:pt x="5786437" y="3429000"/>
                </a:lnTo>
                <a:lnTo>
                  <a:pt x="0" y="3429000"/>
                </a:lnTo>
                <a:close/>
              </a:path>
            </a:pathLst>
          </a:custGeom>
          <a:solidFill>
            <a:schemeClr val="bg1"/>
          </a:solidFill>
          <a:ln>
            <a:noFill/>
          </a:ln>
          <a:effectLst>
            <a:outerShdw dist="12700" dir="5400000" algn="t" rotWithShape="0">
              <a:srgbClr val="80BCE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74011" y="137700"/>
            <a:ext cx="11509950" cy="1015663"/>
          </a:xfrm>
          <a:prstGeom prst="rect">
            <a:avLst/>
          </a:prstGeom>
        </p:spPr>
        <p:txBody>
          <a:bodyPr wrap="square">
            <a:spAutoFit/>
          </a:bodyPr>
          <a:lstStyle/>
          <a:p>
            <a:pPr>
              <a:lnSpc>
                <a:spcPct val="150000"/>
              </a:lnSpc>
            </a:pPr>
            <a:r>
              <a:rPr lang="en-US" altLang="ko-KR" sz="4000" b="1" i="1" dirty="0">
                <a:solidFill>
                  <a:srgbClr val="80BCE1"/>
                </a:solidFill>
              </a:rPr>
              <a:t>Lab 05. Moore-type machine for Serial adder</a:t>
            </a:r>
          </a:p>
        </p:txBody>
      </p:sp>
      <p:sp>
        <p:nvSpPr>
          <p:cNvPr id="51" name="직사각형 50"/>
          <p:cNvSpPr/>
          <p:nvPr/>
        </p:nvSpPr>
        <p:spPr>
          <a:xfrm>
            <a:off x="7340230" y="5002604"/>
            <a:ext cx="864339" cy="333617"/>
          </a:xfrm>
          <a:prstGeom prst="rect">
            <a:avLst/>
          </a:prstGeom>
        </p:spPr>
        <p:txBody>
          <a:bodyPr wrap="none">
            <a:spAutoFit/>
          </a:bodyPr>
          <a:lstStyle/>
          <a:p>
            <a:pPr algn="ctr">
              <a:lnSpc>
                <a:spcPct val="150000"/>
              </a:lnSpc>
            </a:pPr>
            <a:r>
              <a:rPr lang="en-US" altLang="ko-KR" sz="1200" dirty="0">
                <a:solidFill>
                  <a:schemeClr val="bg1"/>
                </a:solidFill>
              </a:rPr>
              <a:t>20123456</a:t>
            </a:r>
          </a:p>
        </p:txBody>
      </p:sp>
      <p:sp>
        <p:nvSpPr>
          <p:cNvPr id="72" name="Freeform 36"/>
          <p:cNvSpPr>
            <a:spLocks noEditPoints="1"/>
          </p:cNvSpPr>
          <p:nvPr/>
        </p:nvSpPr>
        <p:spPr bwMode="auto">
          <a:xfrm>
            <a:off x="4343880" y="4697522"/>
            <a:ext cx="151435" cy="254701"/>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nvGrpSpPr>
          <p:cNvPr id="73" name="Group 39"/>
          <p:cNvGrpSpPr>
            <a:grpSpLocks noChangeAspect="1"/>
          </p:cNvGrpSpPr>
          <p:nvPr/>
        </p:nvGrpSpPr>
        <p:grpSpPr bwMode="auto">
          <a:xfrm>
            <a:off x="7646169" y="4747632"/>
            <a:ext cx="245997" cy="198924"/>
            <a:chOff x="5919" y="4283"/>
            <a:chExt cx="324" cy="262"/>
          </a:xfrm>
          <a:solidFill>
            <a:schemeClr val="bg1"/>
          </a:solidFill>
        </p:grpSpPr>
        <p:sp>
          <p:nvSpPr>
            <p:cNvPr id="7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sp>
          <p:nvSpPr>
            <p:cNvPr id="7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mn-ea"/>
              </a:endParaRPr>
            </a:p>
          </p:txBody>
        </p:sp>
      </p:grpSp>
      <p:sp>
        <p:nvSpPr>
          <p:cNvPr id="180" name="내용 개체 틀 2"/>
          <p:cNvSpPr>
            <a:spLocks noGrp="1"/>
          </p:cNvSpPr>
          <p:nvPr>
            <p:ph sz="quarter" idx="1"/>
          </p:nvPr>
        </p:nvSpPr>
        <p:spPr>
          <a:xfrm>
            <a:off x="6948291" y="4555859"/>
            <a:ext cx="5062284" cy="1992361"/>
          </a:xfrm>
        </p:spPr>
        <p:txBody>
          <a:bodyPr>
            <a:normAutofit/>
          </a:bodyPr>
          <a:lstStyle/>
          <a:p>
            <a:r>
              <a:rPr lang="en-US" altLang="ko-KR" sz="3200" b="1" dirty="0">
                <a:solidFill>
                  <a:srgbClr val="305C81"/>
                </a:solidFill>
              </a:rPr>
              <a:t>X(t+1) =  </a:t>
            </a:r>
            <a:r>
              <a:rPr lang="en-US" altLang="ko-KR" sz="3200" b="1" dirty="0" err="1">
                <a:solidFill>
                  <a:srgbClr val="305C81"/>
                </a:solidFill>
              </a:rPr>
              <a:t>Xa</a:t>
            </a:r>
            <a:r>
              <a:rPr lang="en-US" altLang="ko-KR" sz="3200" b="1" dirty="0">
                <a:solidFill>
                  <a:srgbClr val="305C81"/>
                </a:solidFill>
              </a:rPr>
              <a:t> +</a:t>
            </a:r>
            <a:r>
              <a:rPr lang="en-US" altLang="ko-KR" sz="3200" b="1" dirty="0" err="1">
                <a:solidFill>
                  <a:srgbClr val="305C81"/>
                </a:solidFill>
              </a:rPr>
              <a:t>Xb</a:t>
            </a:r>
            <a:r>
              <a:rPr lang="en-US" altLang="ko-KR" sz="3200" b="1" dirty="0">
                <a:solidFill>
                  <a:srgbClr val="305C81"/>
                </a:solidFill>
              </a:rPr>
              <a:t> + </a:t>
            </a:r>
            <a:r>
              <a:rPr lang="en-US" altLang="ko-KR" sz="3200" b="1" dirty="0" err="1">
                <a:solidFill>
                  <a:srgbClr val="305C81"/>
                </a:solidFill>
              </a:rPr>
              <a:t>ab</a:t>
            </a:r>
            <a:endParaRPr lang="en-US" altLang="ko-KR" sz="3200" b="1" dirty="0">
              <a:solidFill>
                <a:srgbClr val="305C81"/>
              </a:solidFill>
            </a:endParaRPr>
          </a:p>
          <a:p>
            <a:r>
              <a:rPr lang="en-US" altLang="ko-KR" sz="3200" b="1" dirty="0">
                <a:solidFill>
                  <a:srgbClr val="305C81"/>
                </a:solidFill>
              </a:rPr>
              <a:t>Y(t+1) = a </a:t>
            </a:r>
            <a:r>
              <a:rPr lang="en-US" altLang="ko-KR" sz="3200" b="1" dirty="0">
                <a:solidFill>
                  <a:srgbClr val="305C81"/>
                </a:solidFill>
                <a:latin typeface="Cambria Math" pitchFamily="18" charset="0"/>
                <a:ea typeface="Cambria Math" pitchFamily="18" charset="0"/>
              </a:rPr>
              <a:t>⊕ b ⊕ X</a:t>
            </a:r>
            <a:endParaRPr lang="en-US" altLang="ko-KR" sz="3200" b="1" dirty="0">
              <a:solidFill>
                <a:srgbClr val="305C81"/>
              </a:solidFill>
            </a:endParaRPr>
          </a:p>
          <a:p>
            <a:r>
              <a:rPr lang="en-US" altLang="ko-KR" sz="3200" b="1" dirty="0">
                <a:solidFill>
                  <a:srgbClr val="305C81"/>
                </a:solidFill>
              </a:rPr>
              <a:t>s = Y</a:t>
            </a:r>
          </a:p>
        </p:txBody>
      </p:sp>
      <p:grpSp>
        <p:nvGrpSpPr>
          <p:cNvPr id="181" name="그룹 180"/>
          <p:cNvGrpSpPr/>
          <p:nvPr/>
        </p:nvGrpSpPr>
        <p:grpSpPr>
          <a:xfrm>
            <a:off x="6885816" y="1183506"/>
            <a:ext cx="5193361" cy="3241009"/>
            <a:chOff x="2915816" y="1988840"/>
            <a:chExt cx="5046651" cy="2773362"/>
          </a:xfrm>
        </p:grpSpPr>
        <p:sp>
          <p:nvSpPr>
            <p:cNvPr id="182" name="Rectangle 4"/>
            <p:cNvSpPr>
              <a:spLocks noChangeArrowheads="1"/>
            </p:cNvSpPr>
            <p:nvPr/>
          </p:nvSpPr>
          <p:spPr bwMode="auto">
            <a:xfrm>
              <a:off x="2941216" y="1988840"/>
              <a:ext cx="4979987" cy="11112"/>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3" name="Rectangle 5"/>
            <p:cNvSpPr>
              <a:spLocks noChangeArrowheads="1"/>
            </p:cNvSpPr>
            <p:nvPr/>
          </p:nvSpPr>
          <p:spPr bwMode="auto">
            <a:xfrm>
              <a:off x="2915816" y="2012652"/>
              <a:ext cx="11112" cy="468313"/>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4" name="Rectangle 6"/>
            <p:cNvSpPr>
              <a:spLocks noChangeArrowheads="1"/>
            </p:cNvSpPr>
            <p:nvPr/>
          </p:nvSpPr>
          <p:spPr bwMode="auto">
            <a:xfrm>
              <a:off x="3979441" y="2012652"/>
              <a:ext cx="12700" cy="468313"/>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5" name="Rectangle 7"/>
            <p:cNvSpPr>
              <a:spLocks noChangeArrowheads="1"/>
            </p:cNvSpPr>
            <p:nvPr/>
          </p:nvSpPr>
          <p:spPr bwMode="auto">
            <a:xfrm>
              <a:off x="3084091" y="1988840"/>
              <a:ext cx="1080434" cy="333391"/>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ea typeface="굴림" pitchFamily="50" charset="-127"/>
                </a:rPr>
                <a:t>Present </a:t>
              </a:r>
              <a:endParaRPr lang="en-US" altLang="ko-KR" dirty="0">
                <a:ea typeface="굴림" pitchFamily="50" charset="-127"/>
              </a:endParaRPr>
            </a:p>
          </p:txBody>
        </p:sp>
        <p:sp>
          <p:nvSpPr>
            <p:cNvPr id="186" name="Rectangle 8"/>
            <p:cNvSpPr>
              <a:spLocks noChangeArrowheads="1"/>
            </p:cNvSpPr>
            <p:nvPr/>
          </p:nvSpPr>
          <p:spPr bwMode="auto">
            <a:xfrm>
              <a:off x="6897266" y="2012652"/>
              <a:ext cx="12700" cy="468313"/>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7" name="Rectangle 9"/>
            <p:cNvSpPr>
              <a:spLocks noChangeArrowheads="1"/>
            </p:cNvSpPr>
            <p:nvPr/>
          </p:nvSpPr>
          <p:spPr bwMode="auto">
            <a:xfrm>
              <a:off x="7911678" y="2012652"/>
              <a:ext cx="12700" cy="468313"/>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8" name="Rectangle 10"/>
            <p:cNvSpPr>
              <a:spLocks noChangeArrowheads="1"/>
            </p:cNvSpPr>
            <p:nvPr/>
          </p:nvSpPr>
          <p:spPr bwMode="auto">
            <a:xfrm>
              <a:off x="3979441" y="2468265"/>
              <a:ext cx="2925762"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89" name="Rectangle 11"/>
            <p:cNvSpPr>
              <a:spLocks noChangeArrowheads="1"/>
            </p:cNvSpPr>
            <p:nvPr/>
          </p:nvSpPr>
          <p:spPr bwMode="auto">
            <a:xfrm>
              <a:off x="2915816" y="2480965"/>
              <a:ext cx="11112"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90" name="Rectangle 12"/>
            <p:cNvSpPr>
              <a:spLocks noChangeArrowheads="1"/>
            </p:cNvSpPr>
            <p:nvPr/>
          </p:nvSpPr>
          <p:spPr bwMode="auto">
            <a:xfrm>
              <a:off x="4935117" y="2115840"/>
              <a:ext cx="1340897" cy="333391"/>
            </a:xfrm>
            <a:prstGeom prst="rect">
              <a:avLst/>
            </a:prstGeom>
            <a:noFill/>
            <a:ln w="9525">
              <a:noFill/>
              <a:miter lim="800000"/>
              <a:headEnd/>
              <a:tailEnd/>
            </a:ln>
          </p:spPr>
          <p:txBody>
            <a:bodyPr wrap="none" lIns="0" tIns="0" rIns="0" bIns="0">
              <a:spAutoFit/>
            </a:bodyPr>
            <a:lstStyle/>
            <a:p>
              <a:r>
                <a:rPr lang="en-US" altLang="ko-KR" sz="1800" dirty="0" err="1">
                  <a:solidFill>
                    <a:srgbClr val="000000"/>
                  </a:solidFill>
                  <a:ea typeface="굴림" pitchFamily="50" charset="-127"/>
                </a:rPr>
                <a:t>Nextstate</a:t>
              </a:r>
              <a:r>
                <a:rPr lang="en-US" altLang="ko-KR" sz="1800" dirty="0">
                  <a:solidFill>
                    <a:srgbClr val="000000"/>
                  </a:solidFill>
                  <a:ea typeface="굴림" pitchFamily="50" charset="-127"/>
                </a:rPr>
                <a:t> </a:t>
              </a:r>
              <a:endParaRPr lang="en-US" altLang="ko-KR" dirty="0">
                <a:ea typeface="굴림" pitchFamily="50" charset="-127"/>
              </a:endParaRPr>
            </a:p>
          </p:txBody>
        </p:sp>
        <p:sp>
          <p:nvSpPr>
            <p:cNvPr id="191" name="Rectangle 13"/>
            <p:cNvSpPr>
              <a:spLocks noChangeArrowheads="1"/>
            </p:cNvSpPr>
            <p:nvPr/>
          </p:nvSpPr>
          <p:spPr bwMode="auto">
            <a:xfrm>
              <a:off x="3979441" y="2480965"/>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92" name="Rectangle 14"/>
            <p:cNvSpPr>
              <a:spLocks noChangeArrowheads="1"/>
            </p:cNvSpPr>
            <p:nvPr/>
          </p:nvSpPr>
          <p:spPr bwMode="auto">
            <a:xfrm>
              <a:off x="3223791" y="2312690"/>
              <a:ext cx="731223" cy="333391"/>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ea typeface="굴림" pitchFamily="50" charset="-127"/>
                </a:rPr>
                <a:t>state </a:t>
              </a:r>
              <a:endParaRPr lang="en-US" altLang="ko-KR" dirty="0">
                <a:ea typeface="굴림" pitchFamily="50" charset="-127"/>
              </a:endParaRPr>
            </a:p>
          </p:txBody>
        </p:sp>
        <p:sp>
          <p:nvSpPr>
            <p:cNvPr id="193" name="Rectangle 15"/>
            <p:cNvSpPr>
              <a:spLocks noChangeArrowheads="1"/>
            </p:cNvSpPr>
            <p:nvPr/>
          </p:nvSpPr>
          <p:spPr bwMode="auto">
            <a:xfrm>
              <a:off x="4131841" y="2580977"/>
              <a:ext cx="254000" cy="304800"/>
            </a:xfrm>
            <a:prstGeom prst="rect">
              <a:avLst/>
            </a:prstGeom>
            <a:noFill/>
            <a:ln w="9525">
              <a:noFill/>
              <a:miter lim="800000"/>
              <a:headEnd/>
              <a:tailEnd/>
            </a:ln>
          </p:spPr>
          <p:txBody>
            <a:bodyPr wrap="none" lIns="0" tIns="0" rIns="0" bIns="0">
              <a:spAutoFit/>
            </a:bodyPr>
            <a:lstStyle/>
            <a:p>
              <a:r>
                <a:rPr lang="en-US" altLang="ko-KR" sz="2000" i="1">
                  <a:solidFill>
                    <a:srgbClr val="000000"/>
                  </a:solidFill>
                  <a:ea typeface="굴림" pitchFamily="50" charset="-127"/>
                </a:rPr>
                <a:t>ab</a:t>
              </a:r>
              <a:endParaRPr lang="en-US" altLang="ko-KR" i="1">
                <a:ea typeface="굴림" pitchFamily="50" charset="-127"/>
              </a:endParaRPr>
            </a:p>
          </p:txBody>
        </p:sp>
        <p:sp>
          <p:nvSpPr>
            <p:cNvPr id="194" name="Rectangle 16"/>
            <p:cNvSpPr>
              <a:spLocks noChangeArrowheads="1"/>
            </p:cNvSpPr>
            <p:nvPr/>
          </p:nvSpPr>
          <p:spPr bwMode="auto">
            <a:xfrm>
              <a:off x="4438228" y="2582565"/>
              <a:ext cx="460375"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=00 </a:t>
              </a:r>
              <a:endParaRPr lang="en-US" altLang="ko-KR">
                <a:ea typeface="굴림" pitchFamily="50" charset="-127"/>
              </a:endParaRPr>
            </a:p>
          </p:txBody>
        </p:sp>
        <p:sp>
          <p:nvSpPr>
            <p:cNvPr id="195" name="Rectangle 17"/>
            <p:cNvSpPr>
              <a:spLocks noChangeArrowheads="1"/>
            </p:cNvSpPr>
            <p:nvPr/>
          </p:nvSpPr>
          <p:spPr bwMode="auto">
            <a:xfrm>
              <a:off x="5227216" y="2582565"/>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01</a:t>
              </a:r>
              <a:endParaRPr lang="en-US" altLang="ko-KR">
                <a:ea typeface="굴림" pitchFamily="50" charset="-127"/>
              </a:endParaRPr>
            </a:p>
          </p:txBody>
        </p:sp>
        <p:sp>
          <p:nvSpPr>
            <p:cNvPr id="196" name="Rectangle 18"/>
            <p:cNvSpPr>
              <a:spLocks noChangeArrowheads="1"/>
            </p:cNvSpPr>
            <p:nvPr/>
          </p:nvSpPr>
          <p:spPr bwMode="auto">
            <a:xfrm>
              <a:off x="5844753" y="2582565"/>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197" name="Rectangle 19"/>
            <p:cNvSpPr>
              <a:spLocks noChangeArrowheads="1"/>
            </p:cNvSpPr>
            <p:nvPr/>
          </p:nvSpPr>
          <p:spPr bwMode="auto">
            <a:xfrm>
              <a:off x="6897266" y="2480965"/>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198" name="Rectangle 20"/>
            <p:cNvSpPr>
              <a:spLocks noChangeArrowheads="1"/>
            </p:cNvSpPr>
            <p:nvPr/>
          </p:nvSpPr>
          <p:spPr bwMode="auto">
            <a:xfrm>
              <a:off x="6459116" y="2582565"/>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11</a:t>
              </a:r>
              <a:endParaRPr lang="en-US" altLang="ko-KR">
                <a:ea typeface="굴림" pitchFamily="50" charset="-127"/>
              </a:endParaRPr>
            </a:p>
          </p:txBody>
        </p:sp>
        <p:sp>
          <p:nvSpPr>
            <p:cNvPr id="199" name="Rectangle 21"/>
            <p:cNvSpPr>
              <a:spLocks noChangeArrowheads="1"/>
            </p:cNvSpPr>
            <p:nvPr/>
          </p:nvSpPr>
          <p:spPr bwMode="auto">
            <a:xfrm>
              <a:off x="7911678" y="2480965"/>
              <a:ext cx="12700" cy="4572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0" name="Rectangle 23"/>
            <p:cNvSpPr>
              <a:spLocks noChangeArrowheads="1"/>
            </p:cNvSpPr>
            <p:nvPr/>
          </p:nvSpPr>
          <p:spPr bwMode="auto">
            <a:xfrm>
              <a:off x="2915816" y="2938165"/>
              <a:ext cx="11112" cy="455612"/>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1" name="Rectangle 24"/>
            <p:cNvSpPr>
              <a:spLocks noChangeArrowheads="1"/>
            </p:cNvSpPr>
            <p:nvPr/>
          </p:nvSpPr>
          <p:spPr bwMode="auto">
            <a:xfrm>
              <a:off x="7057603" y="2060848"/>
              <a:ext cx="904864" cy="333391"/>
            </a:xfrm>
            <a:prstGeom prst="rect">
              <a:avLst/>
            </a:prstGeom>
            <a:noFill/>
            <a:ln w="9525">
              <a:noFill/>
              <a:miter lim="800000"/>
              <a:headEnd/>
              <a:tailEnd/>
            </a:ln>
          </p:spPr>
          <p:txBody>
            <a:bodyPr wrap="none" lIns="0" tIns="0" rIns="0" bIns="0">
              <a:spAutoFit/>
            </a:bodyPr>
            <a:lstStyle/>
            <a:p>
              <a:r>
                <a:rPr lang="en-US" altLang="ko-KR" sz="1800" dirty="0">
                  <a:solidFill>
                    <a:srgbClr val="000000"/>
                  </a:solidFill>
                  <a:ea typeface="굴림" pitchFamily="50" charset="-127"/>
                </a:rPr>
                <a:t>Output</a:t>
              </a:r>
              <a:endParaRPr lang="en-US" altLang="ko-KR" sz="1200" dirty="0">
                <a:ea typeface="굴림" pitchFamily="50" charset="-127"/>
              </a:endParaRPr>
            </a:p>
          </p:txBody>
        </p:sp>
        <p:sp>
          <p:nvSpPr>
            <p:cNvPr id="202" name="Rectangle 28"/>
            <p:cNvSpPr>
              <a:spLocks noChangeArrowheads="1"/>
            </p:cNvSpPr>
            <p:nvPr/>
          </p:nvSpPr>
          <p:spPr bwMode="auto">
            <a:xfrm>
              <a:off x="3979441" y="2938165"/>
              <a:ext cx="12700" cy="455612"/>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3" name="Rectangle 33"/>
            <p:cNvSpPr>
              <a:spLocks noChangeArrowheads="1"/>
            </p:cNvSpPr>
            <p:nvPr/>
          </p:nvSpPr>
          <p:spPr bwMode="auto">
            <a:xfrm>
              <a:off x="6897266" y="2938165"/>
              <a:ext cx="12700" cy="455612"/>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4" name="Rectangle 35"/>
            <p:cNvSpPr>
              <a:spLocks noChangeArrowheads="1"/>
            </p:cNvSpPr>
            <p:nvPr/>
          </p:nvSpPr>
          <p:spPr bwMode="auto">
            <a:xfrm>
              <a:off x="7911678" y="2938165"/>
              <a:ext cx="12700" cy="455612"/>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5" name="Rectangle 36"/>
            <p:cNvSpPr>
              <a:spLocks noChangeArrowheads="1"/>
            </p:cNvSpPr>
            <p:nvPr/>
          </p:nvSpPr>
          <p:spPr bwMode="auto">
            <a:xfrm>
              <a:off x="2915816" y="3068960"/>
              <a:ext cx="4979987"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6" name="Rectangle 37"/>
            <p:cNvSpPr>
              <a:spLocks noChangeArrowheads="1"/>
            </p:cNvSpPr>
            <p:nvPr/>
          </p:nvSpPr>
          <p:spPr bwMode="auto">
            <a:xfrm>
              <a:off x="2915816" y="3396952"/>
              <a:ext cx="11112" cy="4016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7" name="Rectangle 38"/>
            <p:cNvSpPr>
              <a:spLocks noChangeArrowheads="1"/>
            </p:cNvSpPr>
            <p:nvPr/>
          </p:nvSpPr>
          <p:spPr bwMode="auto">
            <a:xfrm>
              <a:off x="7348116" y="2460898"/>
              <a:ext cx="161925" cy="304800"/>
            </a:xfrm>
            <a:prstGeom prst="rect">
              <a:avLst/>
            </a:prstGeom>
            <a:noFill/>
            <a:ln w="9525">
              <a:noFill/>
              <a:miter lim="800000"/>
              <a:headEnd/>
              <a:tailEnd/>
            </a:ln>
          </p:spPr>
          <p:txBody>
            <a:bodyPr wrap="none" lIns="0" tIns="0" rIns="0" bIns="0">
              <a:spAutoFit/>
            </a:bodyPr>
            <a:lstStyle/>
            <a:p>
              <a:r>
                <a:rPr lang="en-US" altLang="ko-KR" sz="2000" i="1">
                  <a:solidFill>
                    <a:srgbClr val="000000"/>
                  </a:solidFill>
                  <a:ea typeface="굴림" pitchFamily="50" charset="-127"/>
                </a:rPr>
                <a:t>s </a:t>
              </a:r>
              <a:endParaRPr lang="en-US" altLang="ko-KR" i="1">
                <a:ea typeface="굴림" pitchFamily="50" charset="-127"/>
              </a:endParaRPr>
            </a:p>
          </p:txBody>
        </p:sp>
        <p:sp>
          <p:nvSpPr>
            <p:cNvPr id="208" name="Rectangle 39"/>
            <p:cNvSpPr>
              <a:spLocks noChangeArrowheads="1"/>
            </p:cNvSpPr>
            <p:nvPr/>
          </p:nvSpPr>
          <p:spPr bwMode="auto">
            <a:xfrm>
              <a:off x="3979441" y="3212976"/>
              <a:ext cx="12700" cy="4016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209" name="Rectangle 40"/>
            <p:cNvSpPr>
              <a:spLocks noChangeArrowheads="1"/>
            </p:cNvSpPr>
            <p:nvPr/>
          </p:nvSpPr>
          <p:spPr bwMode="auto">
            <a:xfrm>
              <a:off x="3299991" y="3312989"/>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00</a:t>
              </a:r>
              <a:endParaRPr lang="en-US" altLang="ko-KR">
                <a:ea typeface="굴림" pitchFamily="50" charset="-127"/>
              </a:endParaRPr>
            </a:p>
          </p:txBody>
        </p:sp>
        <p:sp>
          <p:nvSpPr>
            <p:cNvPr id="210" name="Rectangle 41"/>
            <p:cNvSpPr>
              <a:spLocks noChangeArrowheads="1"/>
            </p:cNvSpPr>
            <p:nvPr/>
          </p:nvSpPr>
          <p:spPr bwMode="auto">
            <a:xfrm>
              <a:off x="4576341" y="3312989"/>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11" name="Rectangle 42"/>
            <p:cNvSpPr>
              <a:spLocks noChangeArrowheads="1"/>
            </p:cNvSpPr>
            <p:nvPr/>
          </p:nvSpPr>
          <p:spPr bwMode="auto">
            <a:xfrm>
              <a:off x="4766841" y="3312989"/>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12" name="Rectangle 43"/>
            <p:cNvSpPr>
              <a:spLocks noChangeArrowheads="1"/>
            </p:cNvSpPr>
            <p:nvPr/>
          </p:nvSpPr>
          <p:spPr bwMode="auto">
            <a:xfrm>
              <a:off x="5193878" y="3312989"/>
              <a:ext cx="254000" cy="304800"/>
            </a:xfrm>
            <a:prstGeom prst="rect">
              <a:avLst/>
            </a:prstGeom>
            <a:noFill/>
            <a:ln w="9525">
              <a:noFill/>
              <a:miter lim="800000"/>
              <a:headEnd/>
              <a:tailEnd/>
            </a:ln>
          </p:spPr>
          <p:txBody>
            <a:bodyPr wrap="none" lIns="0" tIns="0" rIns="0" bIns="0">
              <a:spAutoFit/>
            </a:bodyPr>
            <a:lstStyle/>
            <a:p>
              <a:r>
                <a:rPr lang="en-US" altLang="ko-KR" sz="2000" dirty="0">
                  <a:solidFill>
                    <a:srgbClr val="000000"/>
                  </a:solidFill>
                  <a:ea typeface="굴림" pitchFamily="50" charset="-127"/>
                </a:rPr>
                <a:t>01</a:t>
              </a:r>
              <a:endParaRPr lang="en-US" altLang="ko-KR" dirty="0">
                <a:ea typeface="굴림" pitchFamily="50" charset="-127"/>
              </a:endParaRPr>
            </a:p>
          </p:txBody>
        </p:sp>
        <p:sp>
          <p:nvSpPr>
            <p:cNvPr id="213" name="Rectangle 44"/>
            <p:cNvSpPr>
              <a:spLocks noChangeArrowheads="1"/>
            </p:cNvSpPr>
            <p:nvPr/>
          </p:nvSpPr>
          <p:spPr bwMode="auto">
            <a:xfrm>
              <a:off x="5808241" y="3312989"/>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14" name="Rectangle 45"/>
            <p:cNvSpPr>
              <a:spLocks noChangeArrowheads="1"/>
            </p:cNvSpPr>
            <p:nvPr/>
          </p:nvSpPr>
          <p:spPr bwMode="auto">
            <a:xfrm>
              <a:off x="5998741" y="3312989"/>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15" name="Rectangle 46"/>
            <p:cNvSpPr>
              <a:spLocks noChangeArrowheads="1"/>
            </p:cNvSpPr>
            <p:nvPr/>
          </p:nvSpPr>
          <p:spPr bwMode="auto">
            <a:xfrm>
              <a:off x="6897266" y="3212976"/>
              <a:ext cx="12700" cy="4016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216" name="Rectangle 47"/>
            <p:cNvSpPr>
              <a:spLocks noChangeArrowheads="1"/>
            </p:cNvSpPr>
            <p:nvPr/>
          </p:nvSpPr>
          <p:spPr bwMode="auto">
            <a:xfrm>
              <a:off x="6427366" y="3312989"/>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217" name="Rectangle 48"/>
            <p:cNvSpPr>
              <a:spLocks noChangeArrowheads="1"/>
            </p:cNvSpPr>
            <p:nvPr/>
          </p:nvSpPr>
          <p:spPr bwMode="auto">
            <a:xfrm>
              <a:off x="7911678" y="3396952"/>
              <a:ext cx="12700" cy="401638"/>
            </a:xfrm>
            <a:prstGeom prst="rect">
              <a:avLst/>
            </a:prstGeom>
            <a:solidFill>
              <a:srgbClr val="FFFFFF"/>
            </a:solidFill>
            <a:ln w="6350">
              <a:solidFill>
                <a:srgbClr val="000000"/>
              </a:solidFill>
              <a:miter lim="800000"/>
              <a:headEnd/>
              <a:tailEnd/>
            </a:ln>
          </p:spPr>
          <p:txBody>
            <a:bodyPr/>
            <a:lstStyle/>
            <a:p>
              <a:endParaRPr lang="ko-KR" altLang="en-US"/>
            </a:p>
          </p:txBody>
        </p:sp>
        <p:sp>
          <p:nvSpPr>
            <p:cNvPr id="218" name="Rectangle 49"/>
            <p:cNvSpPr>
              <a:spLocks noChangeArrowheads="1"/>
            </p:cNvSpPr>
            <p:nvPr/>
          </p:nvSpPr>
          <p:spPr bwMode="auto">
            <a:xfrm>
              <a:off x="2915816" y="3798590"/>
              <a:ext cx="11112"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19" name="Rectangle 50"/>
            <p:cNvSpPr>
              <a:spLocks noChangeArrowheads="1"/>
            </p:cNvSpPr>
            <p:nvPr/>
          </p:nvSpPr>
          <p:spPr bwMode="auto">
            <a:xfrm>
              <a:off x="7330653" y="3312989"/>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20" name="Rectangle 51"/>
            <p:cNvSpPr>
              <a:spLocks noChangeArrowheads="1"/>
            </p:cNvSpPr>
            <p:nvPr/>
          </p:nvSpPr>
          <p:spPr bwMode="auto">
            <a:xfrm>
              <a:off x="3979441" y="3614614"/>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21" name="Rectangle 52"/>
            <p:cNvSpPr>
              <a:spLocks noChangeArrowheads="1"/>
            </p:cNvSpPr>
            <p:nvPr/>
          </p:nvSpPr>
          <p:spPr bwMode="auto">
            <a:xfrm>
              <a:off x="3299991" y="3614614"/>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01</a:t>
              </a:r>
              <a:endParaRPr lang="en-US" altLang="ko-KR">
                <a:ea typeface="굴림" pitchFamily="50" charset="-127"/>
              </a:endParaRPr>
            </a:p>
          </p:txBody>
        </p:sp>
        <p:sp>
          <p:nvSpPr>
            <p:cNvPr id="222" name="Rectangle 53"/>
            <p:cNvSpPr>
              <a:spLocks noChangeArrowheads="1"/>
            </p:cNvSpPr>
            <p:nvPr/>
          </p:nvSpPr>
          <p:spPr bwMode="auto">
            <a:xfrm>
              <a:off x="4576341" y="3614614"/>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23" name="Rectangle 54"/>
            <p:cNvSpPr>
              <a:spLocks noChangeArrowheads="1"/>
            </p:cNvSpPr>
            <p:nvPr/>
          </p:nvSpPr>
          <p:spPr bwMode="auto">
            <a:xfrm>
              <a:off x="4766841" y="3614614"/>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24" name="Rectangle 55"/>
            <p:cNvSpPr>
              <a:spLocks noChangeArrowheads="1"/>
            </p:cNvSpPr>
            <p:nvPr/>
          </p:nvSpPr>
          <p:spPr bwMode="auto">
            <a:xfrm>
              <a:off x="5193878" y="3614614"/>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01</a:t>
              </a:r>
              <a:endParaRPr lang="en-US" altLang="ko-KR">
                <a:ea typeface="굴림" pitchFamily="50" charset="-127"/>
              </a:endParaRPr>
            </a:p>
          </p:txBody>
        </p:sp>
        <p:sp>
          <p:nvSpPr>
            <p:cNvPr id="225" name="Rectangle 56"/>
            <p:cNvSpPr>
              <a:spLocks noChangeArrowheads="1"/>
            </p:cNvSpPr>
            <p:nvPr/>
          </p:nvSpPr>
          <p:spPr bwMode="auto">
            <a:xfrm>
              <a:off x="5808241" y="3614614"/>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26" name="Rectangle 57"/>
            <p:cNvSpPr>
              <a:spLocks noChangeArrowheads="1"/>
            </p:cNvSpPr>
            <p:nvPr/>
          </p:nvSpPr>
          <p:spPr bwMode="auto">
            <a:xfrm>
              <a:off x="5998741" y="3614614"/>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27" name="Rectangle 58"/>
            <p:cNvSpPr>
              <a:spLocks noChangeArrowheads="1"/>
            </p:cNvSpPr>
            <p:nvPr/>
          </p:nvSpPr>
          <p:spPr bwMode="auto">
            <a:xfrm>
              <a:off x="6897266" y="3614614"/>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28" name="Rectangle 59"/>
            <p:cNvSpPr>
              <a:spLocks noChangeArrowheads="1"/>
            </p:cNvSpPr>
            <p:nvPr/>
          </p:nvSpPr>
          <p:spPr bwMode="auto">
            <a:xfrm>
              <a:off x="6427366" y="3614614"/>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229" name="Rectangle 60"/>
            <p:cNvSpPr>
              <a:spLocks noChangeArrowheads="1"/>
            </p:cNvSpPr>
            <p:nvPr/>
          </p:nvSpPr>
          <p:spPr bwMode="auto">
            <a:xfrm>
              <a:off x="7911678" y="379859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30" name="Rectangle 61"/>
            <p:cNvSpPr>
              <a:spLocks noChangeArrowheads="1"/>
            </p:cNvSpPr>
            <p:nvPr/>
          </p:nvSpPr>
          <p:spPr bwMode="auto">
            <a:xfrm>
              <a:off x="2915816" y="4103390"/>
              <a:ext cx="11112"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31" name="Rectangle 62"/>
            <p:cNvSpPr>
              <a:spLocks noChangeArrowheads="1"/>
            </p:cNvSpPr>
            <p:nvPr/>
          </p:nvSpPr>
          <p:spPr bwMode="auto">
            <a:xfrm>
              <a:off x="7330653" y="3614614"/>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32" name="Rectangle 63"/>
            <p:cNvSpPr>
              <a:spLocks noChangeArrowheads="1"/>
            </p:cNvSpPr>
            <p:nvPr/>
          </p:nvSpPr>
          <p:spPr bwMode="auto">
            <a:xfrm>
              <a:off x="3979441" y="3919414"/>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33" name="Rectangle 64"/>
            <p:cNvSpPr>
              <a:spLocks noChangeArrowheads="1"/>
            </p:cNvSpPr>
            <p:nvPr/>
          </p:nvSpPr>
          <p:spPr bwMode="auto">
            <a:xfrm>
              <a:off x="3299991" y="39178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234" name="Rectangle 65"/>
            <p:cNvSpPr>
              <a:spLocks noChangeArrowheads="1"/>
            </p:cNvSpPr>
            <p:nvPr/>
          </p:nvSpPr>
          <p:spPr bwMode="auto">
            <a:xfrm>
              <a:off x="4576341" y="39178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35" name="Rectangle 66"/>
            <p:cNvSpPr>
              <a:spLocks noChangeArrowheads="1"/>
            </p:cNvSpPr>
            <p:nvPr/>
          </p:nvSpPr>
          <p:spPr bwMode="auto">
            <a:xfrm>
              <a:off x="4766841" y="39178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36" name="Rectangle 67"/>
            <p:cNvSpPr>
              <a:spLocks noChangeArrowheads="1"/>
            </p:cNvSpPr>
            <p:nvPr/>
          </p:nvSpPr>
          <p:spPr bwMode="auto">
            <a:xfrm>
              <a:off x="5193878" y="39178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237" name="Rectangle 68"/>
            <p:cNvSpPr>
              <a:spLocks noChangeArrowheads="1"/>
            </p:cNvSpPr>
            <p:nvPr/>
          </p:nvSpPr>
          <p:spPr bwMode="auto">
            <a:xfrm>
              <a:off x="5808241" y="39178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38" name="Rectangle 69"/>
            <p:cNvSpPr>
              <a:spLocks noChangeArrowheads="1"/>
            </p:cNvSpPr>
            <p:nvPr/>
          </p:nvSpPr>
          <p:spPr bwMode="auto">
            <a:xfrm>
              <a:off x="5998741" y="39178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39" name="Rectangle 70"/>
            <p:cNvSpPr>
              <a:spLocks noChangeArrowheads="1"/>
            </p:cNvSpPr>
            <p:nvPr/>
          </p:nvSpPr>
          <p:spPr bwMode="auto">
            <a:xfrm>
              <a:off x="6897266" y="3919414"/>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40" name="Rectangle 71"/>
            <p:cNvSpPr>
              <a:spLocks noChangeArrowheads="1"/>
            </p:cNvSpPr>
            <p:nvPr/>
          </p:nvSpPr>
          <p:spPr bwMode="auto">
            <a:xfrm>
              <a:off x="6427366" y="39178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11</a:t>
              </a:r>
              <a:endParaRPr lang="en-US" altLang="ko-KR">
                <a:ea typeface="굴림" pitchFamily="50" charset="-127"/>
              </a:endParaRPr>
            </a:p>
          </p:txBody>
        </p:sp>
        <p:sp>
          <p:nvSpPr>
            <p:cNvPr id="241" name="Rectangle 72"/>
            <p:cNvSpPr>
              <a:spLocks noChangeArrowheads="1"/>
            </p:cNvSpPr>
            <p:nvPr/>
          </p:nvSpPr>
          <p:spPr bwMode="auto">
            <a:xfrm>
              <a:off x="7911678" y="4103390"/>
              <a:ext cx="12700" cy="3048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42" name="Rectangle 73"/>
            <p:cNvSpPr>
              <a:spLocks noChangeArrowheads="1"/>
            </p:cNvSpPr>
            <p:nvPr/>
          </p:nvSpPr>
          <p:spPr bwMode="auto">
            <a:xfrm>
              <a:off x="2915816" y="4412952"/>
              <a:ext cx="11112" cy="34925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43" name="Rectangle 74"/>
            <p:cNvSpPr>
              <a:spLocks noChangeArrowheads="1"/>
            </p:cNvSpPr>
            <p:nvPr/>
          </p:nvSpPr>
          <p:spPr bwMode="auto">
            <a:xfrm>
              <a:off x="7330653" y="39178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44" name="Rectangle 75"/>
            <p:cNvSpPr>
              <a:spLocks noChangeArrowheads="1"/>
            </p:cNvSpPr>
            <p:nvPr/>
          </p:nvSpPr>
          <p:spPr bwMode="auto">
            <a:xfrm>
              <a:off x="3979441" y="4228976"/>
              <a:ext cx="12700" cy="34925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45" name="Rectangle 76"/>
            <p:cNvSpPr>
              <a:spLocks noChangeArrowheads="1"/>
            </p:cNvSpPr>
            <p:nvPr/>
          </p:nvSpPr>
          <p:spPr bwMode="auto">
            <a:xfrm>
              <a:off x="3299991" y="42226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11</a:t>
              </a:r>
              <a:endParaRPr lang="en-US" altLang="ko-KR">
                <a:ea typeface="굴림" pitchFamily="50" charset="-127"/>
              </a:endParaRPr>
            </a:p>
          </p:txBody>
        </p:sp>
        <p:sp>
          <p:nvSpPr>
            <p:cNvPr id="246" name="Rectangle 77"/>
            <p:cNvSpPr>
              <a:spLocks noChangeArrowheads="1"/>
            </p:cNvSpPr>
            <p:nvPr/>
          </p:nvSpPr>
          <p:spPr bwMode="auto">
            <a:xfrm>
              <a:off x="4576341" y="42226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47" name="Rectangle 78"/>
            <p:cNvSpPr>
              <a:spLocks noChangeArrowheads="1"/>
            </p:cNvSpPr>
            <p:nvPr/>
          </p:nvSpPr>
          <p:spPr bwMode="auto">
            <a:xfrm>
              <a:off x="4766841" y="42226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48" name="Rectangle 79"/>
            <p:cNvSpPr>
              <a:spLocks noChangeArrowheads="1"/>
            </p:cNvSpPr>
            <p:nvPr/>
          </p:nvSpPr>
          <p:spPr bwMode="auto">
            <a:xfrm>
              <a:off x="5193878" y="42226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10</a:t>
              </a:r>
              <a:endParaRPr lang="en-US" altLang="ko-KR">
                <a:ea typeface="굴림" pitchFamily="50" charset="-127"/>
              </a:endParaRPr>
            </a:p>
          </p:txBody>
        </p:sp>
        <p:sp>
          <p:nvSpPr>
            <p:cNvPr id="249" name="Rectangle 80"/>
            <p:cNvSpPr>
              <a:spLocks noChangeArrowheads="1"/>
            </p:cNvSpPr>
            <p:nvPr/>
          </p:nvSpPr>
          <p:spPr bwMode="auto">
            <a:xfrm>
              <a:off x="5808241" y="42226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sp>
          <p:nvSpPr>
            <p:cNvPr id="250" name="Rectangle 81"/>
            <p:cNvSpPr>
              <a:spLocks noChangeArrowheads="1"/>
            </p:cNvSpPr>
            <p:nvPr/>
          </p:nvSpPr>
          <p:spPr bwMode="auto">
            <a:xfrm>
              <a:off x="5998741" y="42226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0 </a:t>
              </a:r>
              <a:endParaRPr lang="en-US" altLang="ko-KR">
                <a:ea typeface="굴림" pitchFamily="50" charset="-127"/>
              </a:endParaRPr>
            </a:p>
          </p:txBody>
        </p:sp>
        <p:sp>
          <p:nvSpPr>
            <p:cNvPr id="251" name="Rectangle 82"/>
            <p:cNvSpPr>
              <a:spLocks noChangeArrowheads="1"/>
            </p:cNvSpPr>
            <p:nvPr/>
          </p:nvSpPr>
          <p:spPr bwMode="auto">
            <a:xfrm>
              <a:off x="6897266" y="4228976"/>
              <a:ext cx="12700" cy="34925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52" name="Rectangle 83"/>
            <p:cNvSpPr>
              <a:spLocks noChangeArrowheads="1"/>
            </p:cNvSpPr>
            <p:nvPr/>
          </p:nvSpPr>
          <p:spPr bwMode="auto">
            <a:xfrm>
              <a:off x="6427366" y="4222626"/>
              <a:ext cx="2540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11</a:t>
              </a:r>
              <a:endParaRPr lang="en-US" altLang="ko-KR">
                <a:ea typeface="굴림" pitchFamily="50" charset="-127"/>
              </a:endParaRPr>
            </a:p>
          </p:txBody>
        </p:sp>
        <p:sp>
          <p:nvSpPr>
            <p:cNvPr id="253" name="Rectangle 84"/>
            <p:cNvSpPr>
              <a:spLocks noChangeArrowheads="1"/>
            </p:cNvSpPr>
            <p:nvPr/>
          </p:nvSpPr>
          <p:spPr bwMode="auto">
            <a:xfrm>
              <a:off x="7911678" y="4412952"/>
              <a:ext cx="12700" cy="34925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54" name="Rectangle 85"/>
            <p:cNvSpPr>
              <a:spLocks noChangeArrowheads="1"/>
            </p:cNvSpPr>
            <p:nvPr/>
          </p:nvSpPr>
          <p:spPr bwMode="auto">
            <a:xfrm>
              <a:off x="2941216" y="4749502"/>
              <a:ext cx="4979987" cy="12700"/>
            </a:xfrm>
            <a:prstGeom prst="rect">
              <a:avLst/>
            </a:prstGeom>
            <a:solidFill>
              <a:srgbClr val="FFFFFF"/>
            </a:solidFill>
            <a:ln w="6350">
              <a:solidFill>
                <a:srgbClr val="000000"/>
              </a:solidFill>
              <a:miter lim="800000"/>
              <a:headEnd/>
              <a:tailEnd/>
            </a:ln>
          </p:spPr>
          <p:txBody>
            <a:bodyPr/>
            <a:lstStyle/>
            <a:p>
              <a:endParaRPr lang="ko-KR" altLang="en-US"/>
            </a:p>
          </p:txBody>
        </p:sp>
        <p:sp>
          <p:nvSpPr>
            <p:cNvPr id="255" name="Rectangle 86"/>
            <p:cNvSpPr>
              <a:spLocks noChangeArrowheads="1"/>
            </p:cNvSpPr>
            <p:nvPr/>
          </p:nvSpPr>
          <p:spPr bwMode="auto">
            <a:xfrm>
              <a:off x="7330653" y="4222626"/>
              <a:ext cx="190500" cy="304800"/>
            </a:xfrm>
            <a:prstGeom prst="rect">
              <a:avLst/>
            </a:prstGeom>
            <a:noFill/>
            <a:ln w="9525">
              <a:noFill/>
              <a:miter lim="800000"/>
              <a:headEnd/>
              <a:tailEnd/>
            </a:ln>
          </p:spPr>
          <p:txBody>
            <a:bodyPr wrap="none" lIns="0" tIns="0" rIns="0" bIns="0">
              <a:spAutoFit/>
            </a:bodyPr>
            <a:lstStyle/>
            <a:p>
              <a:r>
                <a:rPr lang="en-US" altLang="ko-KR" sz="2000">
                  <a:solidFill>
                    <a:srgbClr val="000000"/>
                  </a:solidFill>
                  <a:ea typeface="굴림" pitchFamily="50" charset="-127"/>
                </a:rPr>
                <a:t>1 </a:t>
              </a:r>
              <a:endParaRPr lang="en-US" altLang="ko-KR">
                <a:ea typeface="굴림" pitchFamily="50" charset="-127"/>
              </a:endParaRPr>
            </a:p>
          </p:txBody>
        </p:sp>
      </p:grpSp>
      <p:grpSp>
        <p:nvGrpSpPr>
          <p:cNvPr id="256" name="그룹 255"/>
          <p:cNvGrpSpPr/>
          <p:nvPr/>
        </p:nvGrpSpPr>
        <p:grpSpPr>
          <a:xfrm>
            <a:off x="210937" y="1189999"/>
            <a:ext cx="6429832" cy="5276697"/>
            <a:chOff x="2087563" y="969963"/>
            <a:chExt cx="5189537" cy="3924300"/>
          </a:xfrm>
        </p:grpSpPr>
        <p:sp>
          <p:nvSpPr>
            <p:cNvPr id="257" name="Freeform 4"/>
            <p:cNvSpPr>
              <a:spLocks/>
            </p:cNvSpPr>
            <p:nvPr/>
          </p:nvSpPr>
          <p:spPr bwMode="auto">
            <a:xfrm>
              <a:off x="5064125" y="2284413"/>
              <a:ext cx="1054100" cy="2289175"/>
            </a:xfrm>
            <a:custGeom>
              <a:avLst/>
              <a:gdLst/>
              <a:ahLst/>
              <a:cxnLst>
                <a:cxn ang="0">
                  <a:pos x="0" y="2883"/>
                </a:cxn>
                <a:cxn ang="0">
                  <a:pos x="0" y="432"/>
                </a:cxn>
                <a:cxn ang="0">
                  <a:pos x="1327" y="432"/>
                </a:cxn>
                <a:cxn ang="0">
                  <a:pos x="1327" y="0"/>
                </a:cxn>
              </a:cxnLst>
              <a:rect l="0" t="0" r="r" b="b"/>
              <a:pathLst>
                <a:path w="1327" h="2883">
                  <a:moveTo>
                    <a:pt x="0" y="2883"/>
                  </a:moveTo>
                  <a:lnTo>
                    <a:pt x="0" y="432"/>
                  </a:lnTo>
                  <a:lnTo>
                    <a:pt x="1327" y="432"/>
                  </a:lnTo>
                  <a:lnTo>
                    <a:pt x="1327" y="0"/>
                  </a:lnTo>
                </a:path>
              </a:pathLst>
            </a:custGeom>
            <a:noFill/>
            <a:ln w="19050" cmpd="sng">
              <a:solidFill>
                <a:schemeClr val="tx1"/>
              </a:solidFill>
              <a:prstDash val="solid"/>
              <a:round/>
              <a:headEnd/>
              <a:tailEnd/>
            </a:ln>
          </p:spPr>
          <p:txBody>
            <a:bodyPr/>
            <a:lstStyle/>
            <a:p>
              <a:endParaRPr lang="ko-KR" altLang="en-US"/>
            </a:p>
          </p:txBody>
        </p:sp>
        <p:sp>
          <p:nvSpPr>
            <p:cNvPr id="258" name="Freeform 5"/>
            <p:cNvSpPr>
              <a:spLocks/>
            </p:cNvSpPr>
            <p:nvPr/>
          </p:nvSpPr>
          <p:spPr bwMode="auto">
            <a:xfrm>
              <a:off x="4079875" y="4230688"/>
              <a:ext cx="2038350" cy="342900"/>
            </a:xfrm>
            <a:custGeom>
              <a:avLst/>
              <a:gdLst/>
              <a:ahLst/>
              <a:cxnLst>
                <a:cxn ang="0">
                  <a:pos x="0" y="433"/>
                </a:cxn>
                <a:cxn ang="0">
                  <a:pos x="2568" y="433"/>
                </a:cxn>
                <a:cxn ang="0">
                  <a:pos x="2568" y="0"/>
                </a:cxn>
              </a:cxnLst>
              <a:rect l="0" t="0" r="r" b="b"/>
              <a:pathLst>
                <a:path w="2568" h="433">
                  <a:moveTo>
                    <a:pt x="0" y="433"/>
                  </a:moveTo>
                  <a:lnTo>
                    <a:pt x="2568" y="433"/>
                  </a:lnTo>
                  <a:lnTo>
                    <a:pt x="2568" y="0"/>
                  </a:lnTo>
                </a:path>
              </a:pathLst>
            </a:custGeom>
            <a:noFill/>
            <a:ln w="19050" cmpd="sng">
              <a:solidFill>
                <a:schemeClr val="tx1"/>
              </a:solidFill>
              <a:prstDash val="solid"/>
              <a:round/>
              <a:headEnd/>
              <a:tailEnd/>
            </a:ln>
          </p:spPr>
          <p:txBody>
            <a:bodyPr/>
            <a:lstStyle/>
            <a:p>
              <a:endParaRPr lang="ko-KR" altLang="en-US"/>
            </a:p>
          </p:txBody>
        </p:sp>
        <p:sp>
          <p:nvSpPr>
            <p:cNvPr id="259" name="Rectangle 6"/>
            <p:cNvSpPr>
              <a:spLocks noChangeArrowheads="1"/>
            </p:cNvSpPr>
            <p:nvPr/>
          </p:nvSpPr>
          <p:spPr bwMode="auto">
            <a:xfrm>
              <a:off x="2797175" y="1003300"/>
              <a:ext cx="1282700" cy="1281113"/>
            </a:xfrm>
            <a:prstGeom prst="rect">
              <a:avLst/>
            </a:prstGeom>
            <a:noFill/>
            <a:ln w="28575">
              <a:solidFill>
                <a:srgbClr val="000000"/>
              </a:solidFill>
              <a:miter lim="800000"/>
              <a:headEnd/>
              <a:tailEnd/>
            </a:ln>
          </p:spPr>
          <p:txBody>
            <a:bodyPr/>
            <a:lstStyle/>
            <a:p>
              <a:endParaRPr lang="ko-KR" altLang="en-US"/>
            </a:p>
          </p:txBody>
        </p:sp>
        <p:sp>
          <p:nvSpPr>
            <p:cNvPr id="260" name="Rectangle 7"/>
            <p:cNvSpPr>
              <a:spLocks noChangeArrowheads="1"/>
            </p:cNvSpPr>
            <p:nvPr/>
          </p:nvSpPr>
          <p:spPr bwMode="auto">
            <a:xfrm>
              <a:off x="3276600" y="1408113"/>
              <a:ext cx="328613"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Full</a:t>
              </a:r>
              <a:endParaRPr lang="en-US" altLang="ko-KR">
                <a:ea typeface="굴림" pitchFamily="50" charset="-127"/>
              </a:endParaRPr>
            </a:p>
          </p:txBody>
        </p:sp>
        <p:sp>
          <p:nvSpPr>
            <p:cNvPr id="261" name="Line 8"/>
            <p:cNvSpPr>
              <a:spLocks noChangeShapeType="1"/>
            </p:cNvSpPr>
            <p:nvPr/>
          </p:nvSpPr>
          <p:spPr bwMode="auto">
            <a:xfrm flipH="1">
              <a:off x="4079875" y="1323975"/>
              <a:ext cx="1625600" cy="1588"/>
            </a:xfrm>
            <a:prstGeom prst="line">
              <a:avLst/>
            </a:prstGeom>
            <a:noFill/>
            <a:ln w="19050">
              <a:solidFill>
                <a:schemeClr val="tx1"/>
              </a:solidFill>
              <a:round/>
              <a:headEnd/>
              <a:tailEnd/>
            </a:ln>
          </p:spPr>
          <p:txBody>
            <a:bodyPr/>
            <a:lstStyle/>
            <a:p>
              <a:endParaRPr lang="ko-KR" altLang="en-US"/>
            </a:p>
          </p:txBody>
        </p:sp>
        <p:sp>
          <p:nvSpPr>
            <p:cNvPr id="262" name="Rectangle 9"/>
            <p:cNvSpPr>
              <a:spLocks noChangeArrowheads="1"/>
            </p:cNvSpPr>
            <p:nvPr/>
          </p:nvSpPr>
          <p:spPr bwMode="auto">
            <a:xfrm>
              <a:off x="3213100" y="1638300"/>
              <a:ext cx="503238"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adder </a:t>
              </a:r>
              <a:endParaRPr lang="en-US" altLang="ko-KR">
                <a:ea typeface="굴림" pitchFamily="50" charset="-127"/>
              </a:endParaRPr>
            </a:p>
          </p:txBody>
        </p:sp>
        <p:sp>
          <p:nvSpPr>
            <p:cNvPr id="263" name="Rectangle 10"/>
            <p:cNvSpPr>
              <a:spLocks noChangeArrowheads="1"/>
            </p:cNvSpPr>
            <p:nvPr/>
          </p:nvSpPr>
          <p:spPr bwMode="auto">
            <a:xfrm>
              <a:off x="2087563" y="1193800"/>
              <a:ext cx="152400"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a </a:t>
              </a:r>
              <a:endParaRPr lang="en-US" altLang="ko-KR">
                <a:ea typeface="굴림" pitchFamily="50" charset="-127"/>
              </a:endParaRPr>
            </a:p>
          </p:txBody>
        </p:sp>
        <p:sp>
          <p:nvSpPr>
            <p:cNvPr id="264" name="Rectangle 11"/>
            <p:cNvSpPr>
              <a:spLocks noChangeArrowheads="1"/>
            </p:cNvSpPr>
            <p:nvPr/>
          </p:nvSpPr>
          <p:spPr bwMode="auto">
            <a:xfrm>
              <a:off x="5705475" y="1003300"/>
              <a:ext cx="825500" cy="1281113"/>
            </a:xfrm>
            <a:prstGeom prst="rect">
              <a:avLst/>
            </a:prstGeom>
            <a:solidFill>
              <a:srgbClr val="FFFFFF"/>
            </a:solidFill>
            <a:ln w="28575">
              <a:solidFill>
                <a:srgbClr val="000000"/>
              </a:solidFill>
              <a:miter lim="800000"/>
              <a:headEnd/>
              <a:tailEnd/>
            </a:ln>
          </p:spPr>
          <p:txBody>
            <a:bodyPr/>
            <a:lstStyle/>
            <a:p>
              <a:endParaRPr lang="ko-KR" altLang="en-US"/>
            </a:p>
          </p:txBody>
        </p:sp>
        <p:sp>
          <p:nvSpPr>
            <p:cNvPr id="265" name="Rectangle 12"/>
            <p:cNvSpPr>
              <a:spLocks noChangeArrowheads="1"/>
            </p:cNvSpPr>
            <p:nvPr/>
          </p:nvSpPr>
          <p:spPr bwMode="auto">
            <a:xfrm>
              <a:off x="2095500" y="1514475"/>
              <a:ext cx="152400"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b </a:t>
              </a:r>
              <a:endParaRPr lang="en-US" altLang="ko-KR">
                <a:ea typeface="굴림" pitchFamily="50" charset="-127"/>
              </a:endParaRPr>
            </a:p>
          </p:txBody>
        </p:sp>
        <p:sp>
          <p:nvSpPr>
            <p:cNvPr id="266" name="Rectangle 13"/>
            <p:cNvSpPr>
              <a:spLocks noChangeArrowheads="1"/>
            </p:cNvSpPr>
            <p:nvPr/>
          </p:nvSpPr>
          <p:spPr bwMode="auto">
            <a:xfrm>
              <a:off x="5795963" y="1219200"/>
              <a:ext cx="196850"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D </a:t>
              </a:r>
              <a:endParaRPr lang="en-US" altLang="ko-KR">
                <a:ea typeface="굴림" pitchFamily="50" charset="-127"/>
              </a:endParaRPr>
            </a:p>
          </p:txBody>
        </p:sp>
        <p:sp>
          <p:nvSpPr>
            <p:cNvPr id="267" name="Rectangle 14"/>
            <p:cNvSpPr>
              <a:spLocks noChangeArrowheads="1"/>
            </p:cNvSpPr>
            <p:nvPr/>
          </p:nvSpPr>
          <p:spPr bwMode="auto">
            <a:xfrm>
              <a:off x="6272213" y="1211263"/>
              <a:ext cx="196850" cy="244475"/>
            </a:xfrm>
            <a:prstGeom prst="rect">
              <a:avLst/>
            </a:prstGeom>
            <a:noFill/>
            <a:ln w="9525">
              <a:noFill/>
              <a:miter lim="800000"/>
              <a:headEnd/>
              <a:tailEnd/>
            </a:ln>
          </p:spPr>
          <p:txBody>
            <a:bodyPr wrap="none" lIns="0" tIns="0" rIns="0" bIns="0">
              <a:spAutoFit/>
            </a:bodyPr>
            <a:lstStyle/>
            <a:p>
              <a:r>
                <a:rPr lang="en-US" altLang="ko-KR" sz="1600" dirty="0">
                  <a:solidFill>
                    <a:srgbClr val="000000"/>
                  </a:solidFill>
                  <a:latin typeface="Times-Roman" charset="0"/>
                  <a:ea typeface="굴림" pitchFamily="50" charset="-127"/>
                </a:rPr>
                <a:t>Q </a:t>
              </a:r>
              <a:endParaRPr lang="en-US" altLang="ko-KR" dirty="0">
                <a:ea typeface="굴림" pitchFamily="50" charset="-127"/>
              </a:endParaRPr>
            </a:p>
          </p:txBody>
        </p:sp>
        <p:sp>
          <p:nvSpPr>
            <p:cNvPr id="268" name="Line 15"/>
            <p:cNvSpPr>
              <a:spLocks noChangeShapeType="1"/>
            </p:cNvSpPr>
            <p:nvPr/>
          </p:nvSpPr>
          <p:spPr bwMode="auto">
            <a:xfrm flipH="1">
              <a:off x="6300788" y="1851025"/>
              <a:ext cx="92075" cy="1588"/>
            </a:xfrm>
            <a:prstGeom prst="line">
              <a:avLst/>
            </a:prstGeom>
            <a:noFill/>
            <a:ln w="0">
              <a:solidFill>
                <a:srgbClr val="000000"/>
              </a:solidFill>
              <a:round/>
              <a:headEnd/>
              <a:tailEnd/>
            </a:ln>
          </p:spPr>
          <p:txBody>
            <a:bodyPr/>
            <a:lstStyle/>
            <a:p>
              <a:endParaRPr lang="ko-KR" altLang="en-US"/>
            </a:p>
          </p:txBody>
        </p:sp>
        <p:sp>
          <p:nvSpPr>
            <p:cNvPr id="269" name="Freeform 16"/>
            <p:cNvSpPr>
              <a:spLocks/>
            </p:cNvSpPr>
            <p:nvPr/>
          </p:nvSpPr>
          <p:spPr bwMode="auto">
            <a:xfrm>
              <a:off x="5705475" y="1895475"/>
              <a:ext cx="160338" cy="160338"/>
            </a:xfrm>
            <a:custGeom>
              <a:avLst/>
              <a:gdLst/>
              <a:ahLst/>
              <a:cxnLst>
                <a:cxn ang="0">
                  <a:pos x="0" y="202"/>
                </a:cxn>
                <a:cxn ang="0">
                  <a:pos x="201" y="86"/>
                </a:cxn>
                <a:cxn ang="0">
                  <a:pos x="0" y="0"/>
                </a:cxn>
              </a:cxnLst>
              <a:rect l="0" t="0" r="r" b="b"/>
              <a:pathLst>
                <a:path w="201" h="202">
                  <a:moveTo>
                    <a:pt x="0" y="202"/>
                  </a:moveTo>
                  <a:lnTo>
                    <a:pt x="201" y="86"/>
                  </a:lnTo>
                  <a:lnTo>
                    <a:pt x="0" y="0"/>
                  </a:lnTo>
                </a:path>
              </a:pathLst>
            </a:custGeom>
            <a:noFill/>
            <a:ln w="19050" cmpd="sng">
              <a:solidFill>
                <a:srgbClr val="000000"/>
              </a:solidFill>
              <a:prstDash val="solid"/>
              <a:round/>
              <a:headEnd/>
              <a:tailEnd/>
            </a:ln>
          </p:spPr>
          <p:txBody>
            <a:bodyPr/>
            <a:lstStyle/>
            <a:p>
              <a:endParaRPr lang="ko-KR" altLang="en-US"/>
            </a:p>
          </p:txBody>
        </p:sp>
        <p:sp>
          <p:nvSpPr>
            <p:cNvPr id="270" name="Freeform 17"/>
            <p:cNvSpPr>
              <a:spLocks/>
            </p:cNvSpPr>
            <p:nvPr/>
          </p:nvSpPr>
          <p:spPr bwMode="auto">
            <a:xfrm>
              <a:off x="2614613" y="1301750"/>
              <a:ext cx="138112" cy="44450"/>
            </a:xfrm>
            <a:custGeom>
              <a:avLst/>
              <a:gdLst/>
              <a:ahLst/>
              <a:cxnLst>
                <a:cxn ang="0">
                  <a:pos x="0" y="58"/>
                </a:cxn>
                <a:cxn ang="0">
                  <a:pos x="173" y="29"/>
                </a:cxn>
                <a:cxn ang="0">
                  <a:pos x="0" y="0"/>
                </a:cxn>
                <a:cxn ang="0">
                  <a:pos x="0" y="29"/>
                </a:cxn>
                <a:cxn ang="0">
                  <a:pos x="0" y="58"/>
                </a:cxn>
              </a:cxnLst>
              <a:rect l="0" t="0" r="r" b="b"/>
              <a:pathLst>
                <a:path w="173" h="58">
                  <a:moveTo>
                    <a:pt x="0" y="58"/>
                  </a:moveTo>
                  <a:lnTo>
                    <a:pt x="173" y="29"/>
                  </a:lnTo>
                  <a:lnTo>
                    <a:pt x="0" y="0"/>
                  </a:lnTo>
                  <a:lnTo>
                    <a:pt x="0" y="29"/>
                  </a:lnTo>
                  <a:lnTo>
                    <a:pt x="0" y="58"/>
                  </a:lnTo>
                  <a:close/>
                </a:path>
              </a:pathLst>
            </a:custGeom>
            <a:solidFill>
              <a:srgbClr val="000000"/>
            </a:solidFill>
            <a:ln w="19050" cmpd="sng">
              <a:solidFill>
                <a:schemeClr val="tx1"/>
              </a:solidFill>
              <a:prstDash val="solid"/>
              <a:round/>
              <a:headEnd/>
              <a:tailEnd/>
            </a:ln>
          </p:spPr>
          <p:txBody>
            <a:bodyPr/>
            <a:lstStyle/>
            <a:p>
              <a:endParaRPr lang="ko-KR" altLang="en-US"/>
            </a:p>
          </p:txBody>
        </p:sp>
        <p:sp>
          <p:nvSpPr>
            <p:cNvPr id="271" name="Line 18"/>
            <p:cNvSpPr>
              <a:spLocks noChangeShapeType="1"/>
            </p:cNvSpPr>
            <p:nvPr/>
          </p:nvSpPr>
          <p:spPr bwMode="auto">
            <a:xfrm flipH="1">
              <a:off x="2316163" y="1323975"/>
              <a:ext cx="298450" cy="1588"/>
            </a:xfrm>
            <a:prstGeom prst="line">
              <a:avLst/>
            </a:prstGeom>
            <a:noFill/>
            <a:ln w="19050">
              <a:solidFill>
                <a:schemeClr val="tx1"/>
              </a:solidFill>
              <a:round/>
              <a:headEnd/>
              <a:tailEnd/>
            </a:ln>
          </p:spPr>
          <p:txBody>
            <a:bodyPr/>
            <a:lstStyle/>
            <a:p>
              <a:endParaRPr lang="ko-KR" altLang="en-US"/>
            </a:p>
          </p:txBody>
        </p:sp>
        <p:sp>
          <p:nvSpPr>
            <p:cNvPr id="272" name="Freeform 19"/>
            <p:cNvSpPr>
              <a:spLocks/>
            </p:cNvSpPr>
            <p:nvPr/>
          </p:nvSpPr>
          <p:spPr bwMode="auto">
            <a:xfrm>
              <a:off x="2614613" y="1620838"/>
              <a:ext cx="138112" cy="46037"/>
            </a:xfrm>
            <a:custGeom>
              <a:avLst/>
              <a:gdLst/>
              <a:ahLst/>
              <a:cxnLst>
                <a:cxn ang="0">
                  <a:pos x="0" y="57"/>
                </a:cxn>
                <a:cxn ang="0">
                  <a:pos x="173" y="29"/>
                </a:cxn>
                <a:cxn ang="0">
                  <a:pos x="0" y="0"/>
                </a:cxn>
                <a:cxn ang="0">
                  <a:pos x="0" y="29"/>
                </a:cxn>
                <a:cxn ang="0">
                  <a:pos x="0" y="57"/>
                </a:cxn>
              </a:cxnLst>
              <a:rect l="0" t="0" r="r" b="b"/>
              <a:pathLst>
                <a:path w="173" h="57">
                  <a:moveTo>
                    <a:pt x="0" y="57"/>
                  </a:moveTo>
                  <a:lnTo>
                    <a:pt x="173" y="29"/>
                  </a:lnTo>
                  <a:lnTo>
                    <a:pt x="0" y="0"/>
                  </a:lnTo>
                  <a:lnTo>
                    <a:pt x="0" y="29"/>
                  </a:lnTo>
                  <a:lnTo>
                    <a:pt x="0" y="57"/>
                  </a:lnTo>
                  <a:close/>
                </a:path>
              </a:pathLst>
            </a:custGeom>
            <a:solidFill>
              <a:srgbClr val="000000"/>
            </a:solidFill>
            <a:ln w="19050" cmpd="sng">
              <a:solidFill>
                <a:schemeClr val="tx1"/>
              </a:solidFill>
              <a:prstDash val="solid"/>
              <a:round/>
              <a:headEnd/>
              <a:tailEnd/>
            </a:ln>
          </p:spPr>
          <p:txBody>
            <a:bodyPr/>
            <a:lstStyle/>
            <a:p>
              <a:endParaRPr lang="ko-KR" altLang="en-US"/>
            </a:p>
          </p:txBody>
        </p:sp>
        <p:sp>
          <p:nvSpPr>
            <p:cNvPr id="273" name="Line 20"/>
            <p:cNvSpPr>
              <a:spLocks noChangeShapeType="1"/>
            </p:cNvSpPr>
            <p:nvPr/>
          </p:nvSpPr>
          <p:spPr bwMode="auto">
            <a:xfrm flipH="1">
              <a:off x="2316163" y="1644650"/>
              <a:ext cx="298450" cy="1588"/>
            </a:xfrm>
            <a:prstGeom prst="line">
              <a:avLst/>
            </a:prstGeom>
            <a:noFill/>
            <a:ln w="19050">
              <a:solidFill>
                <a:schemeClr val="tx1"/>
              </a:solidFill>
              <a:round/>
              <a:headEnd/>
              <a:tailEnd/>
            </a:ln>
          </p:spPr>
          <p:txBody>
            <a:bodyPr/>
            <a:lstStyle/>
            <a:p>
              <a:endParaRPr lang="ko-KR" altLang="en-US"/>
            </a:p>
          </p:txBody>
        </p:sp>
        <p:sp>
          <p:nvSpPr>
            <p:cNvPr id="274" name="Rectangle 21"/>
            <p:cNvSpPr>
              <a:spLocks noChangeArrowheads="1"/>
            </p:cNvSpPr>
            <p:nvPr/>
          </p:nvSpPr>
          <p:spPr bwMode="auto">
            <a:xfrm>
              <a:off x="6272213" y="1865313"/>
              <a:ext cx="196850"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Q </a:t>
              </a:r>
              <a:endParaRPr lang="en-US" altLang="ko-KR">
                <a:ea typeface="굴림" pitchFamily="50" charset="-127"/>
              </a:endParaRPr>
            </a:p>
          </p:txBody>
        </p:sp>
        <p:sp>
          <p:nvSpPr>
            <p:cNvPr id="275" name="Freeform 22"/>
            <p:cNvSpPr>
              <a:spLocks/>
            </p:cNvSpPr>
            <p:nvPr/>
          </p:nvSpPr>
          <p:spPr bwMode="auto">
            <a:xfrm>
              <a:off x="6072188" y="2298700"/>
              <a:ext cx="92075" cy="114300"/>
            </a:xfrm>
            <a:custGeom>
              <a:avLst/>
              <a:gdLst/>
              <a:ahLst/>
              <a:cxnLst>
                <a:cxn ang="0">
                  <a:pos x="2" y="65"/>
                </a:cxn>
                <a:cxn ang="0">
                  <a:pos x="2" y="54"/>
                </a:cxn>
                <a:cxn ang="0">
                  <a:pos x="4" y="44"/>
                </a:cxn>
                <a:cxn ang="0">
                  <a:pos x="9" y="36"/>
                </a:cxn>
                <a:cxn ang="0">
                  <a:pos x="15" y="27"/>
                </a:cxn>
                <a:cxn ang="0">
                  <a:pos x="20" y="20"/>
                </a:cxn>
                <a:cxn ang="0">
                  <a:pos x="28" y="13"/>
                </a:cxn>
                <a:cxn ang="0">
                  <a:pos x="36" y="8"/>
                </a:cxn>
                <a:cxn ang="0">
                  <a:pos x="45" y="4"/>
                </a:cxn>
                <a:cxn ang="0">
                  <a:pos x="55" y="1"/>
                </a:cxn>
                <a:cxn ang="0">
                  <a:pos x="65" y="0"/>
                </a:cxn>
                <a:cxn ang="0">
                  <a:pos x="48" y="0"/>
                </a:cxn>
                <a:cxn ang="0">
                  <a:pos x="58" y="1"/>
                </a:cxn>
                <a:cxn ang="0">
                  <a:pos x="68" y="3"/>
                </a:cxn>
                <a:cxn ang="0">
                  <a:pos x="78" y="7"/>
                </a:cxn>
                <a:cxn ang="0">
                  <a:pos x="87" y="11"/>
                </a:cxn>
                <a:cxn ang="0">
                  <a:pos x="94" y="17"/>
                </a:cxn>
                <a:cxn ang="0">
                  <a:pos x="101" y="24"/>
                </a:cxn>
                <a:cxn ang="0">
                  <a:pos x="107" y="33"/>
                </a:cxn>
                <a:cxn ang="0">
                  <a:pos x="111" y="41"/>
                </a:cxn>
                <a:cxn ang="0">
                  <a:pos x="114" y="50"/>
                </a:cxn>
                <a:cxn ang="0">
                  <a:pos x="116" y="60"/>
                </a:cxn>
                <a:cxn ang="0">
                  <a:pos x="116" y="67"/>
                </a:cxn>
                <a:cxn ang="0">
                  <a:pos x="116" y="83"/>
                </a:cxn>
                <a:cxn ang="0">
                  <a:pos x="114" y="93"/>
                </a:cxn>
                <a:cxn ang="0">
                  <a:pos x="111" y="102"/>
                </a:cxn>
                <a:cxn ang="0">
                  <a:pos x="107" y="111"/>
                </a:cxn>
                <a:cxn ang="0">
                  <a:pos x="101" y="119"/>
                </a:cxn>
                <a:cxn ang="0">
                  <a:pos x="94" y="127"/>
                </a:cxn>
                <a:cxn ang="0">
                  <a:pos x="87" y="132"/>
                </a:cxn>
                <a:cxn ang="0">
                  <a:pos x="78" y="137"/>
                </a:cxn>
                <a:cxn ang="0">
                  <a:pos x="68" y="141"/>
                </a:cxn>
                <a:cxn ang="0">
                  <a:pos x="58" y="142"/>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65" y="144"/>
                </a:cxn>
                <a:cxn ang="0">
                  <a:pos x="55" y="142"/>
                </a:cxn>
                <a:cxn ang="0">
                  <a:pos x="45" y="140"/>
                </a:cxn>
                <a:cxn ang="0">
                  <a:pos x="36" y="135"/>
                </a:cxn>
                <a:cxn ang="0">
                  <a:pos x="28" y="131"/>
                </a:cxn>
                <a:cxn ang="0">
                  <a:pos x="20" y="124"/>
                </a:cxn>
                <a:cxn ang="0">
                  <a:pos x="15" y="116"/>
                </a:cxn>
                <a:cxn ang="0">
                  <a:pos x="9" y="108"/>
                </a:cxn>
                <a:cxn ang="0">
                  <a:pos x="4" y="99"/>
                </a:cxn>
                <a:cxn ang="0">
                  <a:pos x="2" y="89"/>
                </a:cxn>
                <a:cxn ang="0">
                  <a:pos x="2" y="79"/>
                </a:cxn>
              </a:cxnLst>
              <a:rect l="0" t="0" r="r" b="b"/>
              <a:pathLst>
                <a:path w="116" h="144">
                  <a:moveTo>
                    <a:pt x="0" y="76"/>
                  </a:moveTo>
                  <a:lnTo>
                    <a:pt x="0" y="67"/>
                  </a:lnTo>
                  <a:lnTo>
                    <a:pt x="2" y="65"/>
                  </a:lnTo>
                  <a:lnTo>
                    <a:pt x="2" y="60"/>
                  </a:lnTo>
                  <a:lnTo>
                    <a:pt x="2" y="57"/>
                  </a:lnTo>
                  <a:lnTo>
                    <a:pt x="2" y="54"/>
                  </a:lnTo>
                  <a:lnTo>
                    <a:pt x="3" y="50"/>
                  </a:lnTo>
                  <a:lnTo>
                    <a:pt x="4" y="47"/>
                  </a:lnTo>
                  <a:lnTo>
                    <a:pt x="4" y="44"/>
                  </a:lnTo>
                  <a:lnTo>
                    <a:pt x="6" y="41"/>
                  </a:lnTo>
                  <a:lnTo>
                    <a:pt x="7" y="39"/>
                  </a:lnTo>
                  <a:lnTo>
                    <a:pt x="9" y="36"/>
                  </a:lnTo>
                  <a:lnTo>
                    <a:pt x="10" y="33"/>
                  </a:lnTo>
                  <a:lnTo>
                    <a:pt x="13" y="30"/>
                  </a:lnTo>
                  <a:lnTo>
                    <a:pt x="15" y="27"/>
                  </a:lnTo>
                  <a:lnTo>
                    <a:pt x="16" y="24"/>
                  </a:lnTo>
                  <a:lnTo>
                    <a:pt x="19" y="23"/>
                  </a:lnTo>
                  <a:lnTo>
                    <a:pt x="20" y="20"/>
                  </a:lnTo>
                  <a:lnTo>
                    <a:pt x="23" y="17"/>
                  </a:lnTo>
                  <a:lnTo>
                    <a:pt x="26" y="16"/>
                  </a:lnTo>
                  <a:lnTo>
                    <a:pt x="28" y="13"/>
                  </a:lnTo>
                  <a:lnTo>
                    <a:pt x="30" y="11"/>
                  </a:lnTo>
                  <a:lnTo>
                    <a:pt x="33" y="10"/>
                  </a:lnTo>
                  <a:lnTo>
                    <a:pt x="36" y="8"/>
                  </a:lnTo>
                  <a:lnTo>
                    <a:pt x="39" y="7"/>
                  </a:lnTo>
                  <a:lnTo>
                    <a:pt x="42" y="5"/>
                  </a:lnTo>
                  <a:lnTo>
                    <a:pt x="45" y="4"/>
                  </a:lnTo>
                  <a:lnTo>
                    <a:pt x="49" y="3"/>
                  </a:lnTo>
                  <a:lnTo>
                    <a:pt x="52" y="3"/>
                  </a:lnTo>
                  <a:lnTo>
                    <a:pt x="55" y="1"/>
                  </a:lnTo>
                  <a:lnTo>
                    <a:pt x="58" y="1"/>
                  </a:lnTo>
                  <a:lnTo>
                    <a:pt x="62" y="0"/>
                  </a:lnTo>
                  <a:lnTo>
                    <a:pt x="65" y="0"/>
                  </a:lnTo>
                  <a:lnTo>
                    <a:pt x="69" y="0"/>
                  </a:lnTo>
                  <a:lnTo>
                    <a:pt x="69" y="0"/>
                  </a:lnTo>
                  <a:lnTo>
                    <a:pt x="48" y="0"/>
                  </a:lnTo>
                  <a:lnTo>
                    <a:pt x="52" y="0"/>
                  </a:lnTo>
                  <a:lnTo>
                    <a:pt x="55" y="0"/>
                  </a:lnTo>
                  <a:lnTo>
                    <a:pt x="58" y="1"/>
                  </a:lnTo>
                  <a:lnTo>
                    <a:pt x="62" y="1"/>
                  </a:lnTo>
                  <a:lnTo>
                    <a:pt x="65" y="3"/>
                  </a:lnTo>
                  <a:lnTo>
                    <a:pt x="68" y="3"/>
                  </a:lnTo>
                  <a:lnTo>
                    <a:pt x="72" y="4"/>
                  </a:lnTo>
                  <a:lnTo>
                    <a:pt x="75" y="5"/>
                  </a:lnTo>
                  <a:lnTo>
                    <a:pt x="78" y="7"/>
                  </a:lnTo>
                  <a:lnTo>
                    <a:pt x="81" y="8"/>
                  </a:lnTo>
                  <a:lnTo>
                    <a:pt x="84" y="10"/>
                  </a:lnTo>
                  <a:lnTo>
                    <a:pt x="87" y="11"/>
                  </a:lnTo>
                  <a:lnTo>
                    <a:pt x="90" y="13"/>
                  </a:lnTo>
                  <a:lnTo>
                    <a:pt x="91" y="16"/>
                  </a:lnTo>
                  <a:lnTo>
                    <a:pt x="94" y="17"/>
                  </a:lnTo>
                  <a:lnTo>
                    <a:pt x="97" y="20"/>
                  </a:lnTo>
                  <a:lnTo>
                    <a:pt x="98" y="23"/>
                  </a:lnTo>
                  <a:lnTo>
                    <a:pt x="101" y="24"/>
                  </a:lnTo>
                  <a:lnTo>
                    <a:pt x="103" y="27"/>
                  </a:lnTo>
                  <a:lnTo>
                    <a:pt x="104" y="30"/>
                  </a:lnTo>
                  <a:lnTo>
                    <a:pt x="107" y="33"/>
                  </a:lnTo>
                  <a:lnTo>
                    <a:pt x="108" y="36"/>
                  </a:lnTo>
                  <a:lnTo>
                    <a:pt x="110" y="39"/>
                  </a:lnTo>
                  <a:lnTo>
                    <a:pt x="111" y="41"/>
                  </a:lnTo>
                  <a:lnTo>
                    <a:pt x="113" y="44"/>
                  </a:lnTo>
                  <a:lnTo>
                    <a:pt x="113" y="47"/>
                  </a:lnTo>
                  <a:lnTo>
                    <a:pt x="114" y="50"/>
                  </a:lnTo>
                  <a:lnTo>
                    <a:pt x="116" y="54"/>
                  </a:lnTo>
                  <a:lnTo>
                    <a:pt x="116" y="57"/>
                  </a:lnTo>
                  <a:lnTo>
                    <a:pt x="116" y="60"/>
                  </a:lnTo>
                  <a:lnTo>
                    <a:pt x="116" y="65"/>
                  </a:lnTo>
                  <a:lnTo>
                    <a:pt x="116" y="67"/>
                  </a:lnTo>
                  <a:lnTo>
                    <a:pt x="116" y="67"/>
                  </a:lnTo>
                  <a:lnTo>
                    <a:pt x="116" y="76"/>
                  </a:lnTo>
                  <a:lnTo>
                    <a:pt x="116" y="79"/>
                  </a:lnTo>
                  <a:lnTo>
                    <a:pt x="116" y="83"/>
                  </a:lnTo>
                  <a:lnTo>
                    <a:pt x="116" y="86"/>
                  </a:lnTo>
                  <a:lnTo>
                    <a:pt x="116" y="89"/>
                  </a:lnTo>
                  <a:lnTo>
                    <a:pt x="114" y="93"/>
                  </a:lnTo>
                  <a:lnTo>
                    <a:pt x="113" y="96"/>
                  </a:lnTo>
                  <a:lnTo>
                    <a:pt x="113" y="99"/>
                  </a:lnTo>
                  <a:lnTo>
                    <a:pt x="111" y="102"/>
                  </a:lnTo>
                  <a:lnTo>
                    <a:pt x="110" y="105"/>
                  </a:lnTo>
                  <a:lnTo>
                    <a:pt x="108" y="108"/>
                  </a:lnTo>
                  <a:lnTo>
                    <a:pt x="107" y="111"/>
                  </a:lnTo>
                  <a:lnTo>
                    <a:pt x="104" y="114"/>
                  </a:lnTo>
                  <a:lnTo>
                    <a:pt x="103" y="116"/>
                  </a:lnTo>
                  <a:lnTo>
                    <a:pt x="101" y="119"/>
                  </a:lnTo>
                  <a:lnTo>
                    <a:pt x="98" y="122"/>
                  </a:lnTo>
                  <a:lnTo>
                    <a:pt x="97" y="124"/>
                  </a:lnTo>
                  <a:lnTo>
                    <a:pt x="94" y="127"/>
                  </a:lnTo>
                  <a:lnTo>
                    <a:pt x="91" y="128"/>
                  </a:lnTo>
                  <a:lnTo>
                    <a:pt x="90" y="131"/>
                  </a:lnTo>
                  <a:lnTo>
                    <a:pt x="87" y="132"/>
                  </a:lnTo>
                  <a:lnTo>
                    <a:pt x="84" y="134"/>
                  </a:lnTo>
                  <a:lnTo>
                    <a:pt x="81" y="135"/>
                  </a:lnTo>
                  <a:lnTo>
                    <a:pt x="78" y="137"/>
                  </a:lnTo>
                  <a:lnTo>
                    <a:pt x="75" y="138"/>
                  </a:lnTo>
                  <a:lnTo>
                    <a:pt x="72" y="140"/>
                  </a:lnTo>
                  <a:lnTo>
                    <a:pt x="68" y="141"/>
                  </a:lnTo>
                  <a:lnTo>
                    <a:pt x="65" y="142"/>
                  </a:lnTo>
                  <a:lnTo>
                    <a:pt x="62" y="142"/>
                  </a:lnTo>
                  <a:lnTo>
                    <a:pt x="58" y="142"/>
                  </a:lnTo>
                  <a:lnTo>
                    <a:pt x="55" y="144"/>
                  </a:lnTo>
                  <a:lnTo>
                    <a:pt x="52"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69" y="144"/>
                  </a:lnTo>
                  <a:lnTo>
                    <a:pt x="65" y="144"/>
                  </a:lnTo>
                  <a:lnTo>
                    <a:pt x="62" y="144"/>
                  </a:lnTo>
                  <a:lnTo>
                    <a:pt x="58" y="142"/>
                  </a:lnTo>
                  <a:lnTo>
                    <a:pt x="55" y="142"/>
                  </a:lnTo>
                  <a:lnTo>
                    <a:pt x="52" y="142"/>
                  </a:lnTo>
                  <a:lnTo>
                    <a:pt x="49" y="141"/>
                  </a:lnTo>
                  <a:lnTo>
                    <a:pt x="45" y="140"/>
                  </a:lnTo>
                  <a:lnTo>
                    <a:pt x="42" y="138"/>
                  </a:lnTo>
                  <a:lnTo>
                    <a:pt x="39" y="137"/>
                  </a:lnTo>
                  <a:lnTo>
                    <a:pt x="36" y="135"/>
                  </a:lnTo>
                  <a:lnTo>
                    <a:pt x="33" y="134"/>
                  </a:lnTo>
                  <a:lnTo>
                    <a:pt x="30" y="132"/>
                  </a:lnTo>
                  <a:lnTo>
                    <a:pt x="28" y="131"/>
                  </a:lnTo>
                  <a:lnTo>
                    <a:pt x="26" y="128"/>
                  </a:lnTo>
                  <a:lnTo>
                    <a:pt x="23" y="127"/>
                  </a:lnTo>
                  <a:lnTo>
                    <a:pt x="20" y="124"/>
                  </a:lnTo>
                  <a:lnTo>
                    <a:pt x="19" y="122"/>
                  </a:lnTo>
                  <a:lnTo>
                    <a:pt x="16" y="119"/>
                  </a:lnTo>
                  <a:lnTo>
                    <a:pt x="15" y="116"/>
                  </a:lnTo>
                  <a:lnTo>
                    <a:pt x="13" y="114"/>
                  </a:lnTo>
                  <a:lnTo>
                    <a:pt x="10" y="111"/>
                  </a:lnTo>
                  <a:lnTo>
                    <a:pt x="9" y="108"/>
                  </a:lnTo>
                  <a:lnTo>
                    <a:pt x="7" y="105"/>
                  </a:lnTo>
                  <a:lnTo>
                    <a:pt x="6" y="102"/>
                  </a:lnTo>
                  <a:lnTo>
                    <a:pt x="4" y="99"/>
                  </a:lnTo>
                  <a:lnTo>
                    <a:pt x="4" y="96"/>
                  </a:lnTo>
                  <a:lnTo>
                    <a:pt x="3" y="93"/>
                  </a:lnTo>
                  <a:lnTo>
                    <a:pt x="2" y="89"/>
                  </a:lnTo>
                  <a:lnTo>
                    <a:pt x="2" y="86"/>
                  </a:lnTo>
                  <a:lnTo>
                    <a:pt x="2" y="83"/>
                  </a:lnTo>
                  <a:lnTo>
                    <a:pt x="2" y="79"/>
                  </a:lnTo>
                  <a:lnTo>
                    <a:pt x="0" y="76"/>
                  </a:lnTo>
                  <a:lnTo>
                    <a:pt x="0" y="76"/>
                  </a:lnTo>
                  <a:close/>
                </a:path>
              </a:pathLst>
            </a:custGeom>
            <a:solidFill>
              <a:srgbClr val="FFFFFF"/>
            </a:solidFill>
            <a:ln w="19050" cmpd="sng">
              <a:solidFill>
                <a:srgbClr val="000000"/>
              </a:solidFill>
              <a:prstDash val="solid"/>
              <a:round/>
              <a:headEnd/>
              <a:tailEnd/>
            </a:ln>
          </p:spPr>
          <p:txBody>
            <a:bodyPr/>
            <a:lstStyle/>
            <a:p>
              <a:endParaRPr lang="ko-KR" altLang="en-US"/>
            </a:p>
          </p:txBody>
        </p:sp>
        <p:sp>
          <p:nvSpPr>
            <p:cNvPr id="276" name="Rectangle 23"/>
            <p:cNvSpPr>
              <a:spLocks noChangeArrowheads="1"/>
            </p:cNvSpPr>
            <p:nvPr/>
          </p:nvSpPr>
          <p:spPr bwMode="auto">
            <a:xfrm>
              <a:off x="4146904" y="1653946"/>
              <a:ext cx="612475" cy="563331"/>
            </a:xfrm>
            <a:prstGeom prst="rect">
              <a:avLst/>
            </a:prstGeom>
            <a:noFill/>
            <a:ln w="9525">
              <a:noFill/>
              <a:miter lim="800000"/>
              <a:headEnd/>
              <a:tailEnd/>
            </a:ln>
          </p:spPr>
          <p:txBody>
            <a:bodyPr wrap="none" lIns="0" tIns="0" rIns="0" bIns="0">
              <a:spAutoFit/>
            </a:bodyPr>
            <a:lstStyle/>
            <a:p>
              <a:r>
                <a:rPr lang="en-US" altLang="ko-KR" sz="1600" i="1" dirty="0">
                  <a:solidFill>
                    <a:srgbClr val="000000"/>
                  </a:solidFill>
                  <a:latin typeface="Times-Roman" charset="0"/>
                  <a:ea typeface="굴림" pitchFamily="50" charset="-127"/>
                </a:rPr>
                <a:t>Carry</a:t>
              </a:r>
            </a:p>
            <a:p>
              <a:r>
                <a:rPr lang="en-US" altLang="ko-KR" sz="1600" i="1" dirty="0">
                  <a:solidFill>
                    <a:srgbClr val="000000"/>
                  </a:solidFill>
                  <a:latin typeface="Times-Roman" charset="0"/>
                  <a:ea typeface="굴림" pitchFamily="50" charset="-127"/>
                </a:rPr>
                <a:t>-out </a:t>
              </a:r>
              <a:endParaRPr lang="en-US" altLang="ko-KR" dirty="0">
                <a:ea typeface="굴림" pitchFamily="50" charset="-127"/>
              </a:endParaRPr>
            </a:p>
          </p:txBody>
        </p:sp>
        <p:sp>
          <p:nvSpPr>
            <p:cNvPr id="277" name="Rectangle 24"/>
            <p:cNvSpPr>
              <a:spLocks noChangeArrowheads="1"/>
            </p:cNvSpPr>
            <p:nvPr/>
          </p:nvSpPr>
          <p:spPr bwMode="auto">
            <a:xfrm>
              <a:off x="3462338" y="3794125"/>
              <a:ext cx="525462"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Clock </a:t>
              </a:r>
              <a:endParaRPr lang="en-US" altLang="ko-KR">
                <a:ea typeface="굴림" pitchFamily="50" charset="-127"/>
              </a:endParaRPr>
            </a:p>
          </p:txBody>
        </p:sp>
        <p:sp>
          <p:nvSpPr>
            <p:cNvPr id="278" name="Rectangle 25"/>
            <p:cNvSpPr>
              <a:spLocks noChangeArrowheads="1"/>
            </p:cNvSpPr>
            <p:nvPr/>
          </p:nvSpPr>
          <p:spPr bwMode="auto">
            <a:xfrm>
              <a:off x="5705475" y="2947988"/>
              <a:ext cx="825500" cy="1282700"/>
            </a:xfrm>
            <a:prstGeom prst="rect">
              <a:avLst/>
            </a:prstGeom>
            <a:solidFill>
              <a:srgbClr val="FFFFFF"/>
            </a:solidFill>
            <a:ln w="28575">
              <a:solidFill>
                <a:srgbClr val="000000"/>
              </a:solidFill>
              <a:miter lim="800000"/>
              <a:headEnd/>
              <a:tailEnd/>
            </a:ln>
          </p:spPr>
          <p:txBody>
            <a:bodyPr/>
            <a:lstStyle/>
            <a:p>
              <a:endParaRPr lang="ko-KR" altLang="en-US"/>
            </a:p>
          </p:txBody>
        </p:sp>
        <p:sp>
          <p:nvSpPr>
            <p:cNvPr id="279" name="Rectangle 26"/>
            <p:cNvSpPr>
              <a:spLocks noChangeArrowheads="1"/>
            </p:cNvSpPr>
            <p:nvPr/>
          </p:nvSpPr>
          <p:spPr bwMode="auto">
            <a:xfrm>
              <a:off x="3419475" y="4437063"/>
              <a:ext cx="492125"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Reset </a:t>
              </a:r>
              <a:endParaRPr lang="en-US" altLang="ko-KR">
                <a:ea typeface="굴림" pitchFamily="50" charset="-127"/>
              </a:endParaRPr>
            </a:p>
          </p:txBody>
        </p:sp>
        <p:sp>
          <p:nvSpPr>
            <p:cNvPr id="280" name="Rectangle 27"/>
            <p:cNvSpPr>
              <a:spLocks noChangeArrowheads="1"/>
            </p:cNvSpPr>
            <p:nvPr/>
          </p:nvSpPr>
          <p:spPr bwMode="auto">
            <a:xfrm>
              <a:off x="5795963" y="3165475"/>
              <a:ext cx="196850"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D </a:t>
              </a:r>
              <a:endParaRPr lang="en-US" altLang="ko-KR">
                <a:ea typeface="굴림" pitchFamily="50" charset="-127"/>
              </a:endParaRPr>
            </a:p>
          </p:txBody>
        </p:sp>
        <p:sp>
          <p:nvSpPr>
            <p:cNvPr id="281" name="Rectangle 28"/>
            <p:cNvSpPr>
              <a:spLocks noChangeArrowheads="1"/>
            </p:cNvSpPr>
            <p:nvPr/>
          </p:nvSpPr>
          <p:spPr bwMode="auto">
            <a:xfrm>
              <a:off x="6272213" y="3157538"/>
              <a:ext cx="196850"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Q </a:t>
              </a:r>
              <a:endParaRPr lang="en-US" altLang="ko-KR">
                <a:ea typeface="굴림" pitchFamily="50" charset="-127"/>
              </a:endParaRPr>
            </a:p>
          </p:txBody>
        </p:sp>
        <p:sp>
          <p:nvSpPr>
            <p:cNvPr id="282" name="Line 29"/>
            <p:cNvSpPr>
              <a:spLocks noChangeShapeType="1"/>
            </p:cNvSpPr>
            <p:nvPr/>
          </p:nvSpPr>
          <p:spPr bwMode="auto">
            <a:xfrm flipH="1">
              <a:off x="6300788" y="3795713"/>
              <a:ext cx="92075" cy="1587"/>
            </a:xfrm>
            <a:prstGeom prst="line">
              <a:avLst/>
            </a:prstGeom>
            <a:noFill/>
            <a:ln w="19050">
              <a:solidFill>
                <a:srgbClr val="000000"/>
              </a:solidFill>
              <a:round/>
              <a:headEnd/>
              <a:tailEnd/>
            </a:ln>
          </p:spPr>
          <p:txBody>
            <a:bodyPr/>
            <a:lstStyle/>
            <a:p>
              <a:endParaRPr lang="ko-KR" altLang="en-US"/>
            </a:p>
          </p:txBody>
        </p:sp>
        <p:sp>
          <p:nvSpPr>
            <p:cNvPr id="283" name="Freeform 30"/>
            <p:cNvSpPr>
              <a:spLocks/>
            </p:cNvSpPr>
            <p:nvPr/>
          </p:nvSpPr>
          <p:spPr bwMode="auto">
            <a:xfrm>
              <a:off x="5705475" y="3841750"/>
              <a:ext cx="160338" cy="160338"/>
            </a:xfrm>
            <a:custGeom>
              <a:avLst/>
              <a:gdLst/>
              <a:ahLst/>
              <a:cxnLst>
                <a:cxn ang="0">
                  <a:pos x="0" y="202"/>
                </a:cxn>
                <a:cxn ang="0">
                  <a:pos x="201" y="87"/>
                </a:cxn>
                <a:cxn ang="0">
                  <a:pos x="0" y="0"/>
                </a:cxn>
              </a:cxnLst>
              <a:rect l="0" t="0" r="r" b="b"/>
              <a:pathLst>
                <a:path w="201" h="202">
                  <a:moveTo>
                    <a:pt x="0" y="202"/>
                  </a:moveTo>
                  <a:lnTo>
                    <a:pt x="201" y="87"/>
                  </a:lnTo>
                  <a:lnTo>
                    <a:pt x="0" y="0"/>
                  </a:lnTo>
                </a:path>
              </a:pathLst>
            </a:custGeom>
            <a:noFill/>
            <a:ln w="19050" cmpd="sng">
              <a:solidFill>
                <a:srgbClr val="000000"/>
              </a:solidFill>
              <a:prstDash val="solid"/>
              <a:round/>
              <a:headEnd/>
              <a:tailEnd/>
            </a:ln>
          </p:spPr>
          <p:txBody>
            <a:bodyPr/>
            <a:lstStyle/>
            <a:p>
              <a:endParaRPr lang="ko-KR" altLang="en-US"/>
            </a:p>
          </p:txBody>
        </p:sp>
        <p:sp>
          <p:nvSpPr>
            <p:cNvPr id="284" name="Freeform 31"/>
            <p:cNvSpPr>
              <a:spLocks/>
            </p:cNvSpPr>
            <p:nvPr/>
          </p:nvSpPr>
          <p:spPr bwMode="auto">
            <a:xfrm>
              <a:off x="6072188" y="4243388"/>
              <a:ext cx="92075" cy="114300"/>
            </a:xfrm>
            <a:custGeom>
              <a:avLst/>
              <a:gdLst/>
              <a:ahLst/>
              <a:cxnLst>
                <a:cxn ang="0">
                  <a:pos x="2" y="65"/>
                </a:cxn>
                <a:cxn ang="0">
                  <a:pos x="2" y="55"/>
                </a:cxn>
                <a:cxn ang="0">
                  <a:pos x="4" y="45"/>
                </a:cxn>
                <a:cxn ang="0">
                  <a:pos x="9" y="36"/>
                </a:cxn>
                <a:cxn ang="0">
                  <a:pos x="15" y="28"/>
                </a:cxn>
                <a:cxn ang="0">
                  <a:pos x="20" y="20"/>
                </a:cxn>
                <a:cxn ang="0">
                  <a:pos x="28" y="13"/>
                </a:cxn>
                <a:cxn ang="0">
                  <a:pos x="36" y="9"/>
                </a:cxn>
                <a:cxn ang="0">
                  <a:pos x="45" y="5"/>
                </a:cxn>
                <a:cxn ang="0">
                  <a:pos x="55" y="2"/>
                </a:cxn>
                <a:cxn ang="0">
                  <a:pos x="65" y="0"/>
                </a:cxn>
                <a:cxn ang="0">
                  <a:pos x="48" y="0"/>
                </a:cxn>
                <a:cxn ang="0">
                  <a:pos x="58" y="2"/>
                </a:cxn>
                <a:cxn ang="0">
                  <a:pos x="68" y="3"/>
                </a:cxn>
                <a:cxn ang="0">
                  <a:pos x="78" y="8"/>
                </a:cxn>
                <a:cxn ang="0">
                  <a:pos x="87" y="12"/>
                </a:cxn>
                <a:cxn ang="0">
                  <a:pos x="94" y="18"/>
                </a:cxn>
                <a:cxn ang="0">
                  <a:pos x="101" y="25"/>
                </a:cxn>
                <a:cxn ang="0">
                  <a:pos x="107" y="33"/>
                </a:cxn>
                <a:cxn ang="0">
                  <a:pos x="111" y="42"/>
                </a:cxn>
                <a:cxn ang="0">
                  <a:pos x="114" y="51"/>
                </a:cxn>
                <a:cxn ang="0">
                  <a:pos x="116" y="61"/>
                </a:cxn>
                <a:cxn ang="0">
                  <a:pos x="116" y="68"/>
                </a:cxn>
                <a:cxn ang="0">
                  <a:pos x="116" y="84"/>
                </a:cxn>
                <a:cxn ang="0">
                  <a:pos x="114" y="94"/>
                </a:cxn>
                <a:cxn ang="0">
                  <a:pos x="111" y="103"/>
                </a:cxn>
                <a:cxn ang="0">
                  <a:pos x="107" y="111"/>
                </a:cxn>
                <a:cxn ang="0">
                  <a:pos x="101" y="120"/>
                </a:cxn>
                <a:cxn ang="0">
                  <a:pos x="94" y="127"/>
                </a:cxn>
                <a:cxn ang="0">
                  <a:pos x="87" y="133"/>
                </a:cxn>
                <a:cxn ang="0">
                  <a:pos x="78" y="137"/>
                </a:cxn>
                <a:cxn ang="0">
                  <a:pos x="68" y="142"/>
                </a:cxn>
                <a:cxn ang="0">
                  <a:pos x="58" y="143"/>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48" y="144"/>
                </a:cxn>
                <a:cxn ang="0">
                  <a:pos x="65" y="144"/>
                </a:cxn>
                <a:cxn ang="0">
                  <a:pos x="55" y="143"/>
                </a:cxn>
                <a:cxn ang="0">
                  <a:pos x="45" y="140"/>
                </a:cxn>
                <a:cxn ang="0">
                  <a:pos x="36" y="136"/>
                </a:cxn>
                <a:cxn ang="0">
                  <a:pos x="28" y="131"/>
                </a:cxn>
                <a:cxn ang="0">
                  <a:pos x="20" y="124"/>
                </a:cxn>
                <a:cxn ang="0">
                  <a:pos x="15" y="117"/>
                </a:cxn>
                <a:cxn ang="0">
                  <a:pos x="9" y="108"/>
                </a:cxn>
                <a:cxn ang="0">
                  <a:pos x="4" y="100"/>
                </a:cxn>
                <a:cxn ang="0">
                  <a:pos x="2" y="90"/>
                </a:cxn>
                <a:cxn ang="0">
                  <a:pos x="2" y="80"/>
                </a:cxn>
              </a:cxnLst>
              <a:rect l="0" t="0" r="r" b="b"/>
              <a:pathLst>
                <a:path w="116" h="144">
                  <a:moveTo>
                    <a:pt x="0" y="77"/>
                  </a:moveTo>
                  <a:lnTo>
                    <a:pt x="0" y="68"/>
                  </a:lnTo>
                  <a:lnTo>
                    <a:pt x="2" y="65"/>
                  </a:lnTo>
                  <a:lnTo>
                    <a:pt x="2" y="61"/>
                  </a:lnTo>
                  <a:lnTo>
                    <a:pt x="2" y="58"/>
                  </a:lnTo>
                  <a:lnTo>
                    <a:pt x="2" y="55"/>
                  </a:lnTo>
                  <a:lnTo>
                    <a:pt x="3" y="51"/>
                  </a:lnTo>
                  <a:lnTo>
                    <a:pt x="4" y="48"/>
                  </a:lnTo>
                  <a:lnTo>
                    <a:pt x="4" y="45"/>
                  </a:lnTo>
                  <a:lnTo>
                    <a:pt x="6" y="42"/>
                  </a:lnTo>
                  <a:lnTo>
                    <a:pt x="7" y="39"/>
                  </a:lnTo>
                  <a:lnTo>
                    <a:pt x="9" y="36"/>
                  </a:lnTo>
                  <a:lnTo>
                    <a:pt x="10" y="33"/>
                  </a:lnTo>
                  <a:lnTo>
                    <a:pt x="13" y="31"/>
                  </a:lnTo>
                  <a:lnTo>
                    <a:pt x="15" y="28"/>
                  </a:lnTo>
                  <a:lnTo>
                    <a:pt x="16" y="25"/>
                  </a:lnTo>
                  <a:lnTo>
                    <a:pt x="19" y="23"/>
                  </a:lnTo>
                  <a:lnTo>
                    <a:pt x="20" y="20"/>
                  </a:lnTo>
                  <a:lnTo>
                    <a:pt x="23" y="18"/>
                  </a:lnTo>
                  <a:lnTo>
                    <a:pt x="26" y="16"/>
                  </a:lnTo>
                  <a:lnTo>
                    <a:pt x="28" y="13"/>
                  </a:lnTo>
                  <a:lnTo>
                    <a:pt x="30" y="12"/>
                  </a:lnTo>
                  <a:lnTo>
                    <a:pt x="33" y="10"/>
                  </a:lnTo>
                  <a:lnTo>
                    <a:pt x="36" y="9"/>
                  </a:lnTo>
                  <a:lnTo>
                    <a:pt x="39" y="8"/>
                  </a:lnTo>
                  <a:lnTo>
                    <a:pt x="42" y="6"/>
                  </a:lnTo>
                  <a:lnTo>
                    <a:pt x="45" y="5"/>
                  </a:lnTo>
                  <a:lnTo>
                    <a:pt x="49" y="3"/>
                  </a:lnTo>
                  <a:lnTo>
                    <a:pt x="52" y="3"/>
                  </a:lnTo>
                  <a:lnTo>
                    <a:pt x="55" y="2"/>
                  </a:lnTo>
                  <a:lnTo>
                    <a:pt x="58" y="2"/>
                  </a:lnTo>
                  <a:lnTo>
                    <a:pt x="62" y="0"/>
                  </a:lnTo>
                  <a:lnTo>
                    <a:pt x="65" y="0"/>
                  </a:lnTo>
                  <a:lnTo>
                    <a:pt x="69" y="0"/>
                  </a:lnTo>
                  <a:lnTo>
                    <a:pt x="69" y="0"/>
                  </a:lnTo>
                  <a:lnTo>
                    <a:pt x="48" y="0"/>
                  </a:lnTo>
                  <a:lnTo>
                    <a:pt x="52" y="0"/>
                  </a:lnTo>
                  <a:lnTo>
                    <a:pt x="55" y="0"/>
                  </a:lnTo>
                  <a:lnTo>
                    <a:pt x="58" y="2"/>
                  </a:lnTo>
                  <a:lnTo>
                    <a:pt x="62" y="2"/>
                  </a:lnTo>
                  <a:lnTo>
                    <a:pt x="65" y="3"/>
                  </a:lnTo>
                  <a:lnTo>
                    <a:pt x="68" y="3"/>
                  </a:lnTo>
                  <a:lnTo>
                    <a:pt x="72" y="5"/>
                  </a:lnTo>
                  <a:lnTo>
                    <a:pt x="75" y="6"/>
                  </a:lnTo>
                  <a:lnTo>
                    <a:pt x="78" y="8"/>
                  </a:lnTo>
                  <a:lnTo>
                    <a:pt x="81" y="9"/>
                  </a:lnTo>
                  <a:lnTo>
                    <a:pt x="84" y="10"/>
                  </a:lnTo>
                  <a:lnTo>
                    <a:pt x="87" y="12"/>
                  </a:lnTo>
                  <a:lnTo>
                    <a:pt x="90" y="13"/>
                  </a:lnTo>
                  <a:lnTo>
                    <a:pt x="91" y="16"/>
                  </a:lnTo>
                  <a:lnTo>
                    <a:pt x="94" y="18"/>
                  </a:lnTo>
                  <a:lnTo>
                    <a:pt x="97" y="20"/>
                  </a:lnTo>
                  <a:lnTo>
                    <a:pt x="98" y="23"/>
                  </a:lnTo>
                  <a:lnTo>
                    <a:pt x="101" y="25"/>
                  </a:lnTo>
                  <a:lnTo>
                    <a:pt x="103" y="28"/>
                  </a:lnTo>
                  <a:lnTo>
                    <a:pt x="104" y="31"/>
                  </a:lnTo>
                  <a:lnTo>
                    <a:pt x="107" y="33"/>
                  </a:lnTo>
                  <a:lnTo>
                    <a:pt x="108" y="36"/>
                  </a:lnTo>
                  <a:lnTo>
                    <a:pt x="110" y="39"/>
                  </a:lnTo>
                  <a:lnTo>
                    <a:pt x="111" y="42"/>
                  </a:lnTo>
                  <a:lnTo>
                    <a:pt x="113" y="45"/>
                  </a:lnTo>
                  <a:lnTo>
                    <a:pt x="113" y="48"/>
                  </a:lnTo>
                  <a:lnTo>
                    <a:pt x="114" y="51"/>
                  </a:lnTo>
                  <a:lnTo>
                    <a:pt x="116" y="55"/>
                  </a:lnTo>
                  <a:lnTo>
                    <a:pt x="116" y="58"/>
                  </a:lnTo>
                  <a:lnTo>
                    <a:pt x="116" y="61"/>
                  </a:lnTo>
                  <a:lnTo>
                    <a:pt x="116" y="65"/>
                  </a:lnTo>
                  <a:lnTo>
                    <a:pt x="116" y="68"/>
                  </a:lnTo>
                  <a:lnTo>
                    <a:pt x="116" y="68"/>
                  </a:lnTo>
                  <a:lnTo>
                    <a:pt x="116" y="77"/>
                  </a:lnTo>
                  <a:lnTo>
                    <a:pt x="116" y="80"/>
                  </a:lnTo>
                  <a:lnTo>
                    <a:pt x="116" y="84"/>
                  </a:lnTo>
                  <a:lnTo>
                    <a:pt x="116" y="87"/>
                  </a:lnTo>
                  <a:lnTo>
                    <a:pt x="116" y="90"/>
                  </a:lnTo>
                  <a:lnTo>
                    <a:pt x="114" y="94"/>
                  </a:lnTo>
                  <a:lnTo>
                    <a:pt x="113" y="97"/>
                  </a:lnTo>
                  <a:lnTo>
                    <a:pt x="113" y="100"/>
                  </a:lnTo>
                  <a:lnTo>
                    <a:pt x="111" y="103"/>
                  </a:lnTo>
                  <a:lnTo>
                    <a:pt x="110" y="106"/>
                  </a:lnTo>
                  <a:lnTo>
                    <a:pt x="108" y="108"/>
                  </a:lnTo>
                  <a:lnTo>
                    <a:pt x="107" y="111"/>
                  </a:lnTo>
                  <a:lnTo>
                    <a:pt x="104" y="114"/>
                  </a:lnTo>
                  <a:lnTo>
                    <a:pt x="103" y="117"/>
                  </a:lnTo>
                  <a:lnTo>
                    <a:pt x="101" y="120"/>
                  </a:lnTo>
                  <a:lnTo>
                    <a:pt x="98" y="123"/>
                  </a:lnTo>
                  <a:lnTo>
                    <a:pt x="97" y="124"/>
                  </a:lnTo>
                  <a:lnTo>
                    <a:pt x="94" y="127"/>
                  </a:lnTo>
                  <a:lnTo>
                    <a:pt x="91" y="129"/>
                  </a:lnTo>
                  <a:lnTo>
                    <a:pt x="90" y="131"/>
                  </a:lnTo>
                  <a:lnTo>
                    <a:pt x="87" y="133"/>
                  </a:lnTo>
                  <a:lnTo>
                    <a:pt x="84" y="134"/>
                  </a:lnTo>
                  <a:lnTo>
                    <a:pt x="81" y="136"/>
                  </a:lnTo>
                  <a:lnTo>
                    <a:pt x="78" y="137"/>
                  </a:lnTo>
                  <a:lnTo>
                    <a:pt x="75" y="139"/>
                  </a:lnTo>
                  <a:lnTo>
                    <a:pt x="72" y="140"/>
                  </a:lnTo>
                  <a:lnTo>
                    <a:pt x="68" y="142"/>
                  </a:lnTo>
                  <a:lnTo>
                    <a:pt x="65" y="143"/>
                  </a:lnTo>
                  <a:lnTo>
                    <a:pt x="62" y="143"/>
                  </a:lnTo>
                  <a:lnTo>
                    <a:pt x="58" y="143"/>
                  </a:lnTo>
                  <a:lnTo>
                    <a:pt x="55" y="144"/>
                  </a:lnTo>
                  <a:lnTo>
                    <a:pt x="52"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48" y="144"/>
                  </a:lnTo>
                  <a:lnTo>
                    <a:pt x="69" y="144"/>
                  </a:lnTo>
                  <a:lnTo>
                    <a:pt x="65" y="144"/>
                  </a:lnTo>
                  <a:lnTo>
                    <a:pt x="62" y="144"/>
                  </a:lnTo>
                  <a:lnTo>
                    <a:pt x="58" y="143"/>
                  </a:lnTo>
                  <a:lnTo>
                    <a:pt x="55" y="143"/>
                  </a:lnTo>
                  <a:lnTo>
                    <a:pt x="52" y="143"/>
                  </a:lnTo>
                  <a:lnTo>
                    <a:pt x="49" y="142"/>
                  </a:lnTo>
                  <a:lnTo>
                    <a:pt x="45" y="140"/>
                  </a:lnTo>
                  <a:lnTo>
                    <a:pt x="42" y="139"/>
                  </a:lnTo>
                  <a:lnTo>
                    <a:pt x="39" y="137"/>
                  </a:lnTo>
                  <a:lnTo>
                    <a:pt x="36" y="136"/>
                  </a:lnTo>
                  <a:lnTo>
                    <a:pt x="33" y="134"/>
                  </a:lnTo>
                  <a:lnTo>
                    <a:pt x="30" y="133"/>
                  </a:lnTo>
                  <a:lnTo>
                    <a:pt x="28" y="131"/>
                  </a:lnTo>
                  <a:lnTo>
                    <a:pt x="26" y="129"/>
                  </a:lnTo>
                  <a:lnTo>
                    <a:pt x="23" y="127"/>
                  </a:lnTo>
                  <a:lnTo>
                    <a:pt x="20" y="124"/>
                  </a:lnTo>
                  <a:lnTo>
                    <a:pt x="19" y="123"/>
                  </a:lnTo>
                  <a:lnTo>
                    <a:pt x="16" y="120"/>
                  </a:lnTo>
                  <a:lnTo>
                    <a:pt x="15" y="117"/>
                  </a:lnTo>
                  <a:lnTo>
                    <a:pt x="13" y="114"/>
                  </a:lnTo>
                  <a:lnTo>
                    <a:pt x="10" y="111"/>
                  </a:lnTo>
                  <a:lnTo>
                    <a:pt x="9" y="108"/>
                  </a:lnTo>
                  <a:lnTo>
                    <a:pt x="7" y="106"/>
                  </a:lnTo>
                  <a:lnTo>
                    <a:pt x="6" y="103"/>
                  </a:lnTo>
                  <a:lnTo>
                    <a:pt x="4" y="100"/>
                  </a:lnTo>
                  <a:lnTo>
                    <a:pt x="4" y="97"/>
                  </a:lnTo>
                  <a:lnTo>
                    <a:pt x="3" y="94"/>
                  </a:lnTo>
                  <a:lnTo>
                    <a:pt x="2" y="90"/>
                  </a:lnTo>
                  <a:lnTo>
                    <a:pt x="2" y="87"/>
                  </a:lnTo>
                  <a:lnTo>
                    <a:pt x="2" y="84"/>
                  </a:lnTo>
                  <a:lnTo>
                    <a:pt x="2" y="80"/>
                  </a:lnTo>
                  <a:lnTo>
                    <a:pt x="0" y="77"/>
                  </a:lnTo>
                  <a:lnTo>
                    <a:pt x="0" y="77"/>
                  </a:lnTo>
                  <a:close/>
                </a:path>
              </a:pathLst>
            </a:custGeom>
            <a:solidFill>
              <a:srgbClr val="FFFFFF"/>
            </a:solidFill>
            <a:ln w="19050" cmpd="sng">
              <a:solidFill>
                <a:srgbClr val="000000"/>
              </a:solidFill>
              <a:prstDash val="solid"/>
              <a:round/>
              <a:headEnd/>
              <a:tailEnd/>
            </a:ln>
          </p:spPr>
          <p:txBody>
            <a:bodyPr/>
            <a:lstStyle/>
            <a:p>
              <a:endParaRPr lang="ko-KR" altLang="en-US"/>
            </a:p>
          </p:txBody>
        </p:sp>
        <p:sp>
          <p:nvSpPr>
            <p:cNvPr id="285" name="Freeform 32"/>
            <p:cNvSpPr>
              <a:spLocks/>
            </p:cNvSpPr>
            <p:nvPr/>
          </p:nvSpPr>
          <p:spPr bwMode="auto">
            <a:xfrm>
              <a:off x="4079875" y="1965325"/>
              <a:ext cx="1625600" cy="1303338"/>
            </a:xfrm>
            <a:custGeom>
              <a:avLst/>
              <a:gdLst/>
              <a:ahLst/>
              <a:cxnLst>
                <a:cxn ang="0">
                  <a:pos x="2049" y="1644"/>
                </a:cxn>
                <a:cxn ang="0">
                  <a:pos x="433" y="1644"/>
                </a:cxn>
                <a:cxn ang="0">
                  <a:pos x="433" y="0"/>
                </a:cxn>
                <a:cxn ang="0">
                  <a:pos x="0" y="0"/>
                </a:cxn>
              </a:cxnLst>
              <a:rect l="0" t="0" r="r" b="b"/>
              <a:pathLst>
                <a:path w="2049" h="1644">
                  <a:moveTo>
                    <a:pt x="2049" y="1644"/>
                  </a:moveTo>
                  <a:lnTo>
                    <a:pt x="433" y="1644"/>
                  </a:lnTo>
                  <a:lnTo>
                    <a:pt x="433" y="0"/>
                  </a:lnTo>
                  <a:lnTo>
                    <a:pt x="0" y="0"/>
                  </a:lnTo>
                </a:path>
              </a:pathLst>
            </a:custGeom>
            <a:noFill/>
            <a:ln w="19050" cmpd="sng">
              <a:solidFill>
                <a:schemeClr val="tx1"/>
              </a:solidFill>
              <a:prstDash val="solid"/>
              <a:round/>
              <a:headEnd/>
              <a:tailEnd/>
            </a:ln>
          </p:spPr>
          <p:txBody>
            <a:bodyPr/>
            <a:lstStyle/>
            <a:p>
              <a:endParaRPr lang="ko-KR" altLang="en-US"/>
            </a:p>
          </p:txBody>
        </p:sp>
        <p:sp>
          <p:nvSpPr>
            <p:cNvPr id="286" name="Freeform 33"/>
            <p:cNvSpPr>
              <a:spLocks/>
            </p:cNvSpPr>
            <p:nvPr/>
          </p:nvSpPr>
          <p:spPr bwMode="auto">
            <a:xfrm>
              <a:off x="4743450" y="1965325"/>
              <a:ext cx="962025" cy="1944688"/>
            </a:xfrm>
            <a:custGeom>
              <a:avLst/>
              <a:gdLst/>
              <a:ahLst/>
              <a:cxnLst>
                <a:cxn ang="0">
                  <a:pos x="0" y="2451"/>
                </a:cxn>
                <a:cxn ang="0">
                  <a:pos x="0" y="0"/>
                </a:cxn>
                <a:cxn ang="0">
                  <a:pos x="1212" y="0"/>
                </a:cxn>
              </a:cxnLst>
              <a:rect l="0" t="0" r="r" b="b"/>
              <a:pathLst>
                <a:path w="1212" h="2451">
                  <a:moveTo>
                    <a:pt x="0" y="2451"/>
                  </a:moveTo>
                  <a:lnTo>
                    <a:pt x="0" y="0"/>
                  </a:lnTo>
                  <a:lnTo>
                    <a:pt x="1212" y="0"/>
                  </a:lnTo>
                </a:path>
              </a:pathLst>
            </a:custGeom>
            <a:noFill/>
            <a:ln w="19050" cmpd="sng">
              <a:solidFill>
                <a:schemeClr val="tx1"/>
              </a:solidFill>
              <a:prstDash val="solid"/>
              <a:round/>
              <a:headEnd/>
              <a:tailEnd/>
            </a:ln>
          </p:spPr>
          <p:txBody>
            <a:bodyPr/>
            <a:lstStyle/>
            <a:p>
              <a:endParaRPr lang="ko-KR" altLang="en-US"/>
            </a:p>
          </p:txBody>
        </p:sp>
        <p:sp>
          <p:nvSpPr>
            <p:cNvPr id="287" name="Line 34"/>
            <p:cNvSpPr>
              <a:spLocks noChangeShapeType="1"/>
            </p:cNvSpPr>
            <p:nvPr/>
          </p:nvSpPr>
          <p:spPr bwMode="auto">
            <a:xfrm flipH="1">
              <a:off x="4079875" y="3910013"/>
              <a:ext cx="1625600" cy="1587"/>
            </a:xfrm>
            <a:prstGeom prst="line">
              <a:avLst/>
            </a:prstGeom>
            <a:noFill/>
            <a:ln w="19050">
              <a:solidFill>
                <a:schemeClr val="tx1"/>
              </a:solidFill>
              <a:round/>
              <a:headEnd/>
              <a:tailEnd/>
            </a:ln>
          </p:spPr>
          <p:txBody>
            <a:bodyPr/>
            <a:lstStyle/>
            <a:p>
              <a:endParaRPr lang="ko-KR" altLang="en-US"/>
            </a:p>
          </p:txBody>
        </p:sp>
        <p:sp>
          <p:nvSpPr>
            <p:cNvPr id="288" name="Freeform 35"/>
            <p:cNvSpPr>
              <a:spLocks/>
            </p:cNvSpPr>
            <p:nvPr/>
          </p:nvSpPr>
          <p:spPr bwMode="auto">
            <a:xfrm>
              <a:off x="6850063" y="1301750"/>
              <a:ext cx="138112" cy="44450"/>
            </a:xfrm>
            <a:custGeom>
              <a:avLst/>
              <a:gdLst/>
              <a:ahLst/>
              <a:cxnLst>
                <a:cxn ang="0">
                  <a:pos x="0" y="58"/>
                </a:cxn>
                <a:cxn ang="0">
                  <a:pos x="173" y="29"/>
                </a:cxn>
                <a:cxn ang="0">
                  <a:pos x="0" y="0"/>
                </a:cxn>
                <a:cxn ang="0">
                  <a:pos x="0" y="29"/>
                </a:cxn>
                <a:cxn ang="0">
                  <a:pos x="0" y="58"/>
                </a:cxn>
              </a:cxnLst>
              <a:rect l="0" t="0" r="r" b="b"/>
              <a:pathLst>
                <a:path w="173" h="58">
                  <a:moveTo>
                    <a:pt x="0" y="58"/>
                  </a:moveTo>
                  <a:lnTo>
                    <a:pt x="173" y="29"/>
                  </a:lnTo>
                  <a:lnTo>
                    <a:pt x="0" y="0"/>
                  </a:lnTo>
                  <a:lnTo>
                    <a:pt x="0" y="29"/>
                  </a:lnTo>
                  <a:lnTo>
                    <a:pt x="0" y="58"/>
                  </a:lnTo>
                  <a:close/>
                </a:path>
              </a:pathLst>
            </a:custGeom>
            <a:solidFill>
              <a:srgbClr val="000000"/>
            </a:solidFill>
            <a:ln w="0">
              <a:solidFill>
                <a:srgbClr val="000000"/>
              </a:solidFill>
              <a:prstDash val="solid"/>
              <a:round/>
              <a:headEnd/>
              <a:tailEnd/>
            </a:ln>
          </p:spPr>
          <p:txBody>
            <a:bodyPr/>
            <a:lstStyle/>
            <a:p>
              <a:endParaRPr lang="ko-KR" altLang="en-US"/>
            </a:p>
          </p:txBody>
        </p:sp>
        <p:sp>
          <p:nvSpPr>
            <p:cNvPr id="289" name="Line 36"/>
            <p:cNvSpPr>
              <a:spLocks noChangeShapeType="1"/>
            </p:cNvSpPr>
            <p:nvPr/>
          </p:nvSpPr>
          <p:spPr bwMode="auto">
            <a:xfrm flipH="1">
              <a:off x="6530975" y="1323975"/>
              <a:ext cx="296863" cy="1588"/>
            </a:xfrm>
            <a:prstGeom prst="line">
              <a:avLst/>
            </a:prstGeom>
            <a:noFill/>
            <a:ln w="19050">
              <a:solidFill>
                <a:schemeClr val="tx1"/>
              </a:solidFill>
              <a:round/>
              <a:headEnd/>
              <a:tailEnd/>
            </a:ln>
          </p:spPr>
          <p:txBody>
            <a:bodyPr/>
            <a:lstStyle/>
            <a:p>
              <a:endParaRPr lang="ko-KR" altLang="en-US"/>
            </a:p>
          </p:txBody>
        </p:sp>
        <p:sp>
          <p:nvSpPr>
            <p:cNvPr id="290" name="Rectangle 37"/>
            <p:cNvSpPr>
              <a:spLocks noChangeArrowheads="1"/>
            </p:cNvSpPr>
            <p:nvPr/>
          </p:nvSpPr>
          <p:spPr bwMode="auto">
            <a:xfrm>
              <a:off x="6272213" y="3811588"/>
              <a:ext cx="196850" cy="244475"/>
            </a:xfrm>
            <a:prstGeom prst="rect">
              <a:avLst/>
            </a:prstGeom>
            <a:noFill/>
            <a:ln w="9525">
              <a:noFill/>
              <a:miter lim="800000"/>
              <a:headEnd/>
              <a:tailEnd/>
            </a:ln>
          </p:spPr>
          <p:txBody>
            <a:bodyPr wrap="none" lIns="0" tIns="0" rIns="0" bIns="0">
              <a:spAutoFit/>
            </a:bodyPr>
            <a:lstStyle/>
            <a:p>
              <a:r>
                <a:rPr lang="en-US" altLang="ko-KR" sz="1600">
                  <a:solidFill>
                    <a:srgbClr val="000000"/>
                  </a:solidFill>
                  <a:latin typeface="Times-Roman" charset="0"/>
                  <a:ea typeface="굴림" pitchFamily="50" charset="-127"/>
                </a:rPr>
                <a:t>Q </a:t>
              </a:r>
              <a:endParaRPr lang="en-US" altLang="ko-KR">
                <a:ea typeface="굴림" pitchFamily="50" charset="-127"/>
              </a:endParaRPr>
            </a:p>
          </p:txBody>
        </p:sp>
        <p:sp>
          <p:nvSpPr>
            <p:cNvPr id="291" name="Freeform 38"/>
            <p:cNvSpPr>
              <a:spLocks/>
            </p:cNvSpPr>
            <p:nvPr/>
          </p:nvSpPr>
          <p:spPr bwMode="auto">
            <a:xfrm>
              <a:off x="2614613" y="1941513"/>
              <a:ext cx="138112" cy="68262"/>
            </a:xfrm>
            <a:custGeom>
              <a:avLst/>
              <a:gdLst/>
              <a:ahLst/>
              <a:cxnLst>
                <a:cxn ang="0">
                  <a:pos x="0" y="87"/>
                </a:cxn>
                <a:cxn ang="0">
                  <a:pos x="173" y="29"/>
                </a:cxn>
                <a:cxn ang="0">
                  <a:pos x="0" y="0"/>
                </a:cxn>
                <a:cxn ang="0">
                  <a:pos x="0" y="29"/>
                </a:cxn>
                <a:cxn ang="0">
                  <a:pos x="0" y="87"/>
                </a:cxn>
              </a:cxnLst>
              <a:rect l="0" t="0" r="r" b="b"/>
              <a:pathLst>
                <a:path w="173" h="87">
                  <a:moveTo>
                    <a:pt x="0" y="87"/>
                  </a:moveTo>
                  <a:lnTo>
                    <a:pt x="173" y="29"/>
                  </a:lnTo>
                  <a:lnTo>
                    <a:pt x="0" y="0"/>
                  </a:lnTo>
                  <a:lnTo>
                    <a:pt x="0" y="29"/>
                  </a:lnTo>
                  <a:lnTo>
                    <a:pt x="0" y="87"/>
                  </a:lnTo>
                  <a:close/>
                </a:path>
              </a:pathLst>
            </a:custGeom>
            <a:solidFill>
              <a:srgbClr val="000000"/>
            </a:solidFill>
            <a:ln w="0">
              <a:solidFill>
                <a:srgbClr val="000000"/>
              </a:solidFill>
              <a:prstDash val="solid"/>
              <a:round/>
              <a:headEnd/>
              <a:tailEnd/>
            </a:ln>
          </p:spPr>
          <p:txBody>
            <a:bodyPr/>
            <a:lstStyle/>
            <a:p>
              <a:endParaRPr lang="ko-KR" altLang="en-US"/>
            </a:p>
          </p:txBody>
        </p:sp>
        <p:sp>
          <p:nvSpPr>
            <p:cNvPr id="292" name="Freeform 39"/>
            <p:cNvSpPr>
              <a:spLocks/>
            </p:cNvSpPr>
            <p:nvPr/>
          </p:nvSpPr>
          <p:spPr bwMode="auto">
            <a:xfrm>
              <a:off x="2316163" y="1965325"/>
              <a:ext cx="4694237" cy="2928938"/>
            </a:xfrm>
            <a:custGeom>
              <a:avLst/>
              <a:gdLst/>
              <a:ahLst/>
              <a:cxnLst>
                <a:cxn ang="0">
                  <a:pos x="375" y="0"/>
                </a:cxn>
                <a:cxn ang="0">
                  <a:pos x="0" y="0"/>
                </a:cxn>
                <a:cxn ang="0">
                  <a:pos x="0" y="3691"/>
                </a:cxn>
                <a:cxn ang="0">
                  <a:pos x="5914" y="3691"/>
                </a:cxn>
                <a:cxn ang="0">
                  <a:pos x="5914" y="1644"/>
                </a:cxn>
                <a:cxn ang="0">
                  <a:pos x="5308" y="1644"/>
                </a:cxn>
              </a:cxnLst>
              <a:rect l="0" t="0" r="r" b="b"/>
              <a:pathLst>
                <a:path w="5914" h="3691">
                  <a:moveTo>
                    <a:pt x="375" y="0"/>
                  </a:moveTo>
                  <a:lnTo>
                    <a:pt x="0" y="0"/>
                  </a:lnTo>
                  <a:lnTo>
                    <a:pt x="0" y="3691"/>
                  </a:lnTo>
                  <a:lnTo>
                    <a:pt x="5914" y="3691"/>
                  </a:lnTo>
                  <a:lnTo>
                    <a:pt x="5914" y="1644"/>
                  </a:lnTo>
                  <a:lnTo>
                    <a:pt x="5308" y="1644"/>
                  </a:lnTo>
                </a:path>
              </a:pathLst>
            </a:custGeom>
            <a:noFill/>
            <a:ln w="19050" cmpd="sng">
              <a:solidFill>
                <a:schemeClr val="tx1"/>
              </a:solidFill>
              <a:prstDash val="solid"/>
              <a:round/>
              <a:headEnd/>
              <a:tailEnd/>
            </a:ln>
          </p:spPr>
          <p:txBody>
            <a:bodyPr/>
            <a:lstStyle/>
            <a:p>
              <a:endParaRPr lang="ko-KR" altLang="en-US"/>
            </a:p>
          </p:txBody>
        </p:sp>
        <p:sp>
          <p:nvSpPr>
            <p:cNvPr id="293" name="Freeform 40"/>
            <p:cNvSpPr>
              <a:spLocks/>
            </p:cNvSpPr>
            <p:nvPr/>
          </p:nvSpPr>
          <p:spPr bwMode="auto">
            <a:xfrm>
              <a:off x="4721225" y="3875088"/>
              <a:ext cx="46038" cy="68262"/>
            </a:xfrm>
            <a:custGeom>
              <a:avLst/>
              <a:gdLst/>
              <a:ahLst/>
              <a:cxnLst>
                <a:cxn ang="0">
                  <a:pos x="1" y="33"/>
                </a:cxn>
                <a:cxn ang="0">
                  <a:pos x="1" y="27"/>
                </a:cxn>
                <a:cxn ang="0">
                  <a:pos x="3" y="23"/>
                </a:cxn>
                <a:cxn ang="0">
                  <a:pos x="4" y="19"/>
                </a:cxn>
                <a:cxn ang="0">
                  <a:pos x="7" y="14"/>
                </a:cxn>
                <a:cxn ang="0">
                  <a:pos x="12" y="10"/>
                </a:cxn>
                <a:cxn ang="0">
                  <a:pos x="14" y="7"/>
                </a:cxn>
                <a:cxn ang="0">
                  <a:pos x="19" y="4"/>
                </a:cxn>
                <a:cxn ang="0">
                  <a:pos x="23" y="3"/>
                </a:cxn>
                <a:cxn ang="0">
                  <a:pos x="29" y="1"/>
                </a:cxn>
                <a:cxn ang="0">
                  <a:pos x="33" y="0"/>
                </a:cxn>
                <a:cxn ang="0">
                  <a:pos x="23" y="0"/>
                </a:cxn>
                <a:cxn ang="0">
                  <a:pos x="29" y="0"/>
                </a:cxn>
                <a:cxn ang="0">
                  <a:pos x="33" y="1"/>
                </a:cxn>
                <a:cxn ang="0">
                  <a:pos x="39" y="3"/>
                </a:cxn>
                <a:cxn ang="0">
                  <a:pos x="43" y="6"/>
                </a:cxn>
                <a:cxn ang="0">
                  <a:pos x="48" y="9"/>
                </a:cxn>
                <a:cxn ang="0">
                  <a:pos x="51" y="13"/>
                </a:cxn>
                <a:cxn ang="0">
                  <a:pos x="53" y="17"/>
                </a:cxn>
                <a:cxn ang="0">
                  <a:pos x="56" y="22"/>
                </a:cxn>
                <a:cxn ang="0">
                  <a:pos x="58" y="26"/>
                </a:cxn>
                <a:cxn ang="0">
                  <a:pos x="58" y="32"/>
                </a:cxn>
                <a:cxn ang="0">
                  <a:pos x="58" y="35"/>
                </a:cxn>
                <a:cxn ang="0">
                  <a:pos x="58" y="55"/>
                </a:cxn>
                <a:cxn ang="0">
                  <a:pos x="58" y="61"/>
                </a:cxn>
                <a:cxn ang="0">
                  <a:pos x="56" y="65"/>
                </a:cxn>
                <a:cxn ang="0">
                  <a:pos x="53" y="69"/>
                </a:cxn>
                <a:cxn ang="0">
                  <a:pos x="51" y="74"/>
                </a:cxn>
                <a:cxn ang="0">
                  <a:pos x="48" y="78"/>
                </a:cxn>
                <a:cxn ang="0">
                  <a:pos x="43" y="81"/>
                </a:cxn>
                <a:cxn ang="0">
                  <a:pos x="39" y="84"/>
                </a:cxn>
                <a:cxn ang="0">
                  <a:pos x="33" y="85"/>
                </a:cxn>
                <a:cxn ang="0">
                  <a:pos x="29"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33" y="87"/>
                </a:cxn>
                <a:cxn ang="0">
                  <a:pos x="29" y="87"/>
                </a:cxn>
                <a:cxn ang="0">
                  <a:pos x="23" y="85"/>
                </a:cxn>
                <a:cxn ang="0">
                  <a:pos x="19" y="82"/>
                </a:cxn>
                <a:cxn ang="0">
                  <a:pos x="14" y="79"/>
                </a:cxn>
                <a:cxn ang="0">
                  <a:pos x="12" y="76"/>
                </a:cxn>
                <a:cxn ang="0">
                  <a:pos x="7" y="72"/>
                </a:cxn>
                <a:cxn ang="0">
                  <a:pos x="4" y="68"/>
                </a:cxn>
                <a:cxn ang="0">
                  <a:pos x="3" y="63"/>
                </a:cxn>
                <a:cxn ang="0">
                  <a:pos x="1" y="59"/>
                </a:cxn>
                <a:cxn ang="0">
                  <a:pos x="1" y="53"/>
                </a:cxn>
              </a:cxnLst>
              <a:rect l="0" t="0" r="r" b="b"/>
              <a:pathLst>
                <a:path w="58" h="87">
                  <a:moveTo>
                    <a:pt x="0" y="52"/>
                  </a:moveTo>
                  <a:lnTo>
                    <a:pt x="0" y="35"/>
                  </a:lnTo>
                  <a:lnTo>
                    <a:pt x="1" y="33"/>
                  </a:lnTo>
                  <a:lnTo>
                    <a:pt x="1" y="32"/>
                  </a:lnTo>
                  <a:lnTo>
                    <a:pt x="1" y="30"/>
                  </a:lnTo>
                  <a:lnTo>
                    <a:pt x="1" y="27"/>
                  </a:lnTo>
                  <a:lnTo>
                    <a:pt x="1" y="26"/>
                  </a:lnTo>
                  <a:lnTo>
                    <a:pt x="3" y="25"/>
                  </a:lnTo>
                  <a:lnTo>
                    <a:pt x="3" y="23"/>
                  </a:lnTo>
                  <a:lnTo>
                    <a:pt x="3" y="22"/>
                  </a:lnTo>
                  <a:lnTo>
                    <a:pt x="4" y="20"/>
                  </a:lnTo>
                  <a:lnTo>
                    <a:pt x="4" y="19"/>
                  </a:lnTo>
                  <a:lnTo>
                    <a:pt x="6" y="17"/>
                  </a:lnTo>
                  <a:lnTo>
                    <a:pt x="7" y="16"/>
                  </a:lnTo>
                  <a:lnTo>
                    <a:pt x="7" y="14"/>
                  </a:lnTo>
                  <a:lnTo>
                    <a:pt x="9" y="13"/>
                  </a:lnTo>
                  <a:lnTo>
                    <a:pt x="10" y="12"/>
                  </a:lnTo>
                  <a:lnTo>
                    <a:pt x="12" y="10"/>
                  </a:lnTo>
                  <a:lnTo>
                    <a:pt x="12" y="9"/>
                  </a:lnTo>
                  <a:lnTo>
                    <a:pt x="13" y="9"/>
                  </a:lnTo>
                  <a:lnTo>
                    <a:pt x="14" y="7"/>
                  </a:lnTo>
                  <a:lnTo>
                    <a:pt x="16" y="6"/>
                  </a:lnTo>
                  <a:lnTo>
                    <a:pt x="17" y="6"/>
                  </a:lnTo>
                  <a:lnTo>
                    <a:pt x="19" y="4"/>
                  </a:lnTo>
                  <a:lnTo>
                    <a:pt x="20" y="3"/>
                  </a:lnTo>
                  <a:lnTo>
                    <a:pt x="22" y="3"/>
                  </a:lnTo>
                  <a:lnTo>
                    <a:pt x="23" y="3"/>
                  </a:lnTo>
                  <a:lnTo>
                    <a:pt x="25" y="1"/>
                  </a:lnTo>
                  <a:lnTo>
                    <a:pt x="27" y="1"/>
                  </a:lnTo>
                  <a:lnTo>
                    <a:pt x="29" y="1"/>
                  </a:lnTo>
                  <a:lnTo>
                    <a:pt x="30" y="0"/>
                  </a:lnTo>
                  <a:lnTo>
                    <a:pt x="32" y="0"/>
                  </a:lnTo>
                  <a:lnTo>
                    <a:pt x="33" y="0"/>
                  </a:lnTo>
                  <a:lnTo>
                    <a:pt x="36" y="0"/>
                  </a:lnTo>
                  <a:lnTo>
                    <a:pt x="36" y="0"/>
                  </a:lnTo>
                  <a:lnTo>
                    <a:pt x="23" y="0"/>
                  </a:lnTo>
                  <a:lnTo>
                    <a:pt x="26" y="0"/>
                  </a:lnTo>
                  <a:lnTo>
                    <a:pt x="27" y="0"/>
                  </a:lnTo>
                  <a:lnTo>
                    <a:pt x="29" y="0"/>
                  </a:lnTo>
                  <a:lnTo>
                    <a:pt x="30" y="1"/>
                  </a:lnTo>
                  <a:lnTo>
                    <a:pt x="32" y="1"/>
                  </a:lnTo>
                  <a:lnTo>
                    <a:pt x="33" y="1"/>
                  </a:lnTo>
                  <a:lnTo>
                    <a:pt x="36" y="3"/>
                  </a:lnTo>
                  <a:lnTo>
                    <a:pt x="38" y="3"/>
                  </a:lnTo>
                  <a:lnTo>
                    <a:pt x="39" y="3"/>
                  </a:lnTo>
                  <a:lnTo>
                    <a:pt x="40" y="4"/>
                  </a:lnTo>
                  <a:lnTo>
                    <a:pt x="42" y="6"/>
                  </a:lnTo>
                  <a:lnTo>
                    <a:pt x="43" y="6"/>
                  </a:lnTo>
                  <a:lnTo>
                    <a:pt x="45" y="7"/>
                  </a:lnTo>
                  <a:lnTo>
                    <a:pt x="46" y="9"/>
                  </a:lnTo>
                  <a:lnTo>
                    <a:pt x="48" y="9"/>
                  </a:lnTo>
                  <a:lnTo>
                    <a:pt x="48" y="10"/>
                  </a:lnTo>
                  <a:lnTo>
                    <a:pt x="49" y="12"/>
                  </a:lnTo>
                  <a:lnTo>
                    <a:pt x="51" y="13"/>
                  </a:lnTo>
                  <a:lnTo>
                    <a:pt x="52" y="14"/>
                  </a:lnTo>
                  <a:lnTo>
                    <a:pt x="52" y="16"/>
                  </a:lnTo>
                  <a:lnTo>
                    <a:pt x="53" y="17"/>
                  </a:lnTo>
                  <a:lnTo>
                    <a:pt x="55" y="19"/>
                  </a:lnTo>
                  <a:lnTo>
                    <a:pt x="55" y="20"/>
                  </a:lnTo>
                  <a:lnTo>
                    <a:pt x="56" y="22"/>
                  </a:lnTo>
                  <a:lnTo>
                    <a:pt x="56" y="23"/>
                  </a:lnTo>
                  <a:lnTo>
                    <a:pt x="56" y="25"/>
                  </a:lnTo>
                  <a:lnTo>
                    <a:pt x="58" y="26"/>
                  </a:lnTo>
                  <a:lnTo>
                    <a:pt x="58" y="27"/>
                  </a:lnTo>
                  <a:lnTo>
                    <a:pt x="58" y="30"/>
                  </a:lnTo>
                  <a:lnTo>
                    <a:pt x="58" y="32"/>
                  </a:lnTo>
                  <a:lnTo>
                    <a:pt x="58" y="33"/>
                  </a:lnTo>
                  <a:lnTo>
                    <a:pt x="58" y="35"/>
                  </a:lnTo>
                  <a:lnTo>
                    <a:pt x="58" y="35"/>
                  </a:lnTo>
                  <a:lnTo>
                    <a:pt x="58" y="52"/>
                  </a:lnTo>
                  <a:lnTo>
                    <a:pt x="58" y="53"/>
                  </a:lnTo>
                  <a:lnTo>
                    <a:pt x="58" y="55"/>
                  </a:lnTo>
                  <a:lnTo>
                    <a:pt x="58" y="58"/>
                  </a:lnTo>
                  <a:lnTo>
                    <a:pt x="58" y="59"/>
                  </a:lnTo>
                  <a:lnTo>
                    <a:pt x="58" y="61"/>
                  </a:lnTo>
                  <a:lnTo>
                    <a:pt x="56" y="62"/>
                  </a:lnTo>
                  <a:lnTo>
                    <a:pt x="56" y="63"/>
                  </a:lnTo>
                  <a:lnTo>
                    <a:pt x="56" y="65"/>
                  </a:lnTo>
                  <a:lnTo>
                    <a:pt x="55" y="66"/>
                  </a:lnTo>
                  <a:lnTo>
                    <a:pt x="55" y="68"/>
                  </a:lnTo>
                  <a:lnTo>
                    <a:pt x="53" y="69"/>
                  </a:lnTo>
                  <a:lnTo>
                    <a:pt x="52" y="71"/>
                  </a:lnTo>
                  <a:lnTo>
                    <a:pt x="52" y="72"/>
                  </a:lnTo>
                  <a:lnTo>
                    <a:pt x="51" y="74"/>
                  </a:lnTo>
                  <a:lnTo>
                    <a:pt x="49" y="75"/>
                  </a:lnTo>
                  <a:lnTo>
                    <a:pt x="48" y="76"/>
                  </a:lnTo>
                  <a:lnTo>
                    <a:pt x="48" y="78"/>
                  </a:lnTo>
                  <a:lnTo>
                    <a:pt x="46" y="79"/>
                  </a:lnTo>
                  <a:lnTo>
                    <a:pt x="45" y="79"/>
                  </a:lnTo>
                  <a:lnTo>
                    <a:pt x="43" y="81"/>
                  </a:lnTo>
                  <a:lnTo>
                    <a:pt x="42" y="82"/>
                  </a:lnTo>
                  <a:lnTo>
                    <a:pt x="40" y="82"/>
                  </a:lnTo>
                  <a:lnTo>
                    <a:pt x="39" y="84"/>
                  </a:lnTo>
                  <a:lnTo>
                    <a:pt x="38" y="84"/>
                  </a:lnTo>
                  <a:lnTo>
                    <a:pt x="36" y="85"/>
                  </a:lnTo>
                  <a:lnTo>
                    <a:pt x="33" y="85"/>
                  </a:lnTo>
                  <a:lnTo>
                    <a:pt x="32" y="85"/>
                  </a:lnTo>
                  <a:lnTo>
                    <a:pt x="30" y="87"/>
                  </a:lnTo>
                  <a:lnTo>
                    <a:pt x="29" y="87"/>
                  </a:lnTo>
                  <a:lnTo>
                    <a:pt x="27" y="87"/>
                  </a:lnTo>
                  <a:lnTo>
                    <a:pt x="26"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36" y="87"/>
                  </a:lnTo>
                  <a:lnTo>
                    <a:pt x="33" y="87"/>
                  </a:lnTo>
                  <a:lnTo>
                    <a:pt x="32" y="87"/>
                  </a:lnTo>
                  <a:lnTo>
                    <a:pt x="30" y="87"/>
                  </a:lnTo>
                  <a:lnTo>
                    <a:pt x="29" y="87"/>
                  </a:lnTo>
                  <a:lnTo>
                    <a:pt x="27" y="85"/>
                  </a:lnTo>
                  <a:lnTo>
                    <a:pt x="25" y="85"/>
                  </a:lnTo>
                  <a:lnTo>
                    <a:pt x="23" y="85"/>
                  </a:lnTo>
                  <a:lnTo>
                    <a:pt x="22" y="84"/>
                  </a:lnTo>
                  <a:lnTo>
                    <a:pt x="20" y="84"/>
                  </a:lnTo>
                  <a:lnTo>
                    <a:pt x="19" y="82"/>
                  </a:lnTo>
                  <a:lnTo>
                    <a:pt x="17" y="82"/>
                  </a:lnTo>
                  <a:lnTo>
                    <a:pt x="16" y="81"/>
                  </a:lnTo>
                  <a:lnTo>
                    <a:pt x="14" y="79"/>
                  </a:lnTo>
                  <a:lnTo>
                    <a:pt x="13" y="79"/>
                  </a:lnTo>
                  <a:lnTo>
                    <a:pt x="12" y="78"/>
                  </a:lnTo>
                  <a:lnTo>
                    <a:pt x="12" y="76"/>
                  </a:lnTo>
                  <a:lnTo>
                    <a:pt x="10" y="75"/>
                  </a:lnTo>
                  <a:lnTo>
                    <a:pt x="9" y="74"/>
                  </a:lnTo>
                  <a:lnTo>
                    <a:pt x="7" y="72"/>
                  </a:lnTo>
                  <a:lnTo>
                    <a:pt x="7" y="71"/>
                  </a:lnTo>
                  <a:lnTo>
                    <a:pt x="6" y="69"/>
                  </a:lnTo>
                  <a:lnTo>
                    <a:pt x="4" y="68"/>
                  </a:lnTo>
                  <a:lnTo>
                    <a:pt x="4" y="66"/>
                  </a:lnTo>
                  <a:lnTo>
                    <a:pt x="3" y="65"/>
                  </a:lnTo>
                  <a:lnTo>
                    <a:pt x="3" y="63"/>
                  </a:lnTo>
                  <a:lnTo>
                    <a:pt x="3" y="62"/>
                  </a:lnTo>
                  <a:lnTo>
                    <a:pt x="1" y="61"/>
                  </a:lnTo>
                  <a:lnTo>
                    <a:pt x="1" y="59"/>
                  </a:lnTo>
                  <a:lnTo>
                    <a:pt x="1" y="58"/>
                  </a:lnTo>
                  <a:lnTo>
                    <a:pt x="1" y="55"/>
                  </a:lnTo>
                  <a:lnTo>
                    <a:pt x="1" y="53"/>
                  </a:lnTo>
                  <a:lnTo>
                    <a:pt x="0" y="52"/>
                  </a:lnTo>
                  <a:lnTo>
                    <a:pt x="0" y="52"/>
                  </a:lnTo>
                  <a:close/>
                </a:path>
              </a:pathLst>
            </a:custGeom>
            <a:solidFill>
              <a:srgbClr val="000000"/>
            </a:solidFill>
            <a:ln w="0">
              <a:solidFill>
                <a:srgbClr val="000000"/>
              </a:solidFill>
              <a:prstDash val="solid"/>
              <a:round/>
              <a:headEnd/>
              <a:tailEnd/>
            </a:ln>
          </p:spPr>
          <p:txBody>
            <a:bodyPr/>
            <a:lstStyle/>
            <a:p>
              <a:endParaRPr lang="ko-KR" altLang="en-US"/>
            </a:p>
          </p:txBody>
        </p:sp>
        <p:sp>
          <p:nvSpPr>
            <p:cNvPr id="294" name="Freeform 41"/>
            <p:cNvSpPr>
              <a:spLocks/>
            </p:cNvSpPr>
            <p:nvPr/>
          </p:nvSpPr>
          <p:spPr bwMode="auto">
            <a:xfrm>
              <a:off x="5041900" y="4527550"/>
              <a:ext cx="46038" cy="68263"/>
            </a:xfrm>
            <a:custGeom>
              <a:avLst/>
              <a:gdLst/>
              <a:ahLst/>
              <a:cxnLst>
                <a:cxn ang="0">
                  <a:pos x="1" y="33"/>
                </a:cxn>
                <a:cxn ang="0">
                  <a:pos x="1" y="28"/>
                </a:cxn>
                <a:cxn ang="0">
                  <a:pos x="3" y="23"/>
                </a:cxn>
                <a:cxn ang="0">
                  <a:pos x="4" y="19"/>
                </a:cxn>
                <a:cxn ang="0">
                  <a:pos x="7" y="15"/>
                </a:cxn>
                <a:cxn ang="0">
                  <a:pos x="11" y="10"/>
                </a:cxn>
                <a:cxn ang="0">
                  <a:pos x="14" y="7"/>
                </a:cxn>
                <a:cxn ang="0">
                  <a:pos x="19" y="5"/>
                </a:cxn>
                <a:cxn ang="0">
                  <a:pos x="23" y="3"/>
                </a:cxn>
                <a:cxn ang="0">
                  <a:pos x="29" y="2"/>
                </a:cxn>
                <a:cxn ang="0">
                  <a:pos x="33" y="0"/>
                </a:cxn>
                <a:cxn ang="0">
                  <a:pos x="23" y="0"/>
                </a:cxn>
                <a:cxn ang="0">
                  <a:pos x="29" y="0"/>
                </a:cxn>
                <a:cxn ang="0">
                  <a:pos x="33" y="2"/>
                </a:cxn>
                <a:cxn ang="0">
                  <a:pos x="39" y="3"/>
                </a:cxn>
                <a:cxn ang="0">
                  <a:pos x="43" y="6"/>
                </a:cxn>
                <a:cxn ang="0">
                  <a:pos x="48" y="9"/>
                </a:cxn>
                <a:cxn ang="0">
                  <a:pos x="50" y="13"/>
                </a:cxn>
                <a:cxn ang="0">
                  <a:pos x="53" y="18"/>
                </a:cxn>
                <a:cxn ang="0">
                  <a:pos x="56" y="22"/>
                </a:cxn>
                <a:cxn ang="0">
                  <a:pos x="58" y="26"/>
                </a:cxn>
                <a:cxn ang="0">
                  <a:pos x="58" y="32"/>
                </a:cxn>
                <a:cxn ang="0">
                  <a:pos x="58" y="35"/>
                </a:cxn>
                <a:cxn ang="0">
                  <a:pos x="58" y="55"/>
                </a:cxn>
                <a:cxn ang="0">
                  <a:pos x="58" y="61"/>
                </a:cxn>
                <a:cxn ang="0">
                  <a:pos x="56" y="65"/>
                </a:cxn>
                <a:cxn ang="0">
                  <a:pos x="53" y="69"/>
                </a:cxn>
                <a:cxn ang="0">
                  <a:pos x="50" y="74"/>
                </a:cxn>
                <a:cxn ang="0">
                  <a:pos x="48" y="78"/>
                </a:cxn>
                <a:cxn ang="0">
                  <a:pos x="43" y="81"/>
                </a:cxn>
                <a:cxn ang="0">
                  <a:pos x="39" y="84"/>
                </a:cxn>
                <a:cxn ang="0">
                  <a:pos x="33" y="85"/>
                </a:cxn>
                <a:cxn ang="0">
                  <a:pos x="29"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23" y="87"/>
                </a:cxn>
                <a:cxn ang="0">
                  <a:pos x="33" y="87"/>
                </a:cxn>
                <a:cxn ang="0">
                  <a:pos x="29" y="87"/>
                </a:cxn>
                <a:cxn ang="0">
                  <a:pos x="23" y="85"/>
                </a:cxn>
                <a:cxn ang="0">
                  <a:pos x="19" y="82"/>
                </a:cxn>
                <a:cxn ang="0">
                  <a:pos x="14" y="80"/>
                </a:cxn>
                <a:cxn ang="0">
                  <a:pos x="11" y="77"/>
                </a:cxn>
                <a:cxn ang="0">
                  <a:pos x="7" y="72"/>
                </a:cxn>
                <a:cxn ang="0">
                  <a:pos x="4" y="68"/>
                </a:cxn>
                <a:cxn ang="0">
                  <a:pos x="3" y="64"/>
                </a:cxn>
                <a:cxn ang="0">
                  <a:pos x="1" y="59"/>
                </a:cxn>
                <a:cxn ang="0">
                  <a:pos x="1" y="54"/>
                </a:cxn>
              </a:cxnLst>
              <a:rect l="0" t="0" r="r" b="b"/>
              <a:pathLst>
                <a:path w="58" h="87">
                  <a:moveTo>
                    <a:pt x="0" y="52"/>
                  </a:moveTo>
                  <a:lnTo>
                    <a:pt x="0" y="35"/>
                  </a:lnTo>
                  <a:lnTo>
                    <a:pt x="1" y="33"/>
                  </a:lnTo>
                  <a:lnTo>
                    <a:pt x="1" y="32"/>
                  </a:lnTo>
                  <a:lnTo>
                    <a:pt x="1" y="31"/>
                  </a:lnTo>
                  <a:lnTo>
                    <a:pt x="1" y="28"/>
                  </a:lnTo>
                  <a:lnTo>
                    <a:pt x="1" y="26"/>
                  </a:lnTo>
                  <a:lnTo>
                    <a:pt x="3" y="25"/>
                  </a:lnTo>
                  <a:lnTo>
                    <a:pt x="3" y="23"/>
                  </a:lnTo>
                  <a:lnTo>
                    <a:pt x="3" y="22"/>
                  </a:lnTo>
                  <a:lnTo>
                    <a:pt x="4" y="20"/>
                  </a:lnTo>
                  <a:lnTo>
                    <a:pt x="4" y="19"/>
                  </a:lnTo>
                  <a:lnTo>
                    <a:pt x="6" y="18"/>
                  </a:lnTo>
                  <a:lnTo>
                    <a:pt x="7" y="16"/>
                  </a:lnTo>
                  <a:lnTo>
                    <a:pt x="7" y="15"/>
                  </a:lnTo>
                  <a:lnTo>
                    <a:pt x="9" y="13"/>
                  </a:lnTo>
                  <a:lnTo>
                    <a:pt x="10" y="12"/>
                  </a:lnTo>
                  <a:lnTo>
                    <a:pt x="11" y="10"/>
                  </a:lnTo>
                  <a:lnTo>
                    <a:pt x="11" y="9"/>
                  </a:lnTo>
                  <a:lnTo>
                    <a:pt x="13" y="9"/>
                  </a:lnTo>
                  <a:lnTo>
                    <a:pt x="14" y="7"/>
                  </a:lnTo>
                  <a:lnTo>
                    <a:pt x="16" y="6"/>
                  </a:lnTo>
                  <a:lnTo>
                    <a:pt x="17" y="6"/>
                  </a:lnTo>
                  <a:lnTo>
                    <a:pt x="19" y="5"/>
                  </a:lnTo>
                  <a:lnTo>
                    <a:pt x="20" y="3"/>
                  </a:lnTo>
                  <a:lnTo>
                    <a:pt x="22" y="3"/>
                  </a:lnTo>
                  <a:lnTo>
                    <a:pt x="23" y="3"/>
                  </a:lnTo>
                  <a:lnTo>
                    <a:pt x="24" y="2"/>
                  </a:lnTo>
                  <a:lnTo>
                    <a:pt x="27" y="2"/>
                  </a:lnTo>
                  <a:lnTo>
                    <a:pt x="29" y="2"/>
                  </a:lnTo>
                  <a:lnTo>
                    <a:pt x="30" y="0"/>
                  </a:lnTo>
                  <a:lnTo>
                    <a:pt x="32" y="0"/>
                  </a:lnTo>
                  <a:lnTo>
                    <a:pt x="33" y="0"/>
                  </a:lnTo>
                  <a:lnTo>
                    <a:pt x="36" y="0"/>
                  </a:lnTo>
                  <a:lnTo>
                    <a:pt x="36" y="0"/>
                  </a:lnTo>
                  <a:lnTo>
                    <a:pt x="23" y="0"/>
                  </a:lnTo>
                  <a:lnTo>
                    <a:pt x="26" y="0"/>
                  </a:lnTo>
                  <a:lnTo>
                    <a:pt x="27" y="0"/>
                  </a:lnTo>
                  <a:lnTo>
                    <a:pt x="29" y="0"/>
                  </a:lnTo>
                  <a:lnTo>
                    <a:pt x="30" y="2"/>
                  </a:lnTo>
                  <a:lnTo>
                    <a:pt x="32" y="2"/>
                  </a:lnTo>
                  <a:lnTo>
                    <a:pt x="33" y="2"/>
                  </a:lnTo>
                  <a:lnTo>
                    <a:pt x="36" y="3"/>
                  </a:lnTo>
                  <a:lnTo>
                    <a:pt x="37" y="3"/>
                  </a:lnTo>
                  <a:lnTo>
                    <a:pt x="39" y="3"/>
                  </a:lnTo>
                  <a:lnTo>
                    <a:pt x="40" y="5"/>
                  </a:lnTo>
                  <a:lnTo>
                    <a:pt x="42" y="6"/>
                  </a:lnTo>
                  <a:lnTo>
                    <a:pt x="43" y="6"/>
                  </a:lnTo>
                  <a:lnTo>
                    <a:pt x="45" y="7"/>
                  </a:lnTo>
                  <a:lnTo>
                    <a:pt x="46" y="9"/>
                  </a:lnTo>
                  <a:lnTo>
                    <a:pt x="48" y="9"/>
                  </a:lnTo>
                  <a:lnTo>
                    <a:pt x="48" y="10"/>
                  </a:lnTo>
                  <a:lnTo>
                    <a:pt x="49" y="12"/>
                  </a:lnTo>
                  <a:lnTo>
                    <a:pt x="50" y="13"/>
                  </a:lnTo>
                  <a:lnTo>
                    <a:pt x="52" y="15"/>
                  </a:lnTo>
                  <a:lnTo>
                    <a:pt x="52" y="16"/>
                  </a:lnTo>
                  <a:lnTo>
                    <a:pt x="53" y="18"/>
                  </a:lnTo>
                  <a:lnTo>
                    <a:pt x="55" y="19"/>
                  </a:lnTo>
                  <a:lnTo>
                    <a:pt x="55" y="20"/>
                  </a:lnTo>
                  <a:lnTo>
                    <a:pt x="56" y="22"/>
                  </a:lnTo>
                  <a:lnTo>
                    <a:pt x="56" y="23"/>
                  </a:lnTo>
                  <a:lnTo>
                    <a:pt x="56" y="25"/>
                  </a:lnTo>
                  <a:lnTo>
                    <a:pt x="58" y="26"/>
                  </a:lnTo>
                  <a:lnTo>
                    <a:pt x="58" y="28"/>
                  </a:lnTo>
                  <a:lnTo>
                    <a:pt x="58" y="31"/>
                  </a:lnTo>
                  <a:lnTo>
                    <a:pt x="58" y="32"/>
                  </a:lnTo>
                  <a:lnTo>
                    <a:pt x="58" y="33"/>
                  </a:lnTo>
                  <a:lnTo>
                    <a:pt x="58" y="35"/>
                  </a:lnTo>
                  <a:lnTo>
                    <a:pt x="58" y="35"/>
                  </a:lnTo>
                  <a:lnTo>
                    <a:pt x="58" y="52"/>
                  </a:lnTo>
                  <a:lnTo>
                    <a:pt x="58" y="54"/>
                  </a:lnTo>
                  <a:lnTo>
                    <a:pt x="58" y="55"/>
                  </a:lnTo>
                  <a:lnTo>
                    <a:pt x="58" y="58"/>
                  </a:lnTo>
                  <a:lnTo>
                    <a:pt x="58" y="59"/>
                  </a:lnTo>
                  <a:lnTo>
                    <a:pt x="58" y="61"/>
                  </a:lnTo>
                  <a:lnTo>
                    <a:pt x="56" y="62"/>
                  </a:lnTo>
                  <a:lnTo>
                    <a:pt x="56" y="64"/>
                  </a:lnTo>
                  <a:lnTo>
                    <a:pt x="56" y="65"/>
                  </a:lnTo>
                  <a:lnTo>
                    <a:pt x="55" y="67"/>
                  </a:lnTo>
                  <a:lnTo>
                    <a:pt x="55" y="68"/>
                  </a:lnTo>
                  <a:lnTo>
                    <a:pt x="53" y="69"/>
                  </a:lnTo>
                  <a:lnTo>
                    <a:pt x="52" y="71"/>
                  </a:lnTo>
                  <a:lnTo>
                    <a:pt x="52" y="72"/>
                  </a:lnTo>
                  <a:lnTo>
                    <a:pt x="50" y="74"/>
                  </a:lnTo>
                  <a:lnTo>
                    <a:pt x="49" y="75"/>
                  </a:lnTo>
                  <a:lnTo>
                    <a:pt x="48" y="77"/>
                  </a:lnTo>
                  <a:lnTo>
                    <a:pt x="48" y="78"/>
                  </a:lnTo>
                  <a:lnTo>
                    <a:pt x="46" y="80"/>
                  </a:lnTo>
                  <a:lnTo>
                    <a:pt x="45" y="80"/>
                  </a:lnTo>
                  <a:lnTo>
                    <a:pt x="43" y="81"/>
                  </a:lnTo>
                  <a:lnTo>
                    <a:pt x="42" y="82"/>
                  </a:lnTo>
                  <a:lnTo>
                    <a:pt x="40" y="82"/>
                  </a:lnTo>
                  <a:lnTo>
                    <a:pt x="39" y="84"/>
                  </a:lnTo>
                  <a:lnTo>
                    <a:pt x="37" y="84"/>
                  </a:lnTo>
                  <a:lnTo>
                    <a:pt x="36" y="85"/>
                  </a:lnTo>
                  <a:lnTo>
                    <a:pt x="33" y="85"/>
                  </a:lnTo>
                  <a:lnTo>
                    <a:pt x="32" y="85"/>
                  </a:lnTo>
                  <a:lnTo>
                    <a:pt x="30" y="87"/>
                  </a:lnTo>
                  <a:lnTo>
                    <a:pt x="29" y="87"/>
                  </a:lnTo>
                  <a:lnTo>
                    <a:pt x="27" y="87"/>
                  </a:lnTo>
                  <a:lnTo>
                    <a:pt x="26"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23" y="87"/>
                  </a:lnTo>
                  <a:lnTo>
                    <a:pt x="36" y="87"/>
                  </a:lnTo>
                  <a:lnTo>
                    <a:pt x="33" y="87"/>
                  </a:lnTo>
                  <a:lnTo>
                    <a:pt x="32" y="87"/>
                  </a:lnTo>
                  <a:lnTo>
                    <a:pt x="30" y="87"/>
                  </a:lnTo>
                  <a:lnTo>
                    <a:pt x="29" y="87"/>
                  </a:lnTo>
                  <a:lnTo>
                    <a:pt x="27" y="85"/>
                  </a:lnTo>
                  <a:lnTo>
                    <a:pt x="24" y="85"/>
                  </a:lnTo>
                  <a:lnTo>
                    <a:pt x="23" y="85"/>
                  </a:lnTo>
                  <a:lnTo>
                    <a:pt x="22" y="84"/>
                  </a:lnTo>
                  <a:lnTo>
                    <a:pt x="20" y="84"/>
                  </a:lnTo>
                  <a:lnTo>
                    <a:pt x="19" y="82"/>
                  </a:lnTo>
                  <a:lnTo>
                    <a:pt x="17" y="82"/>
                  </a:lnTo>
                  <a:lnTo>
                    <a:pt x="16" y="81"/>
                  </a:lnTo>
                  <a:lnTo>
                    <a:pt x="14" y="80"/>
                  </a:lnTo>
                  <a:lnTo>
                    <a:pt x="13" y="80"/>
                  </a:lnTo>
                  <a:lnTo>
                    <a:pt x="11" y="78"/>
                  </a:lnTo>
                  <a:lnTo>
                    <a:pt x="11" y="77"/>
                  </a:lnTo>
                  <a:lnTo>
                    <a:pt x="10" y="75"/>
                  </a:lnTo>
                  <a:lnTo>
                    <a:pt x="9" y="74"/>
                  </a:lnTo>
                  <a:lnTo>
                    <a:pt x="7" y="72"/>
                  </a:lnTo>
                  <a:lnTo>
                    <a:pt x="7" y="71"/>
                  </a:lnTo>
                  <a:lnTo>
                    <a:pt x="6" y="69"/>
                  </a:lnTo>
                  <a:lnTo>
                    <a:pt x="4" y="68"/>
                  </a:lnTo>
                  <a:lnTo>
                    <a:pt x="4" y="67"/>
                  </a:lnTo>
                  <a:lnTo>
                    <a:pt x="3" y="65"/>
                  </a:lnTo>
                  <a:lnTo>
                    <a:pt x="3" y="64"/>
                  </a:lnTo>
                  <a:lnTo>
                    <a:pt x="3" y="62"/>
                  </a:lnTo>
                  <a:lnTo>
                    <a:pt x="1" y="61"/>
                  </a:lnTo>
                  <a:lnTo>
                    <a:pt x="1" y="59"/>
                  </a:lnTo>
                  <a:lnTo>
                    <a:pt x="1" y="58"/>
                  </a:lnTo>
                  <a:lnTo>
                    <a:pt x="1" y="55"/>
                  </a:lnTo>
                  <a:lnTo>
                    <a:pt x="1" y="54"/>
                  </a:lnTo>
                  <a:lnTo>
                    <a:pt x="0" y="52"/>
                  </a:lnTo>
                  <a:lnTo>
                    <a:pt x="0" y="52"/>
                  </a:lnTo>
                  <a:close/>
                </a:path>
              </a:pathLst>
            </a:custGeom>
            <a:solidFill>
              <a:srgbClr val="000000"/>
            </a:solidFill>
            <a:ln w="0">
              <a:solidFill>
                <a:srgbClr val="000000"/>
              </a:solidFill>
              <a:prstDash val="solid"/>
              <a:round/>
              <a:headEnd/>
              <a:tailEnd/>
            </a:ln>
          </p:spPr>
          <p:txBody>
            <a:bodyPr/>
            <a:lstStyle/>
            <a:p>
              <a:endParaRPr lang="ko-KR" altLang="en-US"/>
            </a:p>
          </p:txBody>
        </p:sp>
        <p:sp>
          <p:nvSpPr>
            <p:cNvPr id="295" name="Rectangle 42"/>
            <p:cNvSpPr>
              <a:spLocks noChangeArrowheads="1"/>
            </p:cNvSpPr>
            <p:nvPr/>
          </p:nvSpPr>
          <p:spPr bwMode="auto">
            <a:xfrm>
              <a:off x="7146925" y="1201738"/>
              <a:ext cx="130175"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s </a:t>
              </a:r>
              <a:endParaRPr lang="en-US" altLang="ko-KR">
                <a:ea typeface="굴림" pitchFamily="50" charset="-127"/>
              </a:endParaRPr>
            </a:p>
          </p:txBody>
        </p:sp>
        <p:sp>
          <p:nvSpPr>
            <p:cNvPr id="296" name="Rectangle 47"/>
            <p:cNvSpPr>
              <a:spLocks noChangeArrowheads="1"/>
            </p:cNvSpPr>
            <p:nvPr/>
          </p:nvSpPr>
          <p:spPr bwMode="auto">
            <a:xfrm>
              <a:off x="4208463" y="1003300"/>
              <a:ext cx="666750" cy="244475"/>
            </a:xfrm>
            <a:prstGeom prst="rect">
              <a:avLst/>
            </a:prstGeom>
            <a:noFill/>
            <a:ln w="9525">
              <a:noFill/>
              <a:miter lim="800000"/>
              <a:headEnd/>
              <a:tailEnd/>
            </a:ln>
          </p:spPr>
          <p:txBody>
            <a:bodyPr wrap="none" lIns="0" tIns="0" rIns="0" bIns="0">
              <a:spAutoFit/>
            </a:bodyPr>
            <a:lstStyle/>
            <a:p>
              <a:r>
                <a:rPr lang="en-US" altLang="ko-KR" sz="1600" i="1">
                  <a:solidFill>
                    <a:srgbClr val="000000"/>
                  </a:solidFill>
                  <a:latin typeface="Times-Roman" charset="0"/>
                  <a:ea typeface="굴림" pitchFamily="50" charset="-127"/>
                </a:rPr>
                <a:t>Sum bit </a:t>
              </a:r>
              <a:endParaRPr lang="en-US" altLang="ko-KR">
                <a:ea typeface="굴림" pitchFamily="50" charset="-127"/>
              </a:endParaRPr>
            </a:p>
          </p:txBody>
        </p:sp>
        <p:sp>
          <p:nvSpPr>
            <p:cNvPr id="297" name="Rectangle 48"/>
            <p:cNvSpPr>
              <a:spLocks noChangeArrowheads="1"/>
            </p:cNvSpPr>
            <p:nvPr/>
          </p:nvSpPr>
          <p:spPr bwMode="auto">
            <a:xfrm>
              <a:off x="6704013" y="2921000"/>
              <a:ext cx="155870" cy="281665"/>
            </a:xfrm>
            <a:prstGeom prst="rect">
              <a:avLst/>
            </a:prstGeom>
            <a:noFill/>
            <a:ln w="9525">
              <a:noFill/>
              <a:miter lim="800000"/>
              <a:headEnd/>
              <a:tailEnd/>
            </a:ln>
          </p:spPr>
          <p:txBody>
            <a:bodyPr wrap="none" lIns="0" tIns="0" rIns="0" bIns="0">
              <a:spAutoFit/>
            </a:bodyPr>
            <a:lstStyle/>
            <a:p>
              <a:r>
                <a:rPr lang="en-US" altLang="ko-KR" sz="1600" i="1" dirty="0">
                  <a:solidFill>
                    <a:srgbClr val="000000"/>
                  </a:solidFill>
                  <a:latin typeface="Times-Roman" charset="0"/>
                  <a:ea typeface="굴림" pitchFamily="50" charset="-127"/>
                </a:rPr>
                <a:t>X</a:t>
              </a:r>
              <a:endParaRPr lang="en-US" altLang="ko-KR" dirty="0">
                <a:ea typeface="굴림" pitchFamily="50" charset="-127"/>
              </a:endParaRPr>
            </a:p>
          </p:txBody>
        </p:sp>
        <p:sp>
          <p:nvSpPr>
            <p:cNvPr id="298" name="Rectangle 50"/>
            <p:cNvSpPr>
              <a:spLocks noChangeArrowheads="1"/>
            </p:cNvSpPr>
            <p:nvPr/>
          </p:nvSpPr>
          <p:spPr bwMode="auto">
            <a:xfrm>
              <a:off x="6681788" y="969963"/>
              <a:ext cx="155870" cy="281665"/>
            </a:xfrm>
            <a:prstGeom prst="rect">
              <a:avLst/>
            </a:prstGeom>
            <a:noFill/>
            <a:ln w="9525">
              <a:noFill/>
              <a:miter lim="800000"/>
              <a:headEnd/>
              <a:tailEnd/>
            </a:ln>
          </p:spPr>
          <p:txBody>
            <a:bodyPr wrap="none" lIns="0" tIns="0" rIns="0" bIns="0">
              <a:spAutoFit/>
            </a:bodyPr>
            <a:lstStyle/>
            <a:p>
              <a:r>
                <a:rPr lang="en-US" altLang="ko-KR" sz="1600" i="1" dirty="0">
                  <a:solidFill>
                    <a:srgbClr val="000000"/>
                  </a:solidFill>
                  <a:latin typeface="Times-Roman" charset="0"/>
                  <a:ea typeface="굴림" pitchFamily="50" charset="-127"/>
                </a:rPr>
                <a:t>Y</a:t>
              </a:r>
              <a:endParaRPr lang="en-US" altLang="ko-KR" dirty="0">
                <a:ea typeface="굴림" pitchFamily="50" charset="-127"/>
              </a:endParaRPr>
            </a:p>
          </p:txBody>
        </p:sp>
      </p:grpSp>
    </p:spTree>
    <p:extLst>
      <p:ext uri="{BB962C8B-B14F-4D97-AF65-F5344CB8AC3E}">
        <p14:creationId xmlns:p14="http://schemas.microsoft.com/office/powerpoint/2010/main" val="34257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dissolve">
                                      <p:cBhvr>
                                        <p:cTn id="7" dur="500"/>
                                        <p:tgtEl>
                                          <p:spTgt spid="18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0">
                                            <p:txEl>
                                              <p:pRg st="1" end="1"/>
                                            </p:txEl>
                                          </p:spTgt>
                                        </p:tgtEl>
                                        <p:attrNameLst>
                                          <p:attrName>style.visibility</p:attrName>
                                        </p:attrNameLst>
                                      </p:cBhvr>
                                      <p:to>
                                        <p:strVal val="visible"/>
                                      </p:to>
                                    </p:set>
                                    <p:animEffect transition="in" filter="dissolve">
                                      <p:cBhvr>
                                        <p:cTn id="10" dur="500"/>
                                        <p:tgtEl>
                                          <p:spTgt spid="18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0">
                                            <p:txEl>
                                              <p:pRg st="2" end="2"/>
                                            </p:txEl>
                                          </p:spTgt>
                                        </p:tgtEl>
                                        <p:attrNameLst>
                                          <p:attrName>style.visibility</p:attrName>
                                        </p:attrNameLst>
                                      </p:cBhvr>
                                      <p:to>
                                        <p:strVal val="visible"/>
                                      </p:to>
                                    </p:set>
                                    <p:animEffect transition="in" filter="dissolve">
                                      <p:cBhvr>
                                        <p:cTn id="13" dur="500"/>
                                        <p:tgtEl>
                                          <p:spTgt spid="18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56"/>
                                        </p:tgtEl>
                                        <p:attrNameLst>
                                          <p:attrName>style.visibility</p:attrName>
                                        </p:attrNameLst>
                                      </p:cBhvr>
                                      <p:to>
                                        <p:strVal val="visible"/>
                                      </p:to>
                                    </p:set>
                                    <p:animEffect transition="in" filter="dissolve">
                                      <p:cBhvr>
                                        <p:cTn id="18"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uiExpand="1" build="p"/>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1898</Words>
  <Application>Microsoft Office PowerPoint</Application>
  <PresentationFormat>와이드스크린</PresentationFormat>
  <Paragraphs>313</Paragraphs>
  <Slides>31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31</vt:i4>
      </vt:variant>
    </vt:vector>
  </HeadingPairs>
  <TitlesOfParts>
    <vt:vector size="38" baseType="lpstr">
      <vt:lpstr>Times-Roman</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요청사항</dc:creator>
  <cp:lastModifiedBy>혜인 이</cp:lastModifiedBy>
  <cp:revision>138</cp:revision>
  <dcterms:created xsi:type="dcterms:W3CDTF">2017-12-05T06:51:01Z</dcterms:created>
  <dcterms:modified xsi:type="dcterms:W3CDTF">2019-06-03T13:44:40Z</dcterms:modified>
</cp:coreProperties>
</file>