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4" r:id="rId5"/>
    <p:sldId id="280" r:id="rId6"/>
    <p:sldId id="281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C81"/>
    <a:srgbClr val="84B8DD"/>
    <a:srgbClr val="80BCE1"/>
    <a:srgbClr val="C0E6DB"/>
    <a:srgbClr val="2D3037"/>
    <a:srgbClr val="E0E0E2"/>
    <a:srgbClr val="E4E4E6"/>
    <a:srgbClr val="D7E0E3"/>
    <a:srgbClr val="141414"/>
    <a:srgbClr val="E6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인 이" userId="c1d8042edea9c5ba" providerId="LiveId" clId="{5300FBB8-686F-4D12-916A-122D3DE9F861}"/>
    <pc:docChg chg="undo custSel addSld delSld modSld">
      <pc:chgData name="혜인 이" userId="c1d8042edea9c5ba" providerId="LiveId" clId="{5300FBB8-686F-4D12-916A-122D3DE9F861}" dt="2019-03-24T08:18:20.727" v="2952" actId="1076"/>
      <pc:docMkLst>
        <pc:docMk/>
      </pc:docMkLst>
      <pc:sldChg chg="del">
        <pc:chgData name="혜인 이" userId="c1d8042edea9c5ba" providerId="LiveId" clId="{5300FBB8-686F-4D12-916A-122D3DE9F861}" dt="2019-03-24T08:14:44.193" v="2853" actId="2696"/>
        <pc:sldMkLst>
          <pc:docMk/>
          <pc:sldMk cId="2200483367" sldId="273"/>
        </pc:sldMkLst>
      </pc:sldChg>
      <pc:sldChg chg="del">
        <pc:chgData name="혜인 이" userId="c1d8042edea9c5ba" providerId="LiveId" clId="{5300FBB8-686F-4D12-916A-122D3DE9F861}" dt="2019-03-24T08:14:43.247" v="2852" actId="2696"/>
        <pc:sldMkLst>
          <pc:docMk/>
          <pc:sldMk cId="1403123002" sldId="274"/>
        </pc:sldMkLst>
      </pc:sldChg>
      <pc:sldChg chg="add del">
        <pc:chgData name="혜인 이" userId="c1d8042edea9c5ba" providerId="LiveId" clId="{5300FBB8-686F-4D12-916A-122D3DE9F861}" dt="2019-03-24T08:14:49.962" v="2856" actId="2696"/>
        <pc:sldMkLst>
          <pc:docMk/>
          <pc:sldMk cId="4201357577" sldId="275"/>
        </pc:sldMkLst>
      </pc:sldChg>
      <pc:sldChg chg="del">
        <pc:chgData name="혜인 이" userId="c1d8042edea9c5ba" providerId="LiveId" clId="{5300FBB8-686F-4D12-916A-122D3DE9F861}" dt="2019-03-24T08:14:42.432" v="2851" actId="2696"/>
        <pc:sldMkLst>
          <pc:docMk/>
          <pc:sldMk cId="2115739780" sldId="276"/>
        </pc:sldMkLst>
      </pc:sldChg>
      <pc:sldChg chg="addSp modSp">
        <pc:chgData name="혜인 이" userId="c1d8042edea9c5ba" providerId="LiveId" clId="{5300FBB8-686F-4D12-916A-122D3DE9F861}" dt="2019-03-23T09:07:24.446" v="435" actId="1076"/>
        <pc:sldMkLst>
          <pc:docMk/>
          <pc:sldMk cId="186418022" sldId="278"/>
        </pc:sldMkLst>
        <pc:spChg chg="add mod">
          <ac:chgData name="혜인 이" userId="c1d8042edea9c5ba" providerId="LiveId" clId="{5300FBB8-686F-4D12-916A-122D3DE9F861}" dt="2019-03-23T09:07:24.446" v="435" actId="1076"/>
          <ac:spMkLst>
            <pc:docMk/>
            <pc:sldMk cId="186418022" sldId="278"/>
            <ac:spMk id="12" creationId="{25D005D7-7C7B-423F-BAE8-2C1AF248DFB3}"/>
          </ac:spMkLst>
        </pc:spChg>
        <pc:spChg chg="mod">
          <ac:chgData name="혜인 이" userId="c1d8042edea9c5ba" providerId="LiveId" clId="{5300FBB8-686F-4D12-916A-122D3DE9F861}" dt="2019-03-23T08:34:48.753" v="20" actId="1076"/>
          <ac:spMkLst>
            <pc:docMk/>
            <pc:sldMk cId="186418022" sldId="278"/>
            <ac:spMk id="31" creationId="{00000000-0000-0000-0000-000000000000}"/>
          </ac:spMkLst>
        </pc:spChg>
        <pc:spChg chg="mod">
          <ac:chgData name="혜인 이" userId="c1d8042edea9c5ba" providerId="LiveId" clId="{5300FBB8-686F-4D12-916A-122D3DE9F861}" dt="2019-03-23T08:34:54.014" v="22" actId="1076"/>
          <ac:spMkLst>
            <pc:docMk/>
            <pc:sldMk cId="186418022" sldId="278"/>
            <ac:spMk id="77" creationId="{00000000-0000-0000-0000-000000000000}"/>
          </ac:spMkLst>
        </pc:spChg>
      </pc:sldChg>
      <pc:sldChg chg="addSp delSp modSp add">
        <pc:chgData name="혜인 이" userId="c1d8042edea9c5ba" providerId="LiveId" clId="{5300FBB8-686F-4D12-916A-122D3DE9F861}" dt="2019-03-24T07:46:20.919" v="1925" actId="403"/>
        <pc:sldMkLst>
          <pc:docMk/>
          <pc:sldMk cId="3246458757" sldId="279"/>
        </pc:sldMkLst>
        <pc:spChg chg="add del mod">
          <ac:chgData name="혜인 이" userId="c1d8042edea9c5ba" providerId="LiveId" clId="{5300FBB8-686F-4D12-916A-122D3DE9F861}" dt="2019-03-23T08:50:50.308" v="105" actId="478"/>
          <ac:spMkLst>
            <pc:docMk/>
            <pc:sldMk cId="3246458757" sldId="279"/>
            <ac:spMk id="2" creationId="{DD2CDB7A-6287-466A-BE63-2CE3E52957B5}"/>
          </ac:spMkLst>
        </pc:spChg>
        <pc:spChg chg="add mod">
          <ac:chgData name="혜인 이" userId="c1d8042edea9c5ba" providerId="LiveId" clId="{5300FBB8-686F-4D12-916A-122D3DE9F861}" dt="2019-03-23T11:35:53.925" v="875" actId="403"/>
          <ac:spMkLst>
            <pc:docMk/>
            <pc:sldMk cId="3246458757" sldId="279"/>
            <ac:spMk id="3" creationId="{E94F6C69-8344-48C2-ABEF-0D50CF3A5B3C}"/>
          </ac:spMkLst>
        </pc:spChg>
        <pc:spChg chg="add mod">
          <ac:chgData name="혜인 이" userId="c1d8042edea9c5ba" providerId="LiveId" clId="{5300FBB8-686F-4D12-916A-122D3DE9F861}" dt="2019-03-24T07:46:20.919" v="1925" actId="403"/>
          <ac:spMkLst>
            <pc:docMk/>
            <pc:sldMk cId="3246458757" sldId="279"/>
            <ac:spMk id="4" creationId="{9C16DE02-35DB-4D59-B946-7BCE4426BBA7}"/>
          </ac:spMkLst>
        </pc:spChg>
        <pc:spChg chg="add del mod">
          <ac:chgData name="혜인 이" userId="c1d8042edea9c5ba" providerId="LiveId" clId="{5300FBB8-686F-4D12-916A-122D3DE9F861}" dt="2019-03-23T09:12:56.036" v="571" actId="478"/>
          <ac:spMkLst>
            <pc:docMk/>
            <pc:sldMk cId="3246458757" sldId="279"/>
            <ac:spMk id="5" creationId="{03D12F0D-305F-48CF-B96C-D2E599BD1A0C}"/>
          </ac:spMkLst>
        </pc:spChg>
        <pc:spChg chg="add del mod">
          <ac:chgData name="혜인 이" userId="c1d8042edea9c5ba" providerId="LiveId" clId="{5300FBB8-686F-4D12-916A-122D3DE9F861}" dt="2019-03-23T09:12:48.786" v="570" actId="478"/>
          <ac:spMkLst>
            <pc:docMk/>
            <pc:sldMk cId="3246458757" sldId="279"/>
            <ac:spMk id="6" creationId="{2C1E78C9-E40E-4319-84DA-27BA7D4EE013}"/>
          </ac:spMkLst>
        </pc:spChg>
        <pc:spChg chg="add mod">
          <ac:chgData name="혜인 이" userId="c1d8042edea9c5ba" providerId="LiveId" clId="{5300FBB8-686F-4D12-916A-122D3DE9F861}" dt="2019-03-23T09:11:50.952" v="490" actId="403"/>
          <ac:spMkLst>
            <pc:docMk/>
            <pc:sldMk cId="3246458757" sldId="279"/>
            <ac:spMk id="7" creationId="{E662D95B-EFC4-429A-8FD8-1B2E8C73A824}"/>
          </ac:spMkLst>
        </pc:spChg>
        <pc:spChg chg="add mod">
          <ac:chgData name="혜인 이" userId="c1d8042edea9c5ba" providerId="LiveId" clId="{5300FBB8-686F-4D12-916A-122D3DE9F861}" dt="2019-03-23T09:14:37.300" v="635" actId="1076"/>
          <ac:spMkLst>
            <pc:docMk/>
            <pc:sldMk cId="3246458757" sldId="279"/>
            <ac:spMk id="19" creationId="{26FC9BF4-7D55-407E-AABB-502548EAA1DD}"/>
          </ac:spMkLst>
        </pc:spChg>
        <pc:spChg chg="mod">
          <ac:chgData name="혜인 이" userId="c1d8042edea9c5ba" providerId="LiveId" clId="{5300FBB8-686F-4D12-916A-122D3DE9F861}" dt="2019-03-23T08:40:24.025" v="80" actId="1076"/>
          <ac:spMkLst>
            <pc:docMk/>
            <pc:sldMk cId="3246458757" sldId="279"/>
            <ac:spMk id="77" creationId="{00000000-0000-0000-0000-000000000000}"/>
          </ac:spMkLst>
        </pc:spChg>
        <pc:graphicFrameChg chg="add mod modGraphic">
          <ac:chgData name="혜인 이" userId="c1d8042edea9c5ba" providerId="LiveId" clId="{5300FBB8-686F-4D12-916A-122D3DE9F861}" dt="2019-03-23T09:03:07.123" v="418" actId="14100"/>
          <ac:graphicFrameMkLst>
            <pc:docMk/>
            <pc:sldMk cId="3246458757" sldId="279"/>
            <ac:graphicFrameMk id="14" creationId="{25C51223-A9C7-4440-A100-63BB2E183CA7}"/>
          </ac:graphicFrameMkLst>
        </pc:graphicFrameChg>
        <pc:graphicFrameChg chg="add mod modGraphic">
          <ac:chgData name="혜인 이" userId="c1d8042edea9c5ba" providerId="LiveId" clId="{5300FBB8-686F-4D12-916A-122D3DE9F861}" dt="2019-03-23T09:14:31.710" v="634" actId="1076"/>
          <ac:graphicFrameMkLst>
            <pc:docMk/>
            <pc:sldMk cId="3246458757" sldId="279"/>
            <ac:graphicFrameMk id="15" creationId="{B7149273-0B6B-4F6B-8290-87E26E6599E5}"/>
          </ac:graphicFrameMkLst>
        </pc:graphicFrameChg>
      </pc:sldChg>
      <pc:sldChg chg="addSp delSp modSp add">
        <pc:chgData name="혜인 이" userId="c1d8042edea9c5ba" providerId="LiveId" clId="{5300FBB8-686F-4D12-916A-122D3DE9F861}" dt="2019-03-24T08:18:20.727" v="2952" actId="1076"/>
        <pc:sldMkLst>
          <pc:docMk/>
          <pc:sldMk cId="1330470562" sldId="280"/>
        </pc:sldMkLst>
        <pc:spChg chg="add mod">
          <ac:chgData name="혜인 이" userId="c1d8042edea9c5ba" providerId="LiveId" clId="{5300FBB8-686F-4D12-916A-122D3DE9F861}" dt="2019-03-24T08:18:20.727" v="2952" actId="1076"/>
          <ac:spMkLst>
            <pc:docMk/>
            <pc:sldMk cId="1330470562" sldId="280"/>
            <ac:spMk id="2" creationId="{E16B9D25-344D-45E5-ACFF-D86E95386D27}"/>
          </ac:spMkLst>
        </pc:spChg>
        <pc:spChg chg="add del mod">
          <ac:chgData name="혜인 이" userId="c1d8042edea9c5ba" providerId="LiveId" clId="{5300FBB8-686F-4D12-916A-122D3DE9F861}" dt="2019-03-23T11:52:11.033" v="1113" actId="478"/>
          <ac:spMkLst>
            <pc:docMk/>
            <pc:sldMk cId="1330470562" sldId="280"/>
            <ac:spMk id="3" creationId="{5F1D0851-E0F5-4148-B418-CF884DA0D7BC}"/>
          </ac:spMkLst>
        </pc:spChg>
        <pc:spChg chg="add mod">
          <ac:chgData name="혜인 이" userId="c1d8042edea9c5ba" providerId="LiveId" clId="{5300FBB8-686F-4D12-916A-122D3DE9F861}" dt="2019-03-24T08:01:51.255" v="2562" actId="120"/>
          <ac:spMkLst>
            <pc:docMk/>
            <pc:sldMk cId="1330470562" sldId="280"/>
            <ac:spMk id="14" creationId="{D827579C-5B14-4E89-8325-32DC1EF83E3B}"/>
          </ac:spMkLst>
        </pc:spChg>
        <pc:spChg chg="add del mod">
          <ac:chgData name="혜인 이" userId="c1d8042edea9c5ba" providerId="LiveId" clId="{5300FBB8-686F-4D12-916A-122D3DE9F861}" dt="2019-03-23T11:41:05.186" v="1051" actId="478"/>
          <ac:spMkLst>
            <pc:docMk/>
            <pc:sldMk cId="1330470562" sldId="280"/>
            <ac:spMk id="31" creationId="{00000000-0000-0000-0000-000000000000}"/>
          </ac:spMkLst>
        </pc:spChg>
        <pc:spChg chg="del">
          <ac:chgData name="혜인 이" userId="c1d8042edea9c5ba" providerId="LiveId" clId="{5300FBB8-686F-4D12-916A-122D3DE9F861}" dt="2019-03-23T11:46:45.798" v="1104" actId="478"/>
          <ac:spMkLst>
            <pc:docMk/>
            <pc:sldMk cId="1330470562" sldId="280"/>
            <ac:spMk id="51" creationId="{00000000-0000-0000-0000-000000000000}"/>
          </ac:spMkLst>
        </pc:spChg>
        <pc:spChg chg="mod">
          <ac:chgData name="혜인 이" userId="c1d8042edea9c5ba" providerId="LiveId" clId="{5300FBB8-686F-4D12-916A-122D3DE9F861}" dt="2019-03-23T11:41:56.169" v="1060" actId="114"/>
          <ac:spMkLst>
            <pc:docMk/>
            <pc:sldMk cId="1330470562" sldId="280"/>
            <ac:spMk id="77" creationId="{00000000-0000-0000-0000-000000000000}"/>
          </ac:spMkLst>
        </pc:spChg>
        <pc:picChg chg="add mod modCrop">
          <ac:chgData name="혜인 이" userId="c1d8042edea9c5ba" providerId="LiveId" clId="{5300FBB8-686F-4D12-916A-122D3DE9F861}" dt="2019-03-24T08:13:58.693" v="2837" actId="14100"/>
          <ac:picMkLst>
            <pc:docMk/>
            <pc:sldMk cId="1330470562" sldId="280"/>
            <ac:picMk id="12" creationId="{3C1A5013-B28B-4FC6-BFC4-22BC426E56E8}"/>
          </ac:picMkLst>
        </pc:picChg>
      </pc:sldChg>
      <pc:sldChg chg="addSp delSp modSp add">
        <pc:chgData name="혜인 이" userId="c1d8042edea9c5ba" providerId="LiveId" clId="{5300FBB8-686F-4D12-916A-122D3DE9F861}" dt="2019-03-24T07:50:59.136" v="2063" actId="20577"/>
        <pc:sldMkLst>
          <pc:docMk/>
          <pc:sldMk cId="714386980" sldId="281"/>
        </pc:sldMkLst>
        <pc:spChg chg="add del">
          <ac:chgData name="혜인 이" userId="c1d8042edea9c5ba" providerId="LiveId" clId="{5300FBB8-686F-4D12-916A-122D3DE9F861}" dt="2019-03-24T07:39:19.914" v="1741" actId="478"/>
          <ac:spMkLst>
            <pc:docMk/>
            <pc:sldMk cId="714386980" sldId="281"/>
            <ac:spMk id="2" creationId="{6BC58918-3BF4-4C02-980F-F6218EA0DC9F}"/>
          </ac:spMkLst>
        </pc:spChg>
        <pc:spChg chg="add del">
          <ac:chgData name="혜인 이" userId="c1d8042edea9c5ba" providerId="LiveId" clId="{5300FBB8-686F-4D12-916A-122D3DE9F861}" dt="2019-03-23T11:55:18.945" v="1119"/>
          <ac:spMkLst>
            <pc:docMk/>
            <pc:sldMk cId="714386980" sldId="281"/>
            <ac:spMk id="11" creationId="{5DE369F1-4B1E-4C04-A3C1-D708A1368D90}"/>
          </ac:spMkLst>
        </pc:spChg>
        <pc:spChg chg="add">
          <ac:chgData name="혜인 이" userId="c1d8042edea9c5ba" providerId="LiveId" clId="{5300FBB8-686F-4D12-916A-122D3DE9F861}" dt="2019-03-23T11:55:22.288" v="1122"/>
          <ac:spMkLst>
            <pc:docMk/>
            <pc:sldMk cId="714386980" sldId="281"/>
            <ac:spMk id="12" creationId="{D5433F3B-48DA-4B7B-8918-9E2CE934BB60}"/>
          </ac:spMkLst>
        </pc:spChg>
        <pc:spChg chg="add mod">
          <ac:chgData name="혜인 이" userId="c1d8042edea9c5ba" providerId="LiveId" clId="{5300FBB8-686F-4D12-916A-122D3DE9F861}" dt="2019-03-24T07:46:50.295" v="1933" actId="14100"/>
          <ac:spMkLst>
            <pc:docMk/>
            <pc:sldMk cId="714386980" sldId="281"/>
            <ac:spMk id="13" creationId="{23A07FD6-8B96-4D00-9A56-6E999C94A0F0}"/>
          </ac:spMkLst>
        </pc:spChg>
        <pc:spChg chg="add mod">
          <ac:chgData name="혜인 이" userId="c1d8042edea9c5ba" providerId="LiveId" clId="{5300FBB8-686F-4D12-916A-122D3DE9F861}" dt="2019-03-24T07:50:59.136" v="2063" actId="20577"/>
          <ac:spMkLst>
            <pc:docMk/>
            <pc:sldMk cId="714386980" sldId="281"/>
            <ac:spMk id="15" creationId="{AA14772F-9697-40B6-9E18-8534724FE8EB}"/>
          </ac:spMkLst>
        </pc:spChg>
        <pc:spChg chg="add del">
          <ac:chgData name="혜인 이" userId="c1d8042edea9c5ba" providerId="LiveId" clId="{5300FBB8-686F-4D12-916A-122D3DE9F861}" dt="2019-03-23T11:55:19.140" v="1120" actId="478"/>
          <ac:spMkLst>
            <pc:docMk/>
            <pc:sldMk cId="714386980" sldId="281"/>
            <ac:spMk id="31" creationId="{00000000-0000-0000-0000-000000000000}"/>
          </ac:spMkLst>
        </pc:spChg>
        <pc:spChg chg="del">
          <ac:chgData name="혜인 이" userId="c1d8042edea9c5ba" providerId="LiveId" clId="{5300FBB8-686F-4D12-916A-122D3DE9F861}" dt="2019-03-23T11:55:22.084" v="1121" actId="478"/>
          <ac:spMkLst>
            <pc:docMk/>
            <pc:sldMk cId="714386980" sldId="281"/>
            <ac:spMk id="77" creationId="{00000000-0000-0000-0000-000000000000}"/>
          </ac:spMkLst>
        </pc:spChg>
        <pc:picChg chg="add mod modCrop">
          <ac:chgData name="혜인 이" userId="c1d8042edea9c5ba" providerId="LiveId" clId="{5300FBB8-686F-4D12-916A-122D3DE9F861}" dt="2019-03-24T07:42:40.276" v="1787" actId="14100"/>
          <ac:picMkLst>
            <pc:docMk/>
            <pc:sldMk cId="714386980" sldId="281"/>
            <ac:picMk id="14" creationId="{D75D13B0-3591-4304-AFEE-2EDA3E2EFB5F}"/>
          </ac:picMkLst>
        </pc:picChg>
      </pc:sldChg>
      <pc:sldChg chg="add del">
        <pc:chgData name="혜인 이" userId="c1d8042edea9c5ba" providerId="LiveId" clId="{5300FBB8-686F-4D12-916A-122D3DE9F861}" dt="2019-03-24T07:39:57.417" v="1757" actId="2696"/>
        <pc:sldMkLst>
          <pc:docMk/>
          <pc:sldMk cId="3496987473" sldId="282"/>
        </pc:sldMkLst>
      </pc:sldChg>
      <pc:sldChg chg="add del">
        <pc:chgData name="혜인 이" userId="c1d8042edea9c5ba" providerId="LiveId" clId="{5300FBB8-686F-4D12-916A-122D3DE9F861}" dt="2019-03-24T07:39:58.129" v="1758" actId="2696"/>
        <pc:sldMkLst>
          <pc:docMk/>
          <pc:sldMk cId="1288319341" sldId="283"/>
        </pc:sldMkLst>
      </pc:sldChg>
      <pc:sldChg chg="addSp delSp modSp add">
        <pc:chgData name="혜인 이" userId="c1d8042edea9c5ba" providerId="LiveId" clId="{5300FBB8-686F-4D12-916A-122D3DE9F861}" dt="2019-03-24T08:18:06.989" v="2950" actId="20577"/>
        <pc:sldMkLst>
          <pc:docMk/>
          <pc:sldMk cId="3383211815" sldId="284"/>
        </pc:sldMkLst>
        <pc:spChg chg="add mod">
          <ac:chgData name="혜인 이" userId="c1d8042edea9c5ba" providerId="LiveId" clId="{5300FBB8-686F-4D12-916A-122D3DE9F861}" dt="2019-03-23T09:18:05.197" v="710" actId="1582"/>
          <ac:spMkLst>
            <pc:docMk/>
            <pc:sldMk cId="3383211815" sldId="284"/>
            <ac:spMk id="2" creationId="{F08E6898-8B12-47E3-888C-FEB993180549}"/>
          </ac:spMkLst>
        </pc:spChg>
        <pc:spChg chg="mod">
          <ac:chgData name="혜인 이" userId="c1d8042edea9c5ba" providerId="LiveId" clId="{5300FBB8-686F-4D12-916A-122D3DE9F861}" dt="2019-03-24T08:17:57.643" v="2947" actId="1076"/>
          <ac:spMkLst>
            <pc:docMk/>
            <pc:sldMk cId="3383211815" sldId="284"/>
            <ac:spMk id="3" creationId="{E94F6C69-8344-48C2-ABEF-0D50CF3A5B3C}"/>
          </ac:spMkLst>
        </pc:spChg>
        <pc:spChg chg="del">
          <ac:chgData name="혜인 이" userId="c1d8042edea9c5ba" providerId="LiveId" clId="{5300FBB8-686F-4D12-916A-122D3DE9F861}" dt="2019-03-23T09:14:43.871" v="636" actId="478"/>
          <ac:spMkLst>
            <pc:docMk/>
            <pc:sldMk cId="3383211815" sldId="284"/>
            <ac:spMk id="4" creationId="{9C16DE02-35DB-4D59-B946-7BCE4426BBA7}"/>
          </ac:spMkLst>
        </pc:spChg>
        <pc:spChg chg="mod">
          <ac:chgData name="혜인 이" userId="c1d8042edea9c5ba" providerId="LiveId" clId="{5300FBB8-686F-4D12-916A-122D3DE9F861}" dt="2019-03-24T08:18:06.989" v="2950" actId="20577"/>
          <ac:spMkLst>
            <pc:docMk/>
            <pc:sldMk cId="3383211815" sldId="284"/>
            <ac:spMk id="5" creationId="{03D12F0D-305F-48CF-B96C-D2E599BD1A0C}"/>
          </ac:spMkLst>
        </pc:spChg>
        <pc:spChg chg="del">
          <ac:chgData name="혜인 이" userId="c1d8042edea9c5ba" providerId="LiveId" clId="{5300FBB8-686F-4D12-916A-122D3DE9F861}" dt="2019-03-23T09:14:50.376" v="639" actId="478"/>
          <ac:spMkLst>
            <pc:docMk/>
            <pc:sldMk cId="3383211815" sldId="284"/>
            <ac:spMk id="6" creationId="{2C1E78C9-E40E-4319-84DA-27BA7D4EE013}"/>
          </ac:spMkLst>
        </pc:spChg>
        <pc:spChg chg="del">
          <ac:chgData name="혜인 이" userId="c1d8042edea9c5ba" providerId="LiveId" clId="{5300FBB8-686F-4D12-916A-122D3DE9F861}" dt="2019-03-23T09:14:48.081" v="638" actId="478"/>
          <ac:spMkLst>
            <pc:docMk/>
            <pc:sldMk cId="3383211815" sldId="284"/>
            <ac:spMk id="7" creationId="{E662D95B-EFC4-429A-8FD8-1B2E8C73A824}"/>
          </ac:spMkLst>
        </pc:spChg>
        <pc:spChg chg="add mod">
          <ac:chgData name="혜인 이" userId="c1d8042edea9c5ba" providerId="LiveId" clId="{5300FBB8-686F-4D12-916A-122D3DE9F861}" dt="2019-03-23T09:18:22.834" v="712" actId="1076"/>
          <ac:spMkLst>
            <pc:docMk/>
            <pc:sldMk cId="3383211815" sldId="284"/>
            <ac:spMk id="19" creationId="{B8AE7307-DDAB-4266-A776-AAA898892F53}"/>
          </ac:spMkLst>
        </pc:spChg>
        <pc:spChg chg="add mod">
          <ac:chgData name="혜인 이" userId="c1d8042edea9c5ba" providerId="LiveId" clId="{5300FBB8-686F-4D12-916A-122D3DE9F861}" dt="2019-03-23T09:18:38.614" v="719" actId="1076"/>
          <ac:spMkLst>
            <pc:docMk/>
            <pc:sldMk cId="3383211815" sldId="284"/>
            <ac:spMk id="20" creationId="{524B58C2-0D92-4FE2-B8C9-0F6A9100AA6B}"/>
          </ac:spMkLst>
        </pc:spChg>
        <pc:graphicFrameChg chg="del">
          <ac:chgData name="혜인 이" userId="c1d8042edea9c5ba" providerId="LiveId" clId="{5300FBB8-686F-4D12-916A-122D3DE9F861}" dt="2019-03-23T09:14:46.847" v="637" actId="478"/>
          <ac:graphicFrameMkLst>
            <pc:docMk/>
            <pc:sldMk cId="3383211815" sldId="284"/>
            <ac:graphicFrameMk id="14" creationId="{25C51223-A9C7-4440-A100-63BB2E183CA7}"/>
          </ac:graphicFrameMkLst>
        </pc:graphicFrameChg>
        <pc:graphicFrameChg chg="mod modGraphic">
          <ac:chgData name="혜인 이" userId="c1d8042edea9c5ba" providerId="LiveId" clId="{5300FBB8-686F-4D12-916A-122D3DE9F861}" dt="2019-03-23T09:17:07.370" v="706" actId="1076"/>
          <ac:graphicFrameMkLst>
            <pc:docMk/>
            <pc:sldMk cId="3383211815" sldId="284"/>
            <ac:graphicFrameMk id="15" creationId="{B7149273-0B6B-4F6B-8290-87E26E6599E5}"/>
          </ac:graphicFrameMkLst>
        </pc:graphicFrameChg>
        <pc:cxnChg chg="add del mod">
          <ac:chgData name="혜인 이" userId="c1d8042edea9c5ba" providerId="LiveId" clId="{5300FBB8-686F-4D12-916A-122D3DE9F861}" dt="2019-03-23T11:45:09.558" v="1097" actId="478"/>
          <ac:cxnSpMkLst>
            <pc:docMk/>
            <pc:sldMk cId="3383211815" sldId="284"/>
            <ac:cxnSpMk id="6" creationId="{EA5671D5-262F-49C8-9158-02480C4C522C}"/>
          </ac:cxnSpMkLst>
        </pc:cxnChg>
      </pc:sldChg>
      <pc:sldChg chg="add del">
        <pc:chgData name="혜인 이" userId="c1d8042edea9c5ba" providerId="LiveId" clId="{5300FBB8-686F-4D12-916A-122D3DE9F861}" dt="2019-03-24T07:39:56.709" v="1756" actId="2696"/>
        <pc:sldMkLst>
          <pc:docMk/>
          <pc:sldMk cId="2652563911" sldId="285"/>
        </pc:sldMkLst>
      </pc:sldChg>
      <pc:sldChg chg="addSp delSp modSp add">
        <pc:chgData name="혜인 이" userId="c1d8042edea9c5ba" providerId="LiveId" clId="{5300FBB8-686F-4D12-916A-122D3DE9F861}" dt="2019-03-24T08:12:51.492" v="2818" actId="20577"/>
        <pc:sldMkLst>
          <pc:docMk/>
          <pc:sldMk cId="376516295" sldId="286"/>
        </pc:sldMkLst>
        <pc:spChg chg="add mod">
          <ac:chgData name="혜인 이" userId="c1d8042edea9c5ba" providerId="LiveId" clId="{5300FBB8-686F-4D12-916A-122D3DE9F861}" dt="2019-03-24T07:56:00.736" v="2120" actId="208"/>
          <ac:spMkLst>
            <pc:docMk/>
            <pc:sldMk cId="376516295" sldId="286"/>
            <ac:spMk id="2" creationId="{78045E6C-6ECF-4005-B457-941D5A722CB7}"/>
          </ac:spMkLst>
        </pc:spChg>
        <pc:spChg chg="add del mod">
          <ac:chgData name="혜인 이" userId="c1d8042edea9c5ba" providerId="LiveId" clId="{5300FBB8-686F-4D12-916A-122D3DE9F861}" dt="2019-03-24T07:55:01.262" v="2109" actId="478"/>
          <ac:spMkLst>
            <pc:docMk/>
            <pc:sldMk cId="376516295" sldId="286"/>
            <ac:spMk id="3" creationId="{5410136F-50F2-4B06-84FE-C684160DF0C3}"/>
          </ac:spMkLst>
        </pc:spChg>
        <pc:spChg chg="add del mod">
          <ac:chgData name="혜인 이" userId="c1d8042edea9c5ba" providerId="LiveId" clId="{5300FBB8-686F-4D12-916A-122D3DE9F861}" dt="2019-03-24T07:55:27.820" v="2112" actId="478"/>
          <ac:spMkLst>
            <pc:docMk/>
            <pc:sldMk cId="376516295" sldId="286"/>
            <ac:spMk id="4" creationId="{515337A2-9BA6-46A4-8734-BED71624F309}"/>
          </ac:spMkLst>
        </pc:spChg>
        <pc:spChg chg="add mod">
          <ac:chgData name="혜인 이" userId="c1d8042edea9c5ba" providerId="LiveId" clId="{5300FBB8-686F-4D12-916A-122D3DE9F861}" dt="2019-03-24T07:56:05.710" v="2122" actId="207"/>
          <ac:spMkLst>
            <pc:docMk/>
            <pc:sldMk cId="376516295" sldId="286"/>
            <ac:spMk id="5" creationId="{7B8EA227-30EF-4636-9081-D2B5EC7A9873}"/>
          </ac:spMkLst>
        </pc:spChg>
        <pc:spChg chg="add mod">
          <ac:chgData name="혜인 이" userId="c1d8042edea9c5ba" providerId="LiveId" clId="{5300FBB8-686F-4D12-916A-122D3DE9F861}" dt="2019-03-24T07:46:54.527" v="1934" actId="403"/>
          <ac:spMkLst>
            <pc:docMk/>
            <pc:sldMk cId="376516295" sldId="286"/>
            <ac:spMk id="11" creationId="{AD2BF268-AC93-4F3C-9D5E-C9A3DD22DC2D}"/>
          </ac:spMkLst>
        </pc:spChg>
        <pc:spChg chg="add mod">
          <ac:chgData name="혜인 이" userId="c1d8042edea9c5ba" providerId="LiveId" clId="{5300FBB8-686F-4D12-916A-122D3DE9F861}" dt="2019-03-24T08:12:51.492" v="2818" actId="20577"/>
          <ac:spMkLst>
            <pc:docMk/>
            <pc:sldMk cId="376516295" sldId="286"/>
            <ac:spMk id="18" creationId="{27DF7CF0-32AF-4D6C-BDE0-FD481204FA41}"/>
          </ac:spMkLst>
        </pc:spChg>
        <pc:spChg chg="mod">
          <ac:chgData name="혜인 이" userId="c1d8042edea9c5ba" providerId="LiveId" clId="{5300FBB8-686F-4D12-916A-122D3DE9F861}" dt="2019-03-24T07:55:24.854" v="2111" actId="1076"/>
          <ac:spMkLst>
            <pc:docMk/>
            <pc:sldMk cId="376516295" sldId="286"/>
            <ac:spMk id="31" creationId="{00000000-0000-0000-0000-000000000000}"/>
          </ac:spMkLst>
        </pc:spChg>
        <pc:spChg chg="mod">
          <ac:chgData name="혜인 이" userId="c1d8042edea9c5ba" providerId="LiveId" clId="{5300FBB8-686F-4D12-916A-122D3DE9F861}" dt="2019-03-24T07:52:24.610" v="2071" actId="1076"/>
          <ac:spMkLst>
            <pc:docMk/>
            <pc:sldMk cId="376516295" sldId="286"/>
            <ac:spMk id="51" creationId="{00000000-0000-0000-0000-000000000000}"/>
          </ac:spMkLst>
        </pc:spChg>
        <pc:grpChg chg="del mod">
          <ac:chgData name="혜인 이" userId="c1d8042edea9c5ba" providerId="LiveId" clId="{5300FBB8-686F-4D12-916A-122D3DE9F861}" dt="2019-03-24T07:52:30.009" v="2074" actId="478"/>
          <ac:grpSpMkLst>
            <pc:docMk/>
            <pc:sldMk cId="376516295" sldId="286"/>
            <ac:grpSpMk id="73" creationId="{00000000-0000-0000-0000-000000000000}"/>
          </ac:grpSpMkLst>
        </pc:grpChg>
        <pc:picChg chg="add mod modCrop">
          <ac:chgData name="혜인 이" userId="c1d8042edea9c5ba" providerId="LiveId" clId="{5300FBB8-686F-4D12-916A-122D3DE9F861}" dt="2019-03-24T07:53:42.144" v="2092" actId="732"/>
          <ac:picMkLst>
            <pc:docMk/>
            <pc:sldMk cId="376516295" sldId="286"/>
            <ac:picMk id="13" creationId="{2FB88C62-EF08-4BDD-A69C-5CA6394A32F5}"/>
          </ac:picMkLst>
        </pc:picChg>
        <pc:picChg chg="add mod modCrop">
          <ac:chgData name="혜인 이" userId="c1d8042edea9c5ba" providerId="LiveId" clId="{5300FBB8-686F-4D12-916A-122D3DE9F861}" dt="2019-03-24T07:53:55.953" v="2097" actId="14100"/>
          <ac:picMkLst>
            <pc:docMk/>
            <pc:sldMk cId="376516295" sldId="286"/>
            <ac:picMk id="14" creationId="{53028870-B90F-4430-9598-3AAE6085B9B4}"/>
          </ac:picMkLst>
        </pc:picChg>
      </pc:sldChg>
      <pc:sldChg chg="addSp delSp modSp add">
        <pc:chgData name="혜인 이" userId="c1d8042edea9c5ba" providerId="LiveId" clId="{5300FBB8-686F-4D12-916A-122D3DE9F861}" dt="2019-03-24T08:13:50.543" v="2835" actId="1076"/>
        <pc:sldMkLst>
          <pc:docMk/>
          <pc:sldMk cId="1479288580" sldId="287"/>
        </pc:sldMkLst>
        <pc:spChg chg="mod">
          <ac:chgData name="혜인 이" userId="c1d8042edea9c5ba" providerId="LiveId" clId="{5300FBB8-686F-4D12-916A-122D3DE9F861}" dt="2019-03-24T07:46:59.717" v="1936" actId="403"/>
          <ac:spMkLst>
            <pc:docMk/>
            <pc:sldMk cId="1479288580" sldId="287"/>
            <ac:spMk id="2" creationId="{E16B9D25-344D-45E5-ACFF-D86E95386D27}"/>
          </ac:spMkLst>
        </pc:spChg>
        <pc:spChg chg="mod">
          <ac:chgData name="혜인 이" userId="c1d8042edea9c5ba" providerId="LiveId" clId="{5300FBB8-686F-4D12-916A-122D3DE9F861}" dt="2019-03-24T08:09:23.506" v="2762"/>
          <ac:spMkLst>
            <pc:docMk/>
            <pc:sldMk cId="1479288580" sldId="287"/>
            <ac:spMk id="14" creationId="{D827579C-5B14-4E89-8325-32DC1EF83E3B}"/>
          </ac:spMkLst>
        </pc:spChg>
        <pc:spChg chg="mod">
          <ac:chgData name="혜인 이" userId="c1d8042edea9c5ba" providerId="LiveId" clId="{5300FBB8-686F-4D12-916A-122D3DE9F861}" dt="2019-03-24T07:41:15.317" v="1775" actId="1076"/>
          <ac:spMkLst>
            <pc:docMk/>
            <pc:sldMk cId="1479288580" sldId="287"/>
            <ac:spMk id="77" creationId="{00000000-0000-0000-0000-000000000000}"/>
          </ac:spMkLst>
        </pc:spChg>
        <pc:picChg chg="del">
          <ac:chgData name="혜인 이" userId="c1d8042edea9c5ba" providerId="LiveId" clId="{5300FBB8-686F-4D12-916A-122D3DE9F861}" dt="2019-03-24T07:40:13.114" v="1762" actId="478"/>
          <ac:picMkLst>
            <pc:docMk/>
            <pc:sldMk cId="1479288580" sldId="287"/>
            <ac:picMk id="12" creationId="{3C1A5013-B28B-4FC6-BFC4-22BC426E56E8}"/>
          </ac:picMkLst>
        </pc:picChg>
        <pc:picChg chg="add del mod modCrop">
          <ac:chgData name="혜인 이" userId="c1d8042edea9c5ba" providerId="LiveId" clId="{5300FBB8-686F-4D12-916A-122D3DE9F861}" dt="2019-03-24T08:13:43.755" v="2832"/>
          <ac:picMkLst>
            <pc:docMk/>
            <pc:sldMk cId="1479288580" sldId="287"/>
            <ac:picMk id="13" creationId="{B5EA30FA-8778-4CE1-A331-CCA0B5F58A01}"/>
          </ac:picMkLst>
        </pc:picChg>
        <pc:picChg chg="add del ord">
          <ac:chgData name="혜인 이" userId="c1d8042edea9c5ba" providerId="LiveId" clId="{5300FBB8-686F-4D12-916A-122D3DE9F861}" dt="2019-03-24T08:13:44.904" v="2833" actId="478"/>
          <ac:picMkLst>
            <pc:docMk/>
            <pc:sldMk cId="1479288580" sldId="287"/>
            <ac:picMk id="15" creationId="{178F711F-F527-4C85-9AAF-EC26543FB8B0}"/>
          </ac:picMkLst>
        </pc:picChg>
        <pc:picChg chg="add mod">
          <ac:chgData name="혜인 이" userId="c1d8042edea9c5ba" providerId="LiveId" clId="{5300FBB8-686F-4D12-916A-122D3DE9F861}" dt="2019-03-24T08:13:50.543" v="2835" actId="1076"/>
          <ac:picMkLst>
            <pc:docMk/>
            <pc:sldMk cId="1479288580" sldId="287"/>
            <ac:picMk id="16" creationId="{AD477C8B-D2E9-432F-AEFA-557784FDFCEB}"/>
          </ac:picMkLst>
        </pc:picChg>
      </pc:sldChg>
      <pc:sldChg chg="addSp delSp modSp add">
        <pc:chgData name="혜인 이" userId="c1d8042edea9c5ba" providerId="LiveId" clId="{5300FBB8-686F-4D12-916A-122D3DE9F861}" dt="2019-03-24T08:14:33.813" v="2850" actId="1076"/>
        <pc:sldMkLst>
          <pc:docMk/>
          <pc:sldMk cId="6208366" sldId="288"/>
        </pc:sldMkLst>
        <pc:spChg chg="del">
          <ac:chgData name="혜인 이" userId="c1d8042edea9c5ba" providerId="LiveId" clId="{5300FBB8-686F-4D12-916A-122D3DE9F861}" dt="2019-03-24T07:41:23.700" v="1776" actId="478"/>
          <ac:spMkLst>
            <pc:docMk/>
            <pc:sldMk cId="6208366" sldId="288"/>
            <ac:spMk id="12" creationId="{D5433F3B-48DA-4B7B-8918-9E2CE934BB60}"/>
          </ac:spMkLst>
        </pc:spChg>
        <pc:spChg chg="mod">
          <ac:chgData name="혜인 이" userId="c1d8042edea9c5ba" providerId="LiveId" clId="{5300FBB8-686F-4D12-916A-122D3DE9F861}" dt="2019-03-24T07:47:05.567" v="1938" actId="14100"/>
          <ac:spMkLst>
            <pc:docMk/>
            <pc:sldMk cId="6208366" sldId="288"/>
            <ac:spMk id="13" creationId="{23A07FD6-8B96-4D00-9A56-6E999C94A0F0}"/>
          </ac:spMkLst>
        </pc:spChg>
        <pc:spChg chg="add">
          <ac:chgData name="혜인 이" userId="c1d8042edea9c5ba" providerId="LiveId" clId="{5300FBB8-686F-4D12-916A-122D3DE9F861}" dt="2019-03-24T07:41:23.933" v="1777"/>
          <ac:spMkLst>
            <pc:docMk/>
            <pc:sldMk cId="6208366" sldId="288"/>
            <ac:spMk id="14" creationId="{D0D48E81-841D-4A04-BC25-738AB485618F}"/>
          </ac:spMkLst>
        </pc:spChg>
        <pc:spChg chg="add">
          <ac:chgData name="혜인 이" userId="c1d8042edea9c5ba" providerId="LiveId" clId="{5300FBB8-686F-4D12-916A-122D3DE9F861}" dt="2019-03-24T08:09:38.752" v="2765"/>
          <ac:spMkLst>
            <pc:docMk/>
            <pc:sldMk cId="6208366" sldId="288"/>
            <ac:spMk id="16" creationId="{3F926D63-2C6F-453B-9A89-B42E90A49E32}"/>
          </ac:spMkLst>
        </pc:spChg>
        <pc:picChg chg="add del mod modCrop">
          <ac:chgData name="혜인 이" userId="c1d8042edea9c5ba" providerId="LiveId" clId="{5300FBB8-686F-4D12-916A-122D3DE9F861}" dt="2019-03-24T08:14:30.066" v="2847"/>
          <ac:picMkLst>
            <pc:docMk/>
            <pc:sldMk cId="6208366" sldId="288"/>
            <ac:picMk id="15" creationId="{E2491D7F-8DAA-4B0F-B066-A2D128504849}"/>
          </ac:picMkLst>
        </pc:picChg>
        <pc:picChg chg="add del ord">
          <ac:chgData name="혜인 이" userId="c1d8042edea9c5ba" providerId="LiveId" clId="{5300FBB8-686F-4D12-916A-122D3DE9F861}" dt="2019-03-24T08:14:30.983" v="2848" actId="478"/>
          <ac:picMkLst>
            <pc:docMk/>
            <pc:sldMk cId="6208366" sldId="288"/>
            <ac:picMk id="17" creationId="{56617872-FA3E-4E7F-967A-F4C04C0D1C37}"/>
          </ac:picMkLst>
        </pc:picChg>
        <pc:picChg chg="add mod">
          <ac:chgData name="혜인 이" userId="c1d8042edea9c5ba" providerId="LiveId" clId="{5300FBB8-686F-4D12-916A-122D3DE9F861}" dt="2019-03-24T08:14:33.813" v="2850" actId="1076"/>
          <ac:picMkLst>
            <pc:docMk/>
            <pc:sldMk cId="6208366" sldId="288"/>
            <ac:picMk id="18" creationId="{ACFA3861-E527-4461-BDCA-1B57C2DE0C47}"/>
          </ac:picMkLst>
        </pc:picChg>
      </pc:sldChg>
      <pc:sldChg chg="addSp delSp modSp add">
        <pc:chgData name="혜인 이" userId="c1d8042edea9c5ba" providerId="LiveId" clId="{5300FBB8-686F-4D12-916A-122D3DE9F861}" dt="2019-03-24T08:12:39.605" v="2809" actId="20577"/>
        <pc:sldMkLst>
          <pc:docMk/>
          <pc:sldMk cId="715881555" sldId="289"/>
        </pc:sldMkLst>
        <pc:spChg chg="mod">
          <ac:chgData name="혜인 이" userId="c1d8042edea9c5ba" providerId="LiveId" clId="{5300FBB8-686F-4D12-916A-122D3DE9F861}" dt="2019-03-24T07:47:08.947" v="1939" actId="403"/>
          <ac:spMkLst>
            <pc:docMk/>
            <pc:sldMk cId="715881555" sldId="289"/>
            <ac:spMk id="11" creationId="{AD2BF268-AC93-4F3C-9D5E-C9A3DD22DC2D}"/>
          </ac:spMkLst>
        </pc:spChg>
        <pc:spChg chg="del">
          <ac:chgData name="혜인 이" userId="c1d8042edea9c5ba" providerId="LiveId" clId="{5300FBB8-686F-4D12-916A-122D3DE9F861}" dt="2019-03-24T07:41:28.580" v="1778" actId="478"/>
          <ac:spMkLst>
            <pc:docMk/>
            <pc:sldMk cId="715881555" sldId="289"/>
            <ac:spMk id="12" creationId="{D5433F3B-48DA-4B7B-8918-9E2CE934BB60}"/>
          </ac:spMkLst>
        </pc:spChg>
        <pc:spChg chg="add">
          <ac:chgData name="혜인 이" userId="c1d8042edea9c5ba" providerId="LiveId" clId="{5300FBB8-686F-4D12-916A-122D3DE9F861}" dt="2019-03-24T07:41:28.808" v="1779"/>
          <ac:spMkLst>
            <pc:docMk/>
            <pc:sldMk cId="715881555" sldId="289"/>
            <ac:spMk id="13" creationId="{83CE705A-41E2-4A41-9D98-C85333ED37B0}"/>
          </ac:spMkLst>
        </pc:spChg>
        <pc:spChg chg="add mod">
          <ac:chgData name="혜인 이" userId="c1d8042edea9c5ba" providerId="LiveId" clId="{5300FBB8-686F-4D12-916A-122D3DE9F861}" dt="2019-03-24T08:12:06.490" v="2799" actId="14100"/>
          <ac:spMkLst>
            <pc:docMk/>
            <pc:sldMk cId="715881555" sldId="289"/>
            <ac:spMk id="19" creationId="{F31CE649-80C6-4F03-A678-65334BCB028A}"/>
          </ac:spMkLst>
        </pc:spChg>
        <pc:spChg chg="add mod">
          <ac:chgData name="혜인 이" userId="c1d8042edea9c5ba" providerId="LiveId" clId="{5300FBB8-686F-4D12-916A-122D3DE9F861}" dt="2019-03-24T08:12:03.310" v="2798" actId="1076"/>
          <ac:spMkLst>
            <pc:docMk/>
            <pc:sldMk cId="715881555" sldId="289"/>
            <ac:spMk id="20" creationId="{B71B80D7-FE8C-4C83-88A0-0E6CB9722643}"/>
          </ac:spMkLst>
        </pc:spChg>
        <pc:spChg chg="add mod">
          <ac:chgData name="혜인 이" userId="c1d8042edea9c5ba" providerId="LiveId" clId="{5300FBB8-686F-4D12-916A-122D3DE9F861}" dt="2019-03-24T08:12:39.605" v="2809" actId="20577"/>
          <ac:spMkLst>
            <pc:docMk/>
            <pc:sldMk cId="715881555" sldId="289"/>
            <ac:spMk id="22" creationId="{7D12726F-2435-41E4-B2AA-7227EB5F1B13}"/>
          </ac:spMkLst>
        </pc:spChg>
        <pc:picChg chg="add del mod modCrop">
          <ac:chgData name="혜인 이" userId="c1d8042edea9c5ba" providerId="LiveId" clId="{5300FBB8-686F-4D12-916A-122D3DE9F861}" dt="2019-03-24T08:11:27.986" v="2785"/>
          <ac:picMkLst>
            <pc:docMk/>
            <pc:sldMk cId="715881555" sldId="289"/>
            <ac:picMk id="14" creationId="{37AD9008-0DA7-4F05-938E-F627048C80FF}"/>
          </ac:picMkLst>
        </pc:picChg>
        <pc:picChg chg="add del mod modCrop">
          <ac:chgData name="혜인 이" userId="c1d8042edea9c5ba" providerId="LiveId" clId="{5300FBB8-686F-4D12-916A-122D3DE9F861}" dt="2019-03-24T08:11:58.334" v="2794"/>
          <ac:picMkLst>
            <pc:docMk/>
            <pc:sldMk cId="715881555" sldId="289"/>
            <ac:picMk id="15" creationId="{1FDCB2C2-1EC5-4289-9E80-BB6A08AEED4C}"/>
          </ac:picMkLst>
        </pc:picChg>
        <pc:picChg chg="add del ord">
          <ac:chgData name="혜인 이" userId="c1d8042edea9c5ba" providerId="LiveId" clId="{5300FBB8-686F-4D12-916A-122D3DE9F861}" dt="2019-03-24T08:11:29.107" v="2786" actId="478"/>
          <ac:picMkLst>
            <pc:docMk/>
            <pc:sldMk cId="715881555" sldId="289"/>
            <ac:picMk id="16" creationId="{F3F68A1E-8794-4095-8BCF-CB4E51F17B92}"/>
          </ac:picMkLst>
        </pc:picChg>
        <pc:picChg chg="add">
          <ac:chgData name="혜인 이" userId="c1d8042edea9c5ba" providerId="LiveId" clId="{5300FBB8-686F-4D12-916A-122D3DE9F861}" dt="2019-03-24T08:11:29.485" v="2787"/>
          <ac:picMkLst>
            <pc:docMk/>
            <pc:sldMk cId="715881555" sldId="289"/>
            <ac:picMk id="17" creationId="{2C3C2D17-E993-40F2-948C-A73E92A806C5}"/>
          </ac:picMkLst>
        </pc:picChg>
        <pc:picChg chg="add del ord">
          <ac:chgData name="혜인 이" userId="c1d8042edea9c5ba" providerId="LiveId" clId="{5300FBB8-686F-4D12-916A-122D3DE9F861}" dt="2019-03-24T08:11:59.386" v="2795" actId="478"/>
          <ac:picMkLst>
            <pc:docMk/>
            <pc:sldMk cId="715881555" sldId="289"/>
            <ac:picMk id="18" creationId="{23687489-4D79-4765-BDCE-D2BFA03C2BDD}"/>
          </ac:picMkLst>
        </pc:picChg>
        <pc:picChg chg="add mod">
          <ac:chgData name="혜인 이" userId="c1d8042edea9c5ba" providerId="LiveId" clId="{5300FBB8-686F-4D12-916A-122D3DE9F861}" dt="2019-03-24T08:12:01.299" v="2797" actId="1076"/>
          <ac:picMkLst>
            <pc:docMk/>
            <pc:sldMk cId="715881555" sldId="289"/>
            <ac:picMk id="21" creationId="{00D9455C-3BD8-47AA-ADFD-901481F0B606}"/>
          </ac:picMkLst>
        </pc:picChg>
      </pc:sldChg>
      <pc:sldChg chg="addSp delSp modSp add">
        <pc:chgData name="혜인 이" userId="c1d8042edea9c5ba" providerId="LiveId" clId="{5300FBB8-686F-4D12-916A-122D3DE9F861}" dt="2019-03-24T08:15:57.604" v="2946" actId="1076"/>
        <pc:sldMkLst>
          <pc:docMk/>
          <pc:sldMk cId="1685782448" sldId="290"/>
        </pc:sldMkLst>
        <pc:spChg chg="del">
          <ac:chgData name="혜인 이" userId="c1d8042edea9c5ba" providerId="LiveId" clId="{5300FBB8-686F-4D12-916A-122D3DE9F861}" dt="2019-03-24T08:15:43.078" v="2939" actId="478"/>
          <ac:spMkLst>
            <pc:docMk/>
            <pc:sldMk cId="1685782448" sldId="290"/>
            <ac:spMk id="3" creationId="{E94F6C69-8344-48C2-ABEF-0D50CF3A5B3C}"/>
          </ac:spMkLst>
        </pc:spChg>
        <pc:spChg chg="del">
          <ac:chgData name="혜인 이" userId="c1d8042edea9c5ba" providerId="LiveId" clId="{5300FBB8-686F-4D12-916A-122D3DE9F861}" dt="2019-03-24T08:15:43.078" v="2939" actId="478"/>
          <ac:spMkLst>
            <pc:docMk/>
            <pc:sldMk cId="1685782448" sldId="290"/>
            <ac:spMk id="4" creationId="{9C16DE02-35DB-4D59-B946-7BCE4426BBA7}"/>
          </ac:spMkLst>
        </pc:spChg>
        <pc:spChg chg="del">
          <ac:chgData name="혜인 이" userId="c1d8042edea9c5ba" providerId="LiveId" clId="{5300FBB8-686F-4D12-916A-122D3DE9F861}" dt="2019-03-24T08:15:43.078" v="2939" actId="478"/>
          <ac:spMkLst>
            <pc:docMk/>
            <pc:sldMk cId="1685782448" sldId="290"/>
            <ac:spMk id="7" creationId="{E662D95B-EFC4-429A-8FD8-1B2E8C73A824}"/>
          </ac:spMkLst>
        </pc:spChg>
        <pc:spChg chg="add mod">
          <ac:chgData name="혜인 이" userId="c1d8042edea9c5ba" providerId="LiveId" clId="{5300FBB8-686F-4D12-916A-122D3DE9F861}" dt="2019-03-24T08:15:57.604" v="2946" actId="1076"/>
          <ac:spMkLst>
            <pc:docMk/>
            <pc:sldMk cId="1685782448" sldId="290"/>
            <ac:spMk id="17" creationId="{DCEBB040-3938-472F-BA71-BE57599463E6}"/>
          </ac:spMkLst>
        </pc:spChg>
        <pc:spChg chg="del">
          <ac:chgData name="혜인 이" userId="c1d8042edea9c5ba" providerId="LiveId" clId="{5300FBB8-686F-4D12-916A-122D3DE9F861}" dt="2019-03-24T08:15:43.078" v="2939" actId="478"/>
          <ac:spMkLst>
            <pc:docMk/>
            <pc:sldMk cId="1685782448" sldId="290"/>
            <ac:spMk id="19" creationId="{26FC9BF4-7D55-407E-AABB-502548EAA1DD}"/>
          </ac:spMkLst>
        </pc:spChg>
        <pc:spChg chg="mod">
          <ac:chgData name="혜인 이" userId="c1d8042edea9c5ba" providerId="LiveId" clId="{5300FBB8-686F-4D12-916A-122D3DE9F861}" dt="2019-03-24T08:15:35.202" v="2936" actId="20577"/>
          <ac:spMkLst>
            <pc:docMk/>
            <pc:sldMk cId="1685782448" sldId="290"/>
            <ac:spMk id="77" creationId="{00000000-0000-0000-0000-000000000000}"/>
          </ac:spMkLst>
        </pc:spChg>
        <pc:graphicFrameChg chg="del modGraphic">
          <ac:chgData name="혜인 이" userId="c1d8042edea9c5ba" providerId="LiveId" clId="{5300FBB8-686F-4D12-916A-122D3DE9F861}" dt="2019-03-24T08:15:38.341" v="2938" actId="478"/>
          <ac:graphicFrameMkLst>
            <pc:docMk/>
            <pc:sldMk cId="1685782448" sldId="290"/>
            <ac:graphicFrameMk id="14" creationId="{25C51223-A9C7-4440-A100-63BB2E183CA7}"/>
          </ac:graphicFrameMkLst>
        </pc:graphicFrameChg>
        <pc:graphicFrameChg chg="del">
          <ac:chgData name="혜인 이" userId="c1d8042edea9c5ba" providerId="LiveId" clId="{5300FBB8-686F-4D12-916A-122D3DE9F861}" dt="2019-03-24T08:15:43.078" v="2939" actId="478"/>
          <ac:graphicFrameMkLst>
            <pc:docMk/>
            <pc:sldMk cId="1685782448" sldId="290"/>
            <ac:graphicFrameMk id="15" creationId="{B7149273-0B6B-4F6B-8290-87E26E6599E5}"/>
          </ac:graphicFrameMkLst>
        </pc:graphicFrameChg>
      </pc:sldChg>
      <pc:sldChg chg="add del">
        <pc:chgData name="혜인 이" userId="c1d8042edea9c5ba" providerId="LiveId" clId="{5300FBB8-686F-4D12-916A-122D3DE9F861}" dt="2019-03-24T08:14:54.249" v="2858" actId="2696"/>
        <pc:sldMkLst>
          <pc:docMk/>
          <pc:sldMk cId="1838236030" sldId="290"/>
        </pc:sldMkLst>
      </pc:sldChg>
      <pc:sldChg chg="add del">
        <pc:chgData name="혜인 이" userId="c1d8042edea9c5ba" providerId="LiveId" clId="{5300FBB8-686F-4D12-916A-122D3DE9F861}" dt="2019-03-24T08:14:59.696" v="2860" actId="2696"/>
        <pc:sldMkLst>
          <pc:docMk/>
          <pc:sldMk cId="2750797045" sldId="290"/>
        </pc:sldMkLst>
      </pc:sldChg>
    </pc:docChg>
  </pc:docChgLst>
  <pc:docChgLst>
    <pc:chgData name="혜인 이" userId="c1d8042edea9c5ba" providerId="LiveId" clId="{270BD228-1A4C-42E2-84B4-F752DBFCEBA2}"/>
    <pc:docChg chg="custSel delSld modSld">
      <pc:chgData name="혜인 이" userId="c1d8042edea9c5ba" providerId="LiveId" clId="{270BD228-1A4C-42E2-84B4-F752DBFCEBA2}" dt="2019-03-25T11:37:37.190" v="338" actId="20577"/>
      <pc:docMkLst>
        <pc:docMk/>
      </pc:docMkLst>
      <pc:sldChg chg="modSp">
        <pc:chgData name="혜인 이" userId="c1d8042edea9c5ba" providerId="LiveId" clId="{270BD228-1A4C-42E2-84B4-F752DBFCEBA2}" dt="2019-03-25T11:37:37.190" v="338" actId="20577"/>
        <pc:sldMkLst>
          <pc:docMk/>
          <pc:sldMk cId="3383211815" sldId="284"/>
        </pc:sldMkLst>
        <pc:spChg chg="mod">
          <ac:chgData name="혜인 이" userId="c1d8042edea9c5ba" providerId="LiveId" clId="{270BD228-1A4C-42E2-84B4-F752DBFCEBA2}" dt="2019-03-25T11:37:37.190" v="338" actId="20577"/>
          <ac:spMkLst>
            <pc:docMk/>
            <pc:sldMk cId="3383211815" sldId="284"/>
            <ac:spMk id="5" creationId="{03D12F0D-305F-48CF-B96C-D2E599BD1A0C}"/>
          </ac:spMkLst>
        </pc:spChg>
      </pc:sldChg>
      <pc:sldChg chg="addSp delSp modSp">
        <pc:chgData name="혜인 이" userId="c1d8042edea9c5ba" providerId="LiveId" clId="{270BD228-1A4C-42E2-84B4-F752DBFCEBA2}" dt="2019-03-25T11:27:41.755" v="179" actId="20577"/>
        <pc:sldMkLst>
          <pc:docMk/>
          <pc:sldMk cId="376516295" sldId="286"/>
        </pc:sldMkLst>
        <pc:spChg chg="mod ord">
          <ac:chgData name="혜인 이" userId="c1d8042edea9c5ba" providerId="LiveId" clId="{270BD228-1A4C-42E2-84B4-F752DBFCEBA2}" dt="2019-03-25T11:21:11.715" v="19" actId="1076"/>
          <ac:spMkLst>
            <pc:docMk/>
            <pc:sldMk cId="376516295" sldId="286"/>
            <ac:spMk id="2" creationId="{78045E6C-6ECF-4005-B457-941D5A722CB7}"/>
          </ac:spMkLst>
        </pc:spChg>
        <pc:spChg chg="mod">
          <ac:chgData name="혜인 이" userId="c1d8042edea9c5ba" providerId="LiveId" clId="{270BD228-1A4C-42E2-84B4-F752DBFCEBA2}" dt="2019-03-25T11:20:41.956" v="11" actId="688"/>
          <ac:spMkLst>
            <pc:docMk/>
            <pc:sldMk cId="376516295" sldId="286"/>
            <ac:spMk id="5" creationId="{7B8EA227-30EF-4636-9081-D2B5EC7A9873}"/>
          </ac:spMkLst>
        </pc:spChg>
        <pc:spChg chg="mod">
          <ac:chgData name="혜인 이" userId="c1d8042edea9c5ba" providerId="LiveId" clId="{270BD228-1A4C-42E2-84B4-F752DBFCEBA2}" dt="2019-03-25T11:27:41.755" v="179" actId="20577"/>
          <ac:spMkLst>
            <pc:docMk/>
            <pc:sldMk cId="376516295" sldId="286"/>
            <ac:spMk id="18" creationId="{27DF7CF0-32AF-4D6C-BDE0-FD481204FA41}"/>
          </ac:spMkLst>
        </pc:spChg>
        <pc:picChg chg="mod modCrop">
          <ac:chgData name="혜인 이" userId="c1d8042edea9c5ba" providerId="LiveId" clId="{270BD228-1A4C-42E2-84B4-F752DBFCEBA2}" dt="2019-03-25T11:21:08.334" v="18" actId="1076"/>
          <ac:picMkLst>
            <pc:docMk/>
            <pc:sldMk cId="376516295" sldId="286"/>
            <ac:picMk id="3" creationId="{00000000-0000-0000-0000-000000000000}"/>
          </ac:picMkLst>
        </pc:picChg>
        <pc:picChg chg="del">
          <ac:chgData name="혜인 이" userId="c1d8042edea9c5ba" providerId="LiveId" clId="{270BD228-1A4C-42E2-84B4-F752DBFCEBA2}" dt="2019-03-25T11:20:22.695" v="5" actId="478"/>
          <ac:picMkLst>
            <pc:docMk/>
            <pc:sldMk cId="376516295" sldId="286"/>
            <ac:picMk id="13" creationId="{2FB88C62-EF08-4BDD-A69C-5CA6394A32F5}"/>
          </ac:picMkLst>
        </pc:picChg>
        <pc:picChg chg="del">
          <ac:chgData name="혜인 이" userId="c1d8042edea9c5ba" providerId="LiveId" clId="{270BD228-1A4C-42E2-84B4-F752DBFCEBA2}" dt="2019-03-25T11:20:44.521" v="12" actId="478"/>
          <ac:picMkLst>
            <pc:docMk/>
            <pc:sldMk cId="376516295" sldId="286"/>
            <ac:picMk id="14" creationId="{53028870-B90F-4430-9598-3AAE6085B9B4}"/>
          </ac:picMkLst>
        </pc:picChg>
        <pc:picChg chg="add mod modCrop">
          <ac:chgData name="혜인 이" userId="c1d8042edea9c5ba" providerId="LiveId" clId="{270BD228-1A4C-42E2-84B4-F752DBFCEBA2}" dt="2019-03-25T11:21:03.835" v="17" actId="14100"/>
          <ac:picMkLst>
            <pc:docMk/>
            <pc:sldMk cId="376516295" sldId="286"/>
            <ac:picMk id="15" creationId="{1E0CFE22-13B9-49CE-B712-9023AA4AF425}"/>
          </ac:picMkLst>
        </pc:picChg>
      </pc:sldChg>
      <pc:sldChg chg="addSp delSp modSp">
        <pc:chgData name="혜인 이" userId="c1d8042edea9c5ba" providerId="LiveId" clId="{270BD228-1A4C-42E2-84B4-F752DBFCEBA2}" dt="2019-03-25T11:28:00.691" v="182" actId="20577"/>
        <pc:sldMkLst>
          <pc:docMk/>
          <pc:sldMk cId="715881555" sldId="289"/>
        </pc:sldMkLst>
        <pc:spChg chg="ord">
          <ac:chgData name="혜인 이" userId="c1d8042edea9c5ba" providerId="LiveId" clId="{270BD228-1A4C-42E2-84B4-F752DBFCEBA2}" dt="2019-03-25T11:21:40.213" v="24" actId="166"/>
          <ac:spMkLst>
            <pc:docMk/>
            <pc:sldMk cId="715881555" sldId="289"/>
            <ac:spMk id="19" creationId="{F31CE649-80C6-4F03-A678-65334BCB028A}"/>
          </ac:spMkLst>
        </pc:spChg>
        <pc:spChg chg="mod">
          <ac:chgData name="혜인 이" userId="c1d8042edea9c5ba" providerId="LiveId" clId="{270BD228-1A4C-42E2-84B4-F752DBFCEBA2}" dt="2019-03-25T11:28:00.691" v="182" actId="20577"/>
          <ac:spMkLst>
            <pc:docMk/>
            <pc:sldMk cId="715881555" sldId="289"/>
            <ac:spMk id="22" creationId="{7D12726F-2435-41E4-B2AA-7227EB5F1B13}"/>
          </ac:spMkLst>
        </pc:spChg>
        <pc:picChg chg="del mod modCrop">
          <ac:chgData name="혜인 이" userId="c1d8042edea9c5ba" providerId="LiveId" clId="{270BD228-1A4C-42E2-84B4-F752DBFCEBA2}" dt="2019-03-25T11:21:55.619" v="27"/>
          <ac:picMkLst>
            <pc:docMk/>
            <pc:sldMk cId="715881555" sldId="289"/>
            <ac:picMk id="2" creationId="{00000000-0000-0000-0000-000000000000}"/>
          </ac:picMkLst>
        </pc:picChg>
        <pc:picChg chg="del">
          <ac:chgData name="혜인 이" userId="c1d8042edea9c5ba" providerId="LiveId" clId="{270BD228-1A4C-42E2-84B4-F752DBFCEBA2}" dt="2019-03-25T11:21:35.094" v="22" actId="478"/>
          <ac:picMkLst>
            <pc:docMk/>
            <pc:sldMk cId="715881555" sldId="289"/>
            <ac:picMk id="17" creationId="{2C3C2D17-E993-40F2-948C-A73E92A806C5}"/>
          </ac:picMkLst>
        </pc:picChg>
        <pc:picChg chg="add ord">
          <ac:chgData name="혜인 이" userId="c1d8042edea9c5ba" providerId="LiveId" clId="{270BD228-1A4C-42E2-84B4-F752DBFCEBA2}" dt="2019-03-25T11:22:01.636" v="29" actId="167"/>
          <ac:picMkLst>
            <pc:docMk/>
            <pc:sldMk cId="715881555" sldId="289"/>
            <ac:picMk id="18" creationId="{AC299C4C-13F4-4B04-9775-FD0D807B9D79}"/>
          </ac:picMkLst>
        </pc:picChg>
        <pc:picChg chg="del">
          <ac:chgData name="혜인 이" userId="c1d8042edea9c5ba" providerId="LiveId" clId="{270BD228-1A4C-42E2-84B4-F752DBFCEBA2}" dt="2019-03-25T11:21:54.357" v="26" actId="478"/>
          <ac:picMkLst>
            <pc:docMk/>
            <pc:sldMk cId="715881555" sldId="289"/>
            <ac:picMk id="21" creationId="{00D9455C-3BD8-47AA-ADFD-901481F0B606}"/>
          </ac:picMkLst>
        </pc:picChg>
        <pc:picChg chg="add mod modCrop">
          <ac:chgData name="혜인 이" userId="c1d8042edea9c5ba" providerId="LiveId" clId="{270BD228-1A4C-42E2-84B4-F752DBFCEBA2}" dt="2019-03-25T11:22:23.404" v="34" actId="14100"/>
          <ac:picMkLst>
            <pc:docMk/>
            <pc:sldMk cId="715881555" sldId="289"/>
            <ac:picMk id="23" creationId="{7FBDC1B9-406F-4B63-9709-A454B30E9EA2}"/>
          </ac:picMkLst>
        </pc:picChg>
      </pc:sldChg>
      <pc:sldChg chg="modSp">
        <pc:chgData name="혜인 이" userId="c1d8042edea9c5ba" providerId="LiveId" clId="{270BD228-1A4C-42E2-84B4-F752DBFCEBA2}" dt="2019-03-25T11:36:28.338" v="322" actId="20577"/>
        <pc:sldMkLst>
          <pc:docMk/>
          <pc:sldMk cId="1685782448" sldId="290"/>
        </pc:sldMkLst>
        <pc:spChg chg="mod">
          <ac:chgData name="혜인 이" userId="c1d8042edea9c5ba" providerId="LiveId" clId="{270BD228-1A4C-42E2-84B4-F752DBFCEBA2}" dt="2019-03-25T11:36:28.338" v="322" actId="20577"/>
          <ac:spMkLst>
            <pc:docMk/>
            <pc:sldMk cId="1685782448" sldId="290"/>
            <ac:spMk id="17" creationId="{DCEBB040-3938-472F-BA71-BE57599463E6}"/>
          </ac:spMkLst>
        </pc:spChg>
      </pc:sldChg>
      <pc:sldChg chg="del">
        <pc:chgData name="혜인 이" userId="c1d8042edea9c5ba" providerId="LiveId" clId="{270BD228-1A4C-42E2-84B4-F752DBFCEBA2}" dt="2019-03-25T11:22:58.874" v="37" actId="2696"/>
        <pc:sldMkLst>
          <pc:docMk/>
          <pc:sldMk cId="3576790589" sldId="291"/>
        </pc:sldMkLst>
      </pc:sldChg>
      <pc:sldChg chg="del">
        <pc:chgData name="혜인 이" userId="c1d8042edea9c5ba" providerId="LiveId" clId="{270BD228-1A4C-42E2-84B4-F752DBFCEBA2}" dt="2019-03-25T11:23:07.592" v="38" actId="2696"/>
        <pc:sldMkLst>
          <pc:docMk/>
          <pc:sldMk cId="3006789088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3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1"/>
            <a:ext cx="12192000" cy="3729037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737712" y="954494"/>
            <a:ext cx="8442608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srgbClr val="80BCE1"/>
                </a:solidFill>
              </a:rPr>
              <a:t>로직 설계 </a:t>
            </a:r>
            <a:r>
              <a:rPr lang="en-US" altLang="ko-KR" sz="4000" b="1" i="1" dirty="0">
                <a:solidFill>
                  <a:srgbClr val="80BCE1"/>
                </a:solidFill>
              </a:rPr>
              <a:t>– Lab 02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    Standard Expression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134133" y="4983554"/>
            <a:ext cx="3572092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b="1" u="sng" dirty="0">
                <a:solidFill>
                  <a:srgbClr val="80BCE1"/>
                </a:solidFill>
              </a:rPr>
              <a:t>휴먼지능정보공학과 </a:t>
            </a:r>
            <a:r>
              <a:rPr lang="en-US" altLang="ko-KR" sz="2500" b="1" u="sng" dirty="0">
                <a:solidFill>
                  <a:srgbClr val="80BCE1"/>
                </a:solidFill>
              </a:rPr>
              <a:t>201810800 </a:t>
            </a:r>
            <a:r>
              <a:rPr lang="ko-KR" altLang="en-US" sz="2500" b="1" u="sng" dirty="0">
                <a:solidFill>
                  <a:srgbClr val="80BCE1"/>
                </a:solidFill>
              </a:rPr>
              <a:t>이혜인</a:t>
            </a:r>
            <a:endParaRPr lang="en-US" altLang="ko-KR" sz="2500" u="sng" dirty="0">
              <a:solidFill>
                <a:srgbClr val="80BCE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C299C4C-13F4-4B04-9775-FD0D807B9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85" t="10258" r="15910" b="5100"/>
          <a:stretch/>
        </p:blipFill>
        <p:spPr>
          <a:xfrm>
            <a:off x="104646" y="1696856"/>
            <a:ext cx="3914842" cy="4928003"/>
          </a:xfrm>
          <a:prstGeom prst="rect">
            <a:avLst/>
          </a:prstGeom>
        </p:spPr>
      </p:pic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2BF268-AC93-4F3C-9D5E-C9A3DD22DC2D}"/>
              </a:ext>
            </a:extLst>
          </p:cNvPr>
          <p:cNvSpPr txBox="1"/>
          <p:nvPr/>
        </p:nvSpPr>
        <p:spPr>
          <a:xfrm>
            <a:off x="170965" y="1252381"/>
            <a:ext cx="219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400" b="1" dirty="0">
                <a:solidFill>
                  <a:srgbClr val="305C81"/>
                </a:solidFill>
              </a:rPr>
              <a:t>Simulation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E705A-41E2-4A41-9D98-C85333ED37B0}"/>
              </a:ext>
            </a:extLst>
          </p:cNvPr>
          <p:cNvSpPr/>
          <p:nvPr/>
        </p:nvSpPr>
        <p:spPr>
          <a:xfrm>
            <a:off x="77604" y="217643"/>
            <a:ext cx="121143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80BCE1"/>
                </a:solidFill>
              </a:rPr>
              <a:t>3.</a:t>
            </a:r>
            <a:r>
              <a:rPr lang="en-US" altLang="ko-KR" sz="3200" dirty="0"/>
              <a:t> </a:t>
            </a:r>
            <a:r>
              <a:rPr lang="en-US" altLang="ko-KR" sz="3200" b="1" i="1" dirty="0">
                <a:solidFill>
                  <a:srgbClr val="80BCE1"/>
                </a:solidFill>
              </a:rPr>
              <a:t>Implement the function F with </a:t>
            </a:r>
            <a:r>
              <a:rPr lang="en-US" altLang="ko-KR" sz="3200" b="1" i="1" u="sng" dirty="0">
                <a:solidFill>
                  <a:srgbClr val="80BCE1"/>
                </a:solidFill>
              </a:rPr>
              <a:t>NAND</a:t>
            </a:r>
            <a:r>
              <a:rPr lang="en-US" altLang="ko-KR" sz="3200" b="1" i="1" dirty="0">
                <a:solidFill>
                  <a:srgbClr val="80BCE1"/>
                </a:solidFill>
              </a:rPr>
              <a:t> gates only. 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B80D7-FE8C-4C83-88A0-0E6CB9722643}"/>
              </a:ext>
            </a:extLst>
          </p:cNvPr>
          <p:cNvSpPr/>
          <p:nvPr/>
        </p:nvSpPr>
        <p:spPr>
          <a:xfrm>
            <a:off x="4034822" y="1839703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12726F-2435-41E4-B2AA-7227EB5F1B13}"/>
              </a:ext>
            </a:extLst>
          </p:cNvPr>
          <p:cNvSpPr txBox="1"/>
          <p:nvPr/>
        </p:nvSpPr>
        <p:spPr>
          <a:xfrm>
            <a:off x="4034822" y="2850195"/>
            <a:ext cx="8172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05C81"/>
                </a:solidFill>
              </a:rPr>
              <a:t> Quartus</a:t>
            </a:r>
            <a:r>
              <a:rPr lang="ko-KR" altLang="en-US" sz="2000" b="1" dirty="0">
                <a:solidFill>
                  <a:srgbClr val="305C81"/>
                </a:solidFill>
              </a:rPr>
              <a:t>를 이용해서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표현한 회로도를 </a:t>
            </a:r>
            <a:r>
              <a:rPr lang="en-US" altLang="ko-KR" sz="2000" b="1" dirty="0">
                <a:solidFill>
                  <a:srgbClr val="305C81"/>
                </a:solidFill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</a:rPr>
              <a:t>을 통해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로 표현한 것이다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&lt;Wave </a:t>
            </a:r>
            <a:r>
              <a:rPr lang="ko-KR" altLang="en-US" sz="2000" b="1" dirty="0">
                <a:solidFill>
                  <a:srgbClr val="305C81"/>
                </a:solidFill>
              </a:rPr>
              <a:t>표현하기</a:t>
            </a:r>
            <a:r>
              <a:rPr lang="en-US" altLang="ko-KR" sz="2000" b="1" dirty="0">
                <a:solidFill>
                  <a:srgbClr val="305C81"/>
                </a:solidFill>
              </a:rPr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1" dirty="0">
                <a:solidFill>
                  <a:srgbClr val="305C81"/>
                </a:solidFill>
              </a:rPr>
              <a:t>x</a:t>
            </a:r>
            <a:r>
              <a:rPr lang="ko-KR" altLang="en-US" b="1" dirty="0">
                <a:solidFill>
                  <a:srgbClr val="305C81"/>
                </a:solidFill>
              </a:rPr>
              <a:t>의 </a:t>
            </a:r>
            <a:r>
              <a:rPr lang="en-US" altLang="ko-KR" b="1" dirty="0">
                <a:solidFill>
                  <a:srgbClr val="305C81"/>
                </a:solidFill>
              </a:rPr>
              <a:t>Time Unit</a:t>
            </a:r>
            <a:r>
              <a:rPr lang="ko-KR" altLang="en-US" b="1" dirty="0">
                <a:solidFill>
                  <a:srgbClr val="305C81"/>
                </a:solidFill>
              </a:rPr>
              <a:t>을 </a:t>
            </a:r>
            <a:r>
              <a:rPr lang="en-US" altLang="ko-KR" b="1" dirty="0">
                <a:solidFill>
                  <a:srgbClr val="305C81"/>
                </a:solidFill>
              </a:rPr>
              <a:t>‘ns’</a:t>
            </a:r>
            <a:r>
              <a:rPr lang="ko-KR" altLang="en-US" b="1" dirty="0">
                <a:solidFill>
                  <a:srgbClr val="305C81"/>
                </a:solidFill>
              </a:rPr>
              <a:t>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 </a:t>
            </a:r>
            <a:r>
              <a:rPr lang="ko-KR" altLang="en-US" b="1" dirty="0">
                <a:solidFill>
                  <a:srgbClr val="305C81"/>
                </a:solidFill>
              </a:rPr>
              <a:t>다음 </a:t>
            </a:r>
            <a:r>
              <a:rPr lang="en-US" altLang="ko-KR" b="1" dirty="0">
                <a:solidFill>
                  <a:srgbClr val="305C81"/>
                </a:solidFill>
              </a:rPr>
              <a:t>initial value</a:t>
            </a:r>
            <a:r>
              <a:rPr lang="ko-KR" altLang="en-US" b="1" dirty="0">
                <a:solidFill>
                  <a:srgbClr val="305C81"/>
                </a:solidFill>
              </a:rPr>
              <a:t>는 </a:t>
            </a:r>
            <a:r>
              <a:rPr lang="en-US" altLang="ko-KR" b="1" dirty="0">
                <a:solidFill>
                  <a:srgbClr val="305C81"/>
                </a:solidFill>
              </a:rPr>
              <a:t>0, Clock Period</a:t>
            </a:r>
            <a:r>
              <a:rPr lang="ko-KR" altLang="en-US" b="1" dirty="0">
                <a:solidFill>
                  <a:srgbClr val="305C81"/>
                </a:solidFill>
              </a:rPr>
              <a:t>는 </a:t>
            </a:r>
            <a:r>
              <a:rPr lang="en-US" altLang="ko-KR" b="1" dirty="0">
                <a:solidFill>
                  <a:srgbClr val="305C81"/>
                </a:solidFill>
              </a:rPr>
              <a:t>400, Duty</a:t>
            </a:r>
            <a:r>
              <a:rPr lang="ko-KR" altLang="en-US" b="1" dirty="0">
                <a:solidFill>
                  <a:srgbClr val="305C81"/>
                </a:solidFill>
              </a:rPr>
              <a:t> </a:t>
            </a:r>
            <a:r>
              <a:rPr lang="en-US" altLang="ko-KR" b="1" dirty="0">
                <a:solidFill>
                  <a:srgbClr val="305C81"/>
                </a:solidFill>
              </a:rPr>
              <a:t>Cycle</a:t>
            </a:r>
            <a:r>
              <a:rPr lang="ko-KR" altLang="en-US" b="1" dirty="0">
                <a:solidFill>
                  <a:srgbClr val="305C81"/>
                </a:solidFill>
              </a:rPr>
              <a:t>은 </a:t>
            </a:r>
            <a:r>
              <a:rPr lang="en-US" altLang="ko-KR" b="1" dirty="0">
                <a:solidFill>
                  <a:srgbClr val="305C81"/>
                </a:solidFill>
              </a:rPr>
              <a:t>50</a:t>
            </a:r>
            <a:r>
              <a:rPr lang="ko-KR" altLang="en-US" b="1" dirty="0">
                <a:solidFill>
                  <a:srgbClr val="305C81"/>
                </a:solidFill>
              </a:rPr>
              <a:t>으로 설정한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후 </a:t>
            </a:r>
            <a:r>
              <a:rPr lang="en-US" altLang="ko-KR" b="1" dirty="0">
                <a:solidFill>
                  <a:srgbClr val="305C81"/>
                </a:solidFill>
              </a:rPr>
              <a:t>Wave</a:t>
            </a:r>
            <a:r>
              <a:rPr lang="ko-KR" altLang="en-US" b="1" dirty="0">
                <a:solidFill>
                  <a:srgbClr val="305C81"/>
                </a:solidFill>
              </a:rPr>
              <a:t>를 생성한다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1" dirty="0">
                <a:solidFill>
                  <a:srgbClr val="305C81"/>
                </a:solidFill>
              </a:rPr>
              <a:t>y</a:t>
            </a:r>
            <a:r>
              <a:rPr lang="ko-KR" altLang="en-US" b="1" dirty="0">
                <a:solidFill>
                  <a:srgbClr val="305C81"/>
                </a:solidFill>
              </a:rPr>
              <a:t>는 위의 ①과 동일하게 설정하되</a:t>
            </a:r>
            <a:r>
              <a:rPr lang="en-US" altLang="ko-KR" b="1" dirty="0">
                <a:solidFill>
                  <a:srgbClr val="305C81"/>
                </a:solidFill>
              </a:rPr>
              <a:t>, Clock Period</a:t>
            </a:r>
            <a:r>
              <a:rPr lang="ko-KR" altLang="en-US" b="1" dirty="0">
                <a:solidFill>
                  <a:srgbClr val="305C81"/>
                </a:solidFill>
              </a:rPr>
              <a:t>를 </a:t>
            </a:r>
            <a:r>
              <a:rPr lang="en-US" altLang="ko-KR" b="1" dirty="0">
                <a:solidFill>
                  <a:srgbClr val="305C81"/>
                </a:solidFill>
              </a:rPr>
              <a:t>200</a:t>
            </a:r>
            <a:r>
              <a:rPr lang="ko-KR" altLang="en-US" b="1" dirty="0">
                <a:solidFill>
                  <a:srgbClr val="305C81"/>
                </a:solidFill>
              </a:rPr>
              <a:t>으로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 z</a:t>
            </a:r>
            <a:r>
              <a:rPr lang="ko-KR" altLang="en-US" b="1" dirty="0">
                <a:solidFill>
                  <a:srgbClr val="305C81"/>
                </a:solidFill>
              </a:rPr>
              <a:t>도 는 위의 ①과 동일하게 설정하되</a:t>
            </a:r>
            <a:r>
              <a:rPr lang="en-US" altLang="ko-KR" b="1" dirty="0">
                <a:solidFill>
                  <a:srgbClr val="305C81"/>
                </a:solidFill>
              </a:rPr>
              <a:t>, Clock Period</a:t>
            </a:r>
            <a:r>
              <a:rPr lang="ko-KR" altLang="en-US" b="1" dirty="0">
                <a:solidFill>
                  <a:srgbClr val="305C81"/>
                </a:solidFill>
              </a:rPr>
              <a:t>를 </a:t>
            </a:r>
            <a:r>
              <a:rPr lang="en-US" altLang="ko-KR" b="1" dirty="0">
                <a:solidFill>
                  <a:srgbClr val="305C81"/>
                </a:solidFill>
              </a:rPr>
              <a:t>100</a:t>
            </a:r>
            <a:r>
              <a:rPr lang="ko-KR" altLang="en-US" b="1" dirty="0">
                <a:solidFill>
                  <a:srgbClr val="305C81"/>
                </a:solidFill>
              </a:rPr>
              <a:t>으로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1" dirty="0">
                <a:solidFill>
                  <a:srgbClr val="305C81"/>
                </a:solidFill>
              </a:rPr>
              <a:t>그 후</a:t>
            </a:r>
            <a:r>
              <a:rPr lang="en-US" altLang="ko-KR" b="1" dirty="0">
                <a:solidFill>
                  <a:srgbClr val="305C81"/>
                </a:solidFill>
              </a:rPr>
              <a:t>, F</a:t>
            </a:r>
            <a:r>
              <a:rPr lang="ko-KR" altLang="en-US" b="1" dirty="0">
                <a:solidFill>
                  <a:srgbClr val="305C81"/>
                </a:solidFill>
              </a:rPr>
              <a:t>를 끌어온 후 </a:t>
            </a:r>
            <a:r>
              <a:rPr lang="en-US" altLang="ko-KR" b="1" dirty="0">
                <a:solidFill>
                  <a:srgbClr val="305C81"/>
                </a:solidFill>
              </a:rPr>
              <a:t>Simulation</a:t>
            </a:r>
            <a:r>
              <a:rPr lang="ko-KR" altLang="en-US" b="1" dirty="0">
                <a:solidFill>
                  <a:srgbClr val="305C81"/>
                </a:solidFill>
              </a:rPr>
              <a:t>을 </a:t>
            </a:r>
            <a:r>
              <a:rPr lang="en-US" altLang="ko-KR" b="1" dirty="0">
                <a:solidFill>
                  <a:srgbClr val="305C81"/>
                </a:solidFill>
              </a:rPr>
              <a:t>Run-All</a:t>
            </a:r>
            <a:r>
              <a:rPr lang="ko-KR" altLang="en-US" b="1" dirty="0">
                <a:solidFill>
                  <a:srgbClr val="305C81"/>
                </a:solidFill>
              </a:rPr>
              <a:t>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 &lt;Simulation </a:t>
            </a:r>
            <a:r>
              <a:rPr lang="ko-KR" altLang="en-US" sz="2000" b="1" dirty="0">
                <a:solidFill>
                  <a:srgbClr val="305C81"/>
                </a:solidFill>
              </a:rPr>
              <a:t>결과</a:t>
            </a:r>
            <a:r>
              <a:rPr lang="en-US" altLang="ko-KR" sz="2000" b="1" dirty="0">
                <a:solidFill>
                  <a:srgbClr val="305C81"/>
                </a:solidFill>
              </a:rPr>
              <a:t>&gt;</a:t>
            </a:r>
          </a:p>
          <a:p>
            <a:r>
              <a:rPr lang="ko-KR" altLang="en-US" sz="2000" b="1" dirty="0">
                <a:solidFill>
                  <a:srgbClr val="305C81"/>
                </a:solidFill>
              </a:rPr>
              <a:t>위의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를 참고해보면 </a:t>
            </a: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가 </a:t>
            </a:r>
            <a:r>
              <a:rPr lang="en-US" altLang="ko-KR" sz="2000" b="1" dirty="0">
                <a:solidFill>
                  <a:srgbClr val="305C81"/>
                </a:solidFill>
              </a:rPr>
              <a:t>0</a:t>
            </a:r>
            <a:r>
              <a:rPr lang="ko-KR" altLang="en-US" sz="2000" b="1" dirty="0">
                <a:solidFill>
                  <a:srgbClr val="305C81"/>
                </a:solidFill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</a:rPr>
              <a:t>가 </a:t>
            </a:r>
            <a:r>
              <a:rPr lang="en-US" altLang="ko-KR" sz="2000" b="1" dirty="0">
                <a:solidFill>
                  <a:srgbClr val="305C81"/>
                </a:solidFill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</a:rPr>
              <a:t>이고</a:t>
            </a:r>
            <a:r>
              <a:rPr lang="en-US" altLang="ko-KR" sz="2000" b="1" dirty="0">
                <a:solidFill>
                  <a:srgbClr val="305C81"/>
                </a:solidFill>
              </a:rPr>
              <a:t>, z</a:t>
            </a:r>
            <a:r>
              <a:rPr lang="ko-KR" altLang="en-US" sz="2000" b="1" dirty="0">
                <a:solidFill>
                  <a:srgbClr val="305C81"/>
                </a:solidFill>
              </a:rPr>
              <a:t>가 </a:t>
            </a:r>
            <a:r>
              <a:rPr lang="en-US" altLang="ko-KR" sz="2000" b="1" dirty="0">
                <a:solidFill>
                  <a:srgbClr val="305C81"/>
                </a:solidFill>
              </a:rPr>
              <a:t>0</a:t>
            </a:r>
            <a:r>
              <a:rPr lang="ko-KR" altLang="en-US" sz="2000" b="1" dirty="0">
                <a:solidFill>
                  <a:srgbClr val="305C81"/>
                </a:solidFill>
              </a:rPr>
              <a:t>이면</a:t>
            </a:r>
            <a:r>
              <a:rPr lang="en-US" altLang="ko-KR" sz="2000" b="1" dirty="0">
                <a:solidFill>
                  <a:srgbClr val="305C81"/>
                </a:solidFill>
              </a:rPr>
              <a:t>Simulation </a:t>
            </a:r>
            <a:r>
              <a:rPr lang="ko-KR" altLang="en-US" sz="2000" b="1" dirty="0">
                <a:solidFill>
                  <a:srgbClr val="305C81"/>
                </a:solidFill>
              </a:rPr>
              <a:t>결과 </a:t>
            </a:r>
            <a:r>
              <a:rPr lang="en-US" altLang="ko-KR" sz="2000" b="1" dirty="0">
                <a:solidFill>
                  <a:srgbClr val="305C81"/>
                </a:solidFill>
              </a:rPr>
              <a:t>F</a:t>
            </a:r>
            <a:r>
              <a:rPr lang="ko-KR" altLang="en-US" sz="2000" b="1" dirty="0">
                <a:solidFill>
                  <a:srgbClr val="305C81"/>
                </a:solidFill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</a:rPr>
              <a:t>이 나온다</a:t>
            </a:r>
            <a:r>
              <a:rPr lang="en-US" altLang="ko-KR" sz="2000" b="1" dirty="0">
                <a:solidFill>
                  <a:srgbClr val="305C81"/>
                </a:solidFill>
              </a:rPr>
              <a:t>. </a:t>
            </a:r>
            <a:r>
              <a:rPr lang="ko-KR" altLang="en-US" sz="2000" b="1" dirty="0">
                <a:solidFill>
                  <a:srgbClr val="305C81"/>
                </a:solidFill>
              </a:rPr>
              <a:t>이처럼 모든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를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비교해보면 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r>
              <a:rPr lang="en-US" altLang="ko-KR" sz="2000" b="1" dirty="0">
                <a:solidFill>
                  <a:srgbClr val="305C81"/>
                </a:solidFill>
              </a:rPr>
              <a:t>x, y, z</a:t>
            </a:r>
            <a:r>
              <a:rPr lang="ko-KR" altLang="en-US" sz="2000" b="1" dirty="0">
                <a:solidFill>
                  <a:srgbClr val="305C81"/>
                </a:solidFill>
              </a:rPr>
              <a:t>에 대한 </a:t>
            </a:r>
            <a:r>
              <a:rPr lang="en-US" altLang="ko-KR" sz="2000" b="1" dirty="0">
                <a:solidFill>
                  <a:srgbClr val="305C81"/>
                </a:solidFill>
              </a:rPr>
              <a:t>F</a:t>
            </a:r>
            <a:r>
              <a:rPr lang="ko-KR" altLang="en-US" sz="2000" b="1" dirty="0">
                <a:solidFill>
                  <a:srgbClr val="305C81"/>
                </a:solidFill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</a:rPr>
              <a:t>0,1,1,1,1,1,1,0</a:t>
            </a:r>
            <a:r>
              <a:rPr lang="ko-KR" altLang="en-US" sz="2000" b="1" dirty="0">
                <a:solidFill>
                  <a:srgbClr val="305C81"/>
                </a:solidFill>
              </a:rPr>
              <a:t>이 나오므로 진리표와 동일하다는 것을 확인할 수 있다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</a:p>
          <a:p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1CE649-80C6-4F03-A678-65334BCB028A}"/>
              </a:ext>
            </a:extLst>
          </p:cNvPr>
          <p:cNvSpPr/>
          <p:nvPr/>
        </p:nvSpPr>
        <p:spPr>
          <a:xfrm>
            <a:off x="77603" y="1714046"/>
            <a:ext cx="3941885" cy="952954"/>
          </a:xfrm>
          <a:prstGeom prst="ellipse">
            <a:avLst/>
          </a:prstGeom>
          <a:noFill/>
          <a:ln w="57150">
            <a:solidFill>
              <a:srgbClr val="84B8D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FBDC1B9-406F-4B63-9709-A454B30E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85" t="10258" r="15910" b="77156"/>
          <a:stretch/>
        </p:blipFill>
        <p:spPr>
          <a:xfrm>
            <a:off x="4693736" y="1306568"/>
            <a:ext cx="7267978" cy="14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8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3604" y="240248"/>
            <a:ext cx="11464792" cy="62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3200" b="1" i="1" dirty="0">
                <a:solidFill>
                  <a:srgbClr val="80BCE1"/>
                </a:solidFill>
              </a:rPr>
              <a:t>4. Discussion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BB040-3938-472F-BA71-BE57599463E6}"/>
              </a:ext>
            </a:extLst>
          </p:cNvPr>
          <p:cNvSpPr txBox="1"/>
          <p:nvPr/>
        </p:nvSpPr>
        <p:spPr>
          <a:xfrm>
            <a:off x="214341" y="1267926"/>
            <a:ext cx="118966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</a:rPr>
              <a:t> 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이번 실습을 통해 느낀 점은 내가 아직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Quartus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를 이용해 회로도를 능숙하게 그리기 위해서는 더 많은 노력이 필요하다는 것이다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Quartus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를 통해 그린 </a:t>
            </a:r>
            <a:endParaRPr lang="en-US" altLang="ko-KR" sz="2400" b="1" kern="1300" spc="120" dirty="0">
              <a:solidFill>
                <a:srgbClr val="305C81"/>
              </a:solidFill>
            </a:endParaRPr>
          </a:p>
          <a:p>
            <a:r>
              <a:rPr lang="ko-KR" altLang="en-US" sz="2400" b="1" kern="1300" spc="120" dirty="0">
                <a:solidFill>
                  <a:srgbClr val="305C81"/>
                </a:solidFill>
              </a:rPr>
              <a:t>회로도가 계속 오류가 떠서 이를 해결하기 위해 다양한 시도를 하였고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,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그 결과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Node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를 연결하는 과정에서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Node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끼리 연결이 겹치게 되면서 문제가 발생하게 되었다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이때 아직 내가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Quartus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를 능숙하게 사용하기 위해서는 많은 복습이 </a:t>
            </a:r>
            <a:endParaRPr lang="en-US" altLang="ko-KR" sz="2400" b="1" kern="1300" spc="120" dirty="0">
              <a:solidFill>
                <a:srgbClr val="305C81"/>
              </a:solidFill>
            </a:endParaRPr>
          </a:p>
          <a:p>
            <a:r>
              <a:rPr lang="ko-KR" altLang="en-US" sz="2400" b="1" kern="1300" spc="120" dirty="0">
                <a:solidFill>
                  <a:srgbClr val="305C81"/>
                </a:solidFill>
              </a:rPr>
              <a:t>필요하다는 것을 느끼게 되었다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 문제는 각각의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Node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가 겹쳐지지 않게 이동하면서 이 문제를 해결할 수 있었고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,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 문제를 해결하는 과정에서 스스로 문제를 해결했다는 사실에 흥미를 느낄 수 있었다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이외의 문제로 </a:t>
            </a:r>
            <a:r>
              <a:rPr lang="en-US" altLang="ko-KR" sz="2400" b="1" kern="1300" spc="120" dirty="0" err="1">
                <a:solidFill>
                  <a:srgbClr val="305C81"/>
                </a:solidFill>
              </a:rPr>
              <a:t>inst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명이 겹쳐서 오류가 뜨는 경우가 있다하였는데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,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다행이도 </a:t>
            </a:r>
            <a:r>
              <a:rPr lang="en-US" altLang="ko-KR" sz="2400" b="1" kern="1300" spc="120" dirty="0" err="1">
                <a:solidFill>
                  <a:srgbClr val="305C81"/>
                </a:solidFill>
              </a:rPr>
              <a:t>inst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명이 겹치는 경우는 발생하지 않았다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그리고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2-level AND-OR gate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와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NAND gate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가 같은 결과가 나왔다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또한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, Karnaugh Map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을 이용해서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Function F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를 구할 때 묶는 방법이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2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가지로 표현된다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즉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, minimize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가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unique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하지 않다는 것이다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 이는 각각의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2-level AND-OR gate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와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NAND gate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로 표현할 된 것이 같았다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이를 보고 두가지 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function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은 서로 동치임을 확인할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 </a:t>
            </a:r>
            <a:r>
              <a:rPr lang="ko-KR" altLang="en-US" sz="2400" b="1" kern="1300" spc="120" dirty="0">
                <a:solidFill>
                  <a:srgbClr val="305C81"/>
                </a:solidFill>
              </a:rPr>
              <a:t>수 있어서 놀라웠다</a:t>
            </a:r>
            <a:r>
              <a:rPr lang="en-US" altLang="ko-KR" sz="2400" b="1" kern="1300" spc="120" dirty="0">
                <a:solidFill>
                  <a:srgbClr val="305C8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57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74011" y="137700"/>
            <a:ext cx="844260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0BCE1"/>
                </a:solidFill>
              </a:rPr>
              <a:t>Lab 02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D005D7-7C7B-423F-BAE8-2C1AF248DFB3}"/>
              </a:ext>
            </a:extLst>
          </p:cNvPr>
          <p:cNvSpPr/>
          <p:nvPr/>
        </p:nvSpPr>
        <p:spPr>
          <a:xfrm>
            <a:off x="274011" y="1198276"/>
            <a:ext cx="11262360" cy="552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Consider the function</a:t>
            </a:r>
          </a:p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F(</a:t>
            </a:r>
            <a:r>
              <a:rPr lang="en-US" altLang="ko-KR" sz="2400" b="1" dirty="0" err="1">
                <a:solidFill>
                  <a:srgbClr val="305C81"/>
                </a:solidFill>
              </a:rPr>
              <a:t>x,y,z</a:t>
            </a:r>
            <a:r>
              <a:rPr lang="en-US" altLang="ko-KR" sz="2400" b="1" dirty="0">
                <a:solidFill>
                  <a:srgbClr val="305C81"/>
                </a:solidFill>
              </a:rPr>
              <a:t>) = ∑m(1,2,3,4,5,6).</a:t>
            </a:r>
          </a:p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Clr>
                <a:srgbClr val="84B8DD"/>
              </a:buClr>
              <a:buFontTx/>
              <a:buAutoNum type="arabicPeriod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Find the minimum SOP expression for the function F.</a:t>
            </a:r>
          </a:p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Clr>
                <a:srgbClr val="84B8DD"/>
              </a:buClr>
              <a:buFontTx/>
              <a:buAutoNum type="arabicPeriod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Implement the function F with 2-level </a:t>
            </a:r>
            <a:r>
              <a:rPr lang="en-US" altLang="ko-KR" sz="2400" b="1" u="sng" dirty="0">
                <a:solidFill>
                  <a:srgbClr val="305C81"/>
                </a:solidFill>
              </a:rPr>
              <a:t>AND-OR</a:t>
            </a:r>
            <a:r>
              <a:rPr lang="en-US" altLang="ko-KR" sz="2400" b="1" dirty="0">
                <a:solidFill>
                  <a:srgbClr val="305C81"/>
                </a:solidFill>
              </a:rPr>
              <a:t> gates using BDF in Quartus. Inputs to the AND gates may be either the variable itself (x) or its compliment (x’).</a:t>
            </a:r>
          </a:p>
          <a:p>
            <a:pPr marL="719138" lvl="1" indent="-273050" fontAlgn="auto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Capture the RTL viewer.</a:t>
            </a:r>
          </a:p>
          <a:p>
            <a:pPr marL="719138" lvl="1" indent="-273050" fontAlgn="auto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Verify with simulation. Capture the simulation.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 marL="457200" indent="-457200" fontAlgn="auto">
              <a:lnSpc>
                <a:spcPct val="120000"/>
              </a:lnSpc>
              <a:spcAft>
                <a:spcPts val="0"/>
              </a:spcAft>
              <a:buClr>
                <a:srgbClr val="84B8DD"/>
              </a:buClr>
              <a:buFontTx/>
              <a:buAutoNum type="arabicPeriod"/>
              <a:defRPr/>
            </a:pPr>
            <a:r>
              <a:rPr lang="en-US" altLang="ko-KR" sz="2400" b="1" dirty="0">
                <a:solidFill>
                  <a:srgbClr val="305C81"/>
                </a:solidFill>
              </a:rPr>
              <a:t>Implement the function F with </a:t>
            </a:r>
            <a:r>
              <a:rPr lang="en-US" altLang="ko-KR" sz="2400" b="1" u="sng" dirty="0">
                <a:solidFill>
                  <a:srgbClr val="305C81"/>
                </a:solidFill>
              </a:rPr>
              <a:t>NAND</a:t>
            </a:r>
            <a:r>
              <a:rPr lang="en-US" altLang="ko-KR" sz="2400" b="1" dirty="0">
                <a:solidFill>
                  <a:srgbClr val="305C81"/>
                </a:solidFill>
              </a:rPr>
              <a:t> gates only. Inputs to the first level NAND gates may be either the variable itself (x) or its compliment (x’).</a:t>
            </a:r>
          </a:p>
          <a:p>
            <a:pPr marL="719138" lvl="1" indent="-273050" fontAlgn="auto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Capture the RTL viewer.</a:t>
            </a:r>
          </a:p>
          <a:p>
            <a:pPr marL="719138" lvl="1" indent="-273050" fontAlgn="auto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altLang="ko-KR" sz="2000" b="1" dirty="0">
                <a:solidFill>
                  <a:srgbClr val="305C81"/>
                </a:solidFill>
              </a:rPr>
              <a:t>Verify with simulation. Capture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1864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3604" y="240248"/>
            <a:ext cx="11464792" cy="62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3200" b="1" i="1" dirty="0">
                <a:solidFill>
                  <a:srgbClr val="80BCE1"/>
                </a:solidFill>
              </a:rPr>
              <a:t>1. Find the minimum SOP expression for the function F.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4F6C69-8344-48C2-ABEF-0D50CF3A5B3C}"/>
              </a:ext>
            </a:extLst>
          </p:cNvPr>
          <p:cNvSpPr/>
          <p:nvPr/>
        </p:nvSpPr>
        <p:spPr>
          <a:xfrm>
            <a:off x="5129945" y="1219800"/>
            <a:ext cx="7418878" cy="7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ko-KR" altLang="en-US" sz="2000" b="1" dirty="0">
                <a:solidFill>
                  <a:srgbClr val="305C81"/>
                </a:solidFill>
              </a:rPr>
              <a:t>② 이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진리표를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토대로 </a:t>
            </a:r>
            <a:r>
              <a:rPr lang="en-US" altLang="ko-KR" sz="2000" b="1" dirty="0">
                <a:solidFill>
                  <a:srgbClr val="305C81"/>
                </a:solidFill>
              </a:rPr>
              <a:t>Function F</a:t>
            </a:r>
            <a:r>
              <a:rPr lang="ko-KR" altLang="en-US" sz="2000" b="1" dirty="0">
                <a:solidFill>
                  <a:srgbClr val="305C81"/>
                </a:solidFill>
              </a:rPr>
              <a:t>의</a:t>
            </a:r>
            <a:r>
              <a:rPr lang="en-US" altLang="ko-KR" sz="2000" b="1" dirty="0">
                <a:solidFill>
                  <a:srgbClr val="305C81"/>
                </a:solidFill>
              </a:rPr>
              <a:t> Karnaugh Map</a:t>
            </a:r>
            <a:r>
              <a:rPr lang="ko-KR" altLang="en-US" sz="2000" b="1" dirty="0">
                <a:solidFill>
                  <a:srgbClr val="305C81"/>
                </a:solidFill>
              </a:rPr>
              <a:t>을 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ko-KR" altLang="en-US" sz="2000" b="1" dirty="0">
                <a:solidFill>
                  <a:srgbClr val="305C81"/>
                </a:solidFill>
              </a:rPr>
              <a:t>구해보면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아래와 같이 나타낼 수 있다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16DE02-35DB-4D59-B946-7BCE4426BBA7}"/>
              </a:ext>
            </a:extLst>
          </p:cNvPr>
          <p:cNvSpPr/>
          <p:nvPr/>
        </p:nvSpPr>
        <p:spPr>
          <a:xfrm>
            <a:off x="-121920" y="1252741"/>
            <a:ext cx="5579745" cy="7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ko-KR" altLang="en-US" sz="2000" b="1" dirty="0">
                <a:solidFill>
                  <a:srgbClr val="305C81"/>
                </a:solidFill>
              </a:rPr>
              <a:t>① </a:t>
            </a:r>
            <a:r>
              <a:rPr lang="en-US" altLang="ko-KR" sz="2000" b="1" dirty="0">
                <a:solidFill>
                  <a:srgbClr val="305C81"/>
                </a:solidFill>
              </a:rPr>
              <a:t>F(</a:t>
            </a:r>
            <a:r>
              <a:rPr lang="en-US" altLang="ko-KR" sz="2000" b="1" dirty="0" err="1">
                <a:solidFill>
                  <a:srgbClr val="305C81"/>
                </a:solidFill>
              </a:rPr>
              <a:t>x,y,z</a:t>
            </a:r>
            <a:r>
              <a:rPr lang="en-US" altLang="ko-KR" sz="2000" b="1" dirty="0">
                <a:solidFill>
                  <a:srgbClr val="305C81"/>
                </a:solidFill>
              </a:rPr>
              <a:t>) = ∑m(1,2,3,4,5,6)</a:t>
            </a:r>
            <a:r>
              <a:rPr lang="ko-KR" altLang="en-US" sz="2000" b="1" dirty="0">
                <a:solidFill>
                  <a:srgbClr val="305C81"/>
                </a:solidFill>
              </a:rPr>
              <a:t>의 진리표는 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ko-KR" altLang="en-US" sz="2000" b="1" dirty="0">
                <a:solidFill>
                  <a:srgbClr val="305C81"/>
                </a:solidFill>
              </a:rPr>
              <a:t>아래와 같이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나타낼 수 있다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5C51223-A9C7-4440-A100-63BB2E183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7728"/>
              </p:ext>
            </p:extLst>
          </p:nvPr>
        </p:nvGraphicFramePr>
        <p:xfrm>
          <a:off x="463798" y="2069118"/>
          <a:ext cx="4355910" cy="454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82">
                  <a:extLst>
                    <a:ext uri="{9D8B030D-6E8A-4147-A177-3AD203B41FA5}">
                      <a16:colId xmlns:a16="http://schemas.microsoft.com/office/drawing/2014/main" val="3956030650"/>
                    </a:ext>
                  </a:extLst>
                </a:gridCol>
                <a:gridCol w="871182">
                  <a:extLst>
                    <a:ext uri="{9D8B030D-6E8A-4147-A177-3AD203B41FA5}">
                      <a16:colId xmlns:a16="http://schemas.microsoft.com/office/drawing/2014/main" val="1688109086"/>
                    </a:ext>
                  </a:extLst>
                </a:gridCol>
                <a:gridCol w="871182">
                  <a:extLst>
                    <a:ext uri="{9D8B030D-6E8A-4147-A177-3AD203B41FA5}">
                      <a16:colId xmlns:a16="http://schemas.microsoft.com/office/drawing/2014/main" val="3763789593"/>
                    </a:ext>
                  </a:extLst>
                </a:gridCol>
                <a:gridCol w="871182">
                  <a:extLst>
                    <a:ext uri="{9D8B030D-6E8A-4147-A177-3AD203B41FA5}">
                      <a16:colId xmlns:a16="http://schemas.microsoft.com/office/drawing/2014/main" val="1270605914"/>
                    </a:ext>
                  </a:extLst>
                </a:gridCol>
                <a:gridCol w="871182">
                  <a:extLst>
                    <a:ext uri="{9D8B030D-6E8A-4147-A177-3AD203B41FA5}">
                      <a16:colId xmlns:a16="http://schemas.microsoft.com/office/drawing/2014/main" val="1760346613"/>
                    </a:ext>
                  </a:extLst>
                </a:gridCol>
              </a:tblGrid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y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z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F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M</a:t>
                      </a:r>
                      <a:r>
                        <a:rPr lang="en-US" altLang="ko-KR" sz="1400" b="1" dirty="0" err="1"/>
                        <a:t>n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54164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27073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160285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0129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09511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27184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47308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41315"/>
                  </a:ext>
                </a:extLst>
              </a:tr>
              <a:tr h="505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04282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7149273-0B6B-4F6B-8290-87E26E65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96315"/>
              </p:ext>
            </p:extLst>
          </p:nvPr>
        </p:nvGraphicFramePr>
        <p:xfrm>
          <a:off x="7273492" y="2069118"/>
          <a:ext cx="3480048" cy="414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16">
                  <a:extLst>
                    <a:ext uri="{9D8B030D-6E8A-4147-A177-3AD203B41FA5}">
                      <a16:colId xmlns:a16="http://schemas.microsoft.com/office/drawing/2014/main" val="1552058826"/>
                    </a:ext>
                  </a:extLst>
                </a:gridCol>
                <a:gridCol w="1160016">
                  <a:extLst>
                    <a:ext uri="{9D8B030D-6E8A-4147-A177-3AD203B41FA5}">
                      <a16:colId xmlns:a16="http://schemas.microsoft.com/office/drawing/2014/main" val="903632581"/>
                    </a:ext>
                  </a:extLst>
                </a:gridCol>
                <a:gridCol w="1160016">
                  <a:extLst>
                    <a:ext uri="{9D8B030D-6E8A-4147-A177-3AD203B41FA5}">
                      <a16:colId xmlns:a16="http://schemas.microsoft.com/office/drawing/2014/main" val="3284705023"/>
                    </a:ext>
                  </a:extLst>
                </a:gridCol>
              </a:tblGrid>
              <a:tr h="573678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 z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 x   y</a:t>
                      </a:r>
                      <a:endParaRPr lang="ko-KR" altLang="en-US" sz="2400" b="1" dirty="0"/>
                    </a:p>
                  </a:txBody>
                  <a:tcPr marL="108000" marR="10800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0</a:t>
                      </a:r>
                      <a:endParaRPr lang="ko-KR" altLang="en-US" sz="2800" b="1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22032417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0  0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02734275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0  1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4155755340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1  1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979149531"/>
                  </a:ext>
                </a:extLst>
              </a:tr>
              <a:tr h="780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1  0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7713962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662D95B-EFC4-429A-8FD8-1B2E8C73A824}"/>
              </a:ext>
            </a:extLst>
          </p:cNvPr>
          <p:cNvSpPr/>
          <p:nvPr/>
        </p:nvSpPr>
        <p:spPr>
          <a:xfrm>
            <a:off x="4857458" y="3237996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</a:t>
            </a:r>
            <a:r>
              <a:rPr lang="ko-KR" altLang="en-US" sz="2400" b="1" dirty="0" err="1">
                <a:solidFill>
                  <a:srgbClr val="305C81"/>
                </a:solidFill>
              </a:rPr>
              <a:t>진리표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FC9BF4-7D55-407E-AABB-502548EAA1DD}"/>
              </a:ext>
            </a:extLst>
          </p:cNvPr>
          <p:cNvSpPr/>
          <p:nvPr/>
        </p:nvSpPr>
        <p:spPr>
          <a:xfrm>
            <a:off x="5476536" y="4697522"/>
            <a:ext cx="17034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05C81"/>
                </a:solidFill>
              </a:rPr>
              <a:t>Karnaugh </a:t>
            </a:r>
          </a:p>
          <a:p>
            <a:pPr algn="r"/>
            <a:r>
              <a:rPr lang="en-US" altLang="ko-KR" sz="2400" b="1" dirty="0">
                <a:solidFill>
                  <a:srgbClr val="305C81"/>
                </a:solidFill>
              </a:rPr>
              <a:t>Map</a:t>
            </a:r>
            <a:r>
              <a:rPr lang="en-US" altLang="ko-KR" sz="2400" b="1" dirty="0">
                <a:solidFill>
                  <a:srgbClr val="305C81"/>
                </a:solidFill>
                <a:sym typeface="Wingdings" panose="05000000000000000000" pitchFamily="2" charset="2"/>
              </a:rPr>
              <a:t>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645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63604" y="240248"/>
            <a:ext cx="11464792" cy="62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ko-KR" sz="3200" b="1" i="1" dirty="0">
                <a:solidFill>
                  <a:srgbClr val="80BCE1"/>
                </a:solidFill>
              </a:rPr>
              <a:t>1. Find the minimum SOP expression for the function F.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4F6C69-8344-48C2-ABEF-0D50CF3A5B3C}"/>
              </a:ext>
            </a:extLst>
          </p:cNvPr>
          <p:cNvSpPr/>
          <p:nvPr/>
        </p:nvSpPr>
        <p:spPr>
          <a:xfrm>
            <a:off x="1023937" y="1220399"/>
            <a:ext cx="10144125" cy="491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 fontAlgn="auto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ko-KR" altLang="en-US" sz="2400" b="1" dirty="0">
                <a:solidFill>
                  <a:srgbClr val="305C81"/>
                </a:solidFill>
              </a:rPr>
              <a:t>③ </a:t>
            </a:r>
            <a:r>
              <a:rPr lang="en-US" altLang="ko-KR" sz="2400" b="1" dirty="0">
                <a:solidFill>
                  <a:srgbClr val="305C81"/>
                </a:solidFill>
              </a:rPr>
              <a:t>Karnaugh Map</a:t>
            </a:r>
            <a:r>
              <a:rPr lang="ko-KR" altLang="en-US" sz="2400" b="1" dirty="0">
                <a:solidFill>
                  <a:srgbClr val="305C81"/>
                </a:solidFill>
              </a:rPr>
              <a:t>을 이용해서 </a:t>
            </a:r>
            <a:r>
              <a:rPr lang="en-US" altLang="ko-KR" sz="2400" b="1" dirty="0">
                <a:solidFill>
                  <a:srgbClr val="305C81"/>
                </a:solidFill>
              </a:rPr>
              <a:t>minimum SOP expression</a:t>
            </a:r>
            <a:r>
              <a:rPr lang="ko-KR" altLang="en-US" sz="2400" b="1" dirty="0">
                <a:solidFill>
                  <a:srgbClr val="305C81"/>
                </a:solidFill>
              </a:rPr>
              <a:t>을 구해보자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7149273-0B6B-4F6B-8290-87E26E65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09174"/>
              </p:ext>
            </p:extLst>
          </p:nvPr>
        </p:nvGraphicFramePr>
        <p:xfrm>
          <a:off x="444989" y="1874446"/>
          <a:ext cx="3780132" cy="452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44">
                  <a:extLst>
                    <a:ext uri="{9D8B030D-6E8A-4147-A177-3AD203B41FA5}">
                      <a16:colId xmlns:a16="http://schemas.microsoft.com/office/drawing/2014/main" val="1552058826"/>
                    </a:ext>
                  </a:extLst>
                </a:gridCol>
                <a:gridCol w="1260044">
                  <a:extLst>
                    <a:ext uri="{9D8B030D-6E8A-4147-A177-3AD203B41FA5}">
                      <a16:colId xmlns:a16="http://schemas.microsoft.com/office/drawing/2014/main" val="903632581"/>
                    </a:ext>
                  </a:extLst>
                </a:gridCol>
                <a:gridCol w="1260044">
                  <a:extLst>
                    <a:ext uri="{9D8B030D-6E8A-4147-A177-3AD203B41FA5}">
                      <a16:colId xmlns:a16="http://schemas.microsoft.com/office/drawing/2014/main" val="3284705023"/>
                    </a:ext>
                  </a:extLst>
                </a:gridCol>
              </a:tblGrid>
              <a:tr h="111888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z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 y</a:t>
                      </a:r>
                      <a:endParaRPr lang="ko-KR" altLang="en-US" sz="2400" b="1" dirty="0"/>
                    </a:p>
                  </a:txBody>
                  <a:tcPr marL="108000" marR="10800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0</a:t>
                      </a:r>
                      <a:endParaRPr lang="ko-KR" altLang="en-US" sz="2800" b="1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1</a:t>
                      </a:r>
                      <a:endParaRPr lang="ko-KR" altLang="en-US" sz="2800" b="1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22032417"/>
                  </a:ext>
                </a:extLst>
              </a:tr>
              <a:tr h="85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0 0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02734275"/>
                  </a:ext>
                </a:extLst>
              </a:tr>
              <a:tr h="85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0 1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4155755340"/>
                  </a:ext>
                </a:extLst>
              </a:tr>
              <a:tr h="85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1 1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979149531"/>
                  </a:ext>
                </a:extLst>
              </a:tr>
              <a:tr h="851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1 0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/>
                        <a:t>1</a:t>
                      </a:r>
                      <a:endParaRPr lang="ko-KR" altLang="en-US" sz="2800" b="0" dirty="0"/>
                    </a:p>
                  </a:txBody>
                  <a:tcPr marL="108000" marR="108000" marT="0" marB="0" anchor="ctr"/>
                </a:tc>
                <a:extLst>
                  <a:ext uri="{0D108BD9-81ED-4DB2-BD59-A6C34878D82A}">
                    <a16:rowId xmlns:a16="http://schemas.microsoft.com/office/drawing/2014/main" val="37713962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3D12F0D-305F-48CF-B96C-D2E599BD1A0C}"/>
              </a:ext>
            </a:extLst>
          </p:cNvPr>
          <p:cNvSpPr/>
          <p:nvPr/>
        </p:nvSpPr>
        <p:spPr>
          <a:xfrm>
            <a:off x="4819708" y="2609222"/>
            <a:ext cx="7277042" cy="3633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Karnaugh Map 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을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 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다음과 같이 사용하여 </a:t>
            </a:r>
            <a:endParaRPr lang="en-US" altLang="ko-KR" sz="2400" b="1" dirty="0">
              <a:solidFill>
                <a:srgbClr val="305C81"/>
              </a:solidFill>
              <a:latin typeface="Tekton Pro Cond" panose="020F06060202080209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식을 구할 수 있다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먼저 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, 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그림과 같이 묶은 후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,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 묶은 부분에 </a:t>
            </a:r>
            <a:endParaRPr lang="en-US" altLang="ko-KR" sz="2400" b="1" dirty="0">
              <a:solidFill>
                <a:srgbClr val="305C81"/>
              </a:solidFill>
              <a:latin typeface="Tekton Pro Cond" panose="020F06060202080209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대한 값을 식으로 나타내면 된다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이를 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minimize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한 식으로 나타내면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F = x’</a:t>
            </a:r>
            <a:r>
              <a:rPr lang="en-US" altLang="ko-KR" sz="36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z+yz</a:t>
            </a:r>
            <a:r>
              <a:rPr lang="en-US" altLang="ko-KR" sz="36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’+</a:t>
            </a:r>
            <a:r>
              <a:rPr lang="en-US" altLang="ko-KR" sz="36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xy</a:t>
            </a:r>
            <a:r>
              <a:rPr lang="en-US" altLang="ko-KR" sz="36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</a:t>
            </a:r>
            <a:r>
              <a:rPr lang="ko-KR" altLang="en-US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이다</a:t>
            </a:r>
            <a:r>
              <a:rPr lang="en-US" altLang="ko-KR" sz="2400" b="1" dirty="0">
                <a:solidFill>
                  <a:srgbClr val="305C81"/>
                </a:solidFill>
                <a:latin typeface="Tekton Pro Cond" panose="020F0606020208020904" pitchFamily="34" charset="0"/>
              </a:rPr>
              <a:t>.</a:t>
            </a:r>
            <a:endParaRPr lang="ko-KR" altLang="en-US" sz="3600" b="1" dirty="0">
              <a:solidFill>
                <a:srgbClr val="305C81"/>
              </a:solidFill>
              <a:latin typeface="Tekton Pro Cond" panose="020F06060202080209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8E6898-8B12-47E3-888C-FEB993180549}"/>
              </a:ext>
            </a:extLst>
          </p:cNvPr>
          <p:cNvSpPr/>
          <p:nvPr/>
        </p:nvSpPr>
        <p:spPr>
          <a:xfrm>
            <a:off x="3038475" y="3086100"/>
            <a:ext cx="1095375" cy="1494098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AE7307-DDAB-4266-A776-AAA898892F53}"/>
              </a:ext>
            </a:extLst>
          </p:cNvPr>
          <p:cNvSpPr/>
          <p:nvPr/>
        </p:nvSpPr>
        <p:spPr>
          <a:xfrm>
            <a:off x="1824341" y="3950473"/>
            <a:ext cx="1095375" cy="1494098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24B58C2-0D92-4FE2-B8C9-0F6A9100AA6B}"/>
              </a:ext>
            </a:extLst>
          </p:cNvPr>
          <p:cNvSpPr/>
          <p:nvPr/>
        </p:nvSpPr>
        <p:spPr>
          <a:xfrm rot="5400000">
            <a:off x="2602863" y="4912047"/>
            <a:ext cx="712530" cy="2120722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1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BCE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7604" y="298577"/>
            <a:ext cx="12114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80BCE1"/>
                </a:solidFill>
              </a:rPr>
              <a:t>2.Implement the function F with 2-level </a:t>
            </a:r>
            <a:r>
              <a:rPr lang="en-US" altLang="ko-KR" sz="2400" b="1" i="1" u="sng" dirty="0">
                <a:solidFill>
                  <a:srgbClr val="80BCE1"/>
                </a:solidFill>
              </a:rPr>
              <a:t>AND-OR</a:t>
            </a:r>
            <a:r>
              <a:rPr lang="en-US" altLang="ko-KR" sz="2400" b="1" i="1" dirty="0">
                <a:solidFill>
                  <a:srgbClr val="80BCE1"/>
                </a:solidFill>
              </a:rPr>
              <a:t> gates using BDF in Quartus.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9D25-344D-45E5-ACFF-D86E95386D27}"/>
              </a:ext>
            </a:extLst>
          </p:cNvPr>
          <p:cNvSpPr txBox="1"/>
          <p:nvPr/>
        </p:nvSpPr>
        <p:spPr>
          <a:xfrm>
            <a:off x="170965" y="1252381"/>
            <a:ext cx="2381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305C81"/>
                </a:solidFill>
              </a:rPr>
              <a:t>BDF Capture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1A5013-B28B-4FC6-BFC4-22BC426E5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" t="6714" r="2014" b="3051"/>
          <a:stretch/>
        </p:blipFill>
        <p:spPr>
          <a:xfrm>
            <a:off x="115541" y="1990724"/>
            <a:ext cx="7000338" cy="421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27579C-5B14-4E89-8325-32DC1EF83E3B}"/>
              </a:ext>
            </a:extLst>
          </p:cNvPr>
          <p:cNvSpPr txBox="1"/>
          <p:nvPr/>
        </p:nvSpPr>
        <p:spPr>
          <a:xfrm>
            <a:off x="7171304" y="1470693"/>
            <a:ext cx="47815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305C81"/>
                </a:solidFill>
              </a:rPr>
              <a:t> 좌측에 사진은 앞에서 구한 </a:t>
            </a:r>
            <a:r>
              <a:rPr lang="en-US" altLang="ko-KR" sz="2000" b="1" dirty="0">
                <a:solidFill>
                  <a:srgbClr val="305C81"/>
                </a:solidFill>
              </a:rPr>
              <a:t>function F, 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F = x’</a:t>
            </a:r>
            <a:r>
              <a:rPr lang="en-US" altLang="ko-KR" sz="20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z+yz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’+</a:t>
            </a:r>
            <a:r>
              <a:rPr lang="en-US" altLang="ko-KR" sz="20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xy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를 토대로 </a:t>
            </a:r>
            <a:r>
              <a:rPr lang="en-US" altLang="ko-KR" sz="2000" b="1" dirty="0">
                <a:solidFill>
                  <a:srgbClr val="305C81"/>
                </a:solidFill>
              </a:rPr>
              <a:t>2-level AND-OR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Quartus</a:t>
            </a:r>
            <a:r>
              <a:rPr lang="ko-KR" altLang="en-US" sz="2000" b="1" dirty="0">
                <a:solidFill>
                  <a:srgbClr val="305C81"/>
                </a:solidFill>
              </a:rPr>
              <a:t>를 이용해 그린 </a:t>
            </a:r>
            <a:r>
              <a:rPr lang="en-US" altLang="ko-KR" sz="2000" b="1" dirty="0">
                <a:solidFill>
                  <a:srgbClr val="305C81"/>
                </a:solidFill>
              </a:rPr>
              <a:t>BDF</a:t>
            </a:r>
            <a:r>
              <a:rPr lang="ko-KR" altLang="en-US" sz="2000" b="1" dirty="0">
                <a:solidFill>
                  <a:srgbClr val="305C81"/>
                </a:solidFill>
              </a:rPr>
              <a:t>를</a:t>
            </a:r>
            <a:r>
              <a:rPr lang="en-US" altLang="ko-KR" sz="2000" b="1" dirty="0">
                <a:solidFill>
                  <a:srgbClr val="305C81"/>
                </a:solidFill>
              </a:rPr>
              <a:t> Capture </a:t>
            </a:r>
            <a:r>
              <a:rPr lang="ko-KR" altLang="en-US" sz="2000" b="1" dirty="0">
                <a:solidFill>
                  <a:srgbClr val="305C81"/>
                </a:solidFill>
              </a:rPr>
              <a:t>한 것이다</a:t>
            </a:r>
            <a:r>
              <a:rPr lang="en-US" altLang="ko-KR" sz="2000" b="1" dirty="0">
                <a:solidFill>
                  <a:srgbClr val="305C81"/>
                </a:solidFill>
              </a:rPr>
              <a:t>. </a:t>
            </a:r>
          </a:p>
          <a:p>
            <a:endParaRPr lang="en-US" altLang="ko-KR" sz="20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&lt; 2-level AND-OR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 </a:t>
            </a:r>
            <a:r>
              <a:rPr lang="ko-KR" altLang="en-US" sz="2000" b="1" dirty="0">
                <a:solidFill>
                  <a:srgbClr val="305C81"/>
                </a:solidFill>
              </a:rPr>
              <a:t>그리기</a:t>
            </a:r>
            <a:r>
              <a:rPr lang="en-US" altLang="ko-KR" sz="2000" b="1" dirty="0">
                <a:solidFill>
                  <a:srgbClr val="305C81"/>
                </a:solidFill>
              </a:rPr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것과 </a:t>
            </a:r>
            <a:r>
              <a:rPr lang="en-US" altLang="ko-KR" sz="2000" b="1" dirty="0">
                <a:solidFill>
                  <a:srgbClr val="305C81"/>
                </a:solidFill>
              </a:rPr>
              <a:t>z</a:t>
            </a:r>
            <a:r>
              <a:rPr lang="ko-KR" altLang="en-US" sz="2000" b="1" dirty="0">
                <a:solidFill>
                  <a:srgbClr val="305C81"/>
                </a:solidFill>
              </a:rPr>
              <a:t>를 함께 </a:t>
            </a:r>
            <a:r>
              <a:rPr lang="en-US" altLang="ko-KR" sz="2000" b="1" dirty="0">
                <a:solidFill>
                  <a:srgbClr val="305C81"/>
                </a:solidFill>
              </a:rPr>
              <a:t>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y</a:t>
            </a:r>
            <a:r>
              <a:rPr lang="ko-KR" altLang="en-US" sz="2000" b="1" dirty="0">
                <a:solidFill>
                  <a:srgbClr val="305C81"/>
                </a:solidFill>
              </a:rPr>
              <a:t>와 </a:t>
            </a:r>
            <a:r>
              <a:rPr lang="en-US" altLang="ko-KR" sz="2000" b="1" dirty="0">
                <a:solidFill>
                  <a:srgbClr val="305C81"/>
                </a:solidFill>
              </a:rPr>
              <a:t>z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것을 함께 </a:t>
            </a:r>
            <a:r>
              <a:rPr lang="en-US" altLang="ko-KR" sz="2000" b="1" dirty="0">
                <a:solidFill>
                  <a:srgbClr val="305C81"/>
                </a:solidFill>
              </a:rPr>
              <a:t>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와 </a:t>
            </a:r>
            <a:r>
              <a:rPr lang="en-US" altLang="ko-KR" sz="2000" b="1" dirty="0">
                <a:solidFill>
                  <a:srgbClr val="305C81"/>
                </a:solidFill>
              </a:rPr>
              <a:t>y</a:t>
            </a:r>
            <a:r>
              <a:rPr lang="ko-KR" altLang="en-US" sz="2000" b="1" dirty="0">
                <a:solidFill>
                  <a:srgbClr val="305C81"/>
                </a:solidFill>
              </a:rPr>
              <a:t>을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것을 함께 </a:t>
            </a:r>
            <a:r>
              <a:rPr lang="en-US" altLang="ko-KR" sz="2000" b="1" dirty="0">
                <a:solidFill>
                  <a:srgbClr val="305C81"/>
                </a:solidFill>
              </a:rPr>
              <a:t>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>
                <a:solidFill>
                  <a:srgbClr val="305C81"/>
                </a:solidFill>
              </a:rPr>
              <a:t>위의 ①</a:t>
            </a:r>
            <a:r>
              <a:rPr lang="en-US" altLang="ko-KR" sz="2000" b="1" dirty="0">
                <a:solidFill>
                  <a:srgbClr val="305C81"/>
                </a:solidFill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</a:rPr>
              <a:t>②</a:t>
            </a:r>
            <a:r>
              <a:rPr lang="en-US" altLang="ko-KR" sz="2000" b="1" dirty="0">
                <a:solidFill>
                  <a:srgbClr val="305C81"/>
                </a:solidFill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</a:rPr>
              <a:t>③을 모두 함께 </a:t>
            </a:r>
            <a:r>
              <a:rPr lang="en-US" altLang="ko-KR" sz="2000" b="1" dirty="0">
                <a:solidFill>
                  <a:srgbClr val="305C81"/>
                </a:solidFill>
              </a:rPr>
              <a:t>OR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통과시키고 </a:t>
            </a:r>
            <a:r>
              <a:rPr lang="en-US" altLang="ko-KR" sz="2000" b="1" dirty="0">
                <a:solidFill>
                  <a:srgbClr val="305C81"/>
                </a:solidFill>
              </a:rPr>
              <a:t>Output</a:t>
            </a:r>
            <a:r>
              <a:rPr lang="ko-KR" altLang="en-US" sz="2000" b="1" dirty="0">
                <a:solidFill>
                  <a:srgbClr val="305C81"/>
                </a:solidFill>
              </a:rPr>
              <a:t>을 출력하면 </a:t>
            </a:r>
            <a:r>
              <a:rPr lang="en-US" altLang="ko-KR" sz="2000" b="1" dirty="0">
                <a:solidFill>
                  <a:srgbClr val="305C81"/>
                </a:solidFill>
              </a:rPr>
              <a:t>2-level AND-OR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</a:t>
            </a:r>
            <a:r>
              <a:rPr lang="ko-KR" altLang="en-US" sz="2000" b="1" dirty="0">
                <a:solidFill>
                  <a:srgbClr val="305C81"/>
                </a:solidFill>
              </a:rPr>
              <a:t>가 완성된다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ko-KR" altLang="en-US" sz="2000" b="1" dirty="0">
              <a:solidFill>
                <a:srgbClr val="305C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3F3B-48DA-4B7B-8918-9E2CE934BB60}"/>
              </a:ext>
            </a:extLst>
          </p:cNvPr>
          <p:cNvSpPr/>
          <p:nvPr/>
        </p:nvSpPr>
        <p:spPr>
          <a:xfrm>
            <a:off x="77604" y="298577"/>
            <a:ext cx="12114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80BCE1"/>
                </a:solidFill>
              </a:rPr>
              <a:t>2.Implement the function F with 2-level </a:t>
            </a:r>
            <a:r>
              <a:rPr lang="en-US" altLang="ko-KR" sz="2400" b="1" i="1" u="sng" dirty="0">
                <a:solidFill>
                  <a:srgbClr val="80BCE1"/>
                </a:solidFill>
              </a:rPr>
              <a:t>AND-OR</a:t>
            </a:r>
            <a:r>
              <a:rPr lang="en-US" altLang="ko-KR" sz="2400" b="1" i="1" dirty="0">
                <a:solidFill>
                  <a:srgbClr val="80BCE1"/>
                </a:solidFill>
              </a:rPr>
              <a:t> gates using BDF in Quartus.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07FD6-8B96-4D00-9A56-6E999C94A0F0}"/>
              </a:ext>
            </a:extLst>
          </p:cNvPr>
          <p:cNvSpPr txBox="1"/>
          <p:nvPr/>
        </p:nvSpPr>
        <p:spPr>
          <a:xfrm>
            <a:off x="170965" y="1252381"/>
            <a:ext cx="384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400" b="1" dirty="0">
                <a:solidFill>
                  <a:srgbClr val="305C81"/>
                </a:solidFill>
              </a:rPr>
              <a:t>RTL Viewer Capture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5D13B0-3591-4304-AFEE-2EDA3E2E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7" t="8664" r="318" b="6105"/>
          <a:stretch/>
        </p:blipFill>
        <p:spPr>
          <a:xfrm>
            <a:off x="379874" y="1858206"/>
            <a:ext cx="6960355" cy="41139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F8D49D-6BE4-417E-A400-38F33F0A1837}"/>
              </a:ext>
            </a:extLst>
          </p:cNvPr>
          <p:cNvSpPr txBox="1"/>
          <p:nvPr/>
        </p:nvSpPr>
        <p:spPr>
          <a:xfrm>
            <a:off x="7372294" y="2428264"/>
            <a:ext cx="4766046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</a:rPr>
              <a:t> 앞에서 그린 </a:t>
            </a:r>
            <a:r>
              <a:rPr lang="en-US" altLang="ko-KR" sz="2400" b="1" dirty="0">
                <a:solidFill>
                  <a:srgbClr val="305C81"/>
                </a:solidFill>
              </a:rPr>
              <a:t>BDF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r>
              <a:rPr lang="en-US" altLang="ko-KR" sz="2400" b="1" dirty="0">
                <a:solidFill>
                  <a:srgbClr val="305C81"/>
                </a:solidFill>
              </a:rPr>
              <a:t>Quartus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</a:rPr>
              <a:t>이용해서</a:t>
            </a:r>
            <a:r>
              <a:rPr lang="en-US" altLang="ko-KR" sz="2400" b="1" dirty="0">
                <a:solidFill>
                  <a:srgbClr val="305C81"/>
                </a:solidFill>
              </a:rPr>
              <a:t> RTL Viewer</a:t>
            </a:r>
            <a:r>
              <a:rPr lang="ko-KR" altLang="en-US" sz="2400" b="1" dirty="0">
                <a:solidFill>
                  <a:srgbClr val="305C81"/>
                </a:solidFill>
              </a:rPr>
              <a:t>로 표현한 후</a:t>
            </a:r>
            <a:r>
              <a:rPr lang="en-US" altLang="ko-KR" sz="2400" b="1" dirty="0">
                <a:solidFill>
                  <a:srgbClr val="305C81"/>
                </a:solidFill>
              </a:rPr>
              <a:t>,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Capture</a:t>
            </a:r>
            <a:r>
              <a:rPr lang="ko-KR" altLang="en-US" sz="2400" b="1" dirty="0">
                <a:solidFill>
                  <a:srgbClr val="305C81"/>
                </a:solidFill>
              </a:rPr>
              <a:t>를 하였다</a:t>
            </a:r>
            <a:r>
              <a:rPr lang="en-US" altLang="ko-KR" sz="2400" b="1" dirty="0">
                <a:solidFill>
                  <a:srgbClr val="305C81"/>
                </a:solidFill>
              </a:rPr>
              <a:t>. RTL Viewer</a:t>
            </a:r>
            <a:r>
              <a:rPr lang="ko-KR" altLang="en-US" sz="2400" b="1" dirty="0">
                <a:solidFill>
                  <a:srgbClr val="305C81"/>
                </a:solidFill>
              </a:rPr>
              <a:t>로 표현하면 복잡했던 회로도를 좀 더 깔끔하게 볼 수 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-11736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72294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3F3B-48DA-4B7B-8918-9E2CE934BB60}"/>
              </a:ext>
            </a:extLst>
          </p:cNvPr>
          <p:cNvSpPr/>
          <p:nvPr/>
        </p:nvSpPr>
        <p:spPr>
          <a:xfrm>
            <a:off x="77604" y="298577"/>
            <a:ext cx="1211439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80BCE1"/>
                </a:solidFill>
              </a:rPr>
              <a:t>2.Implement the function F with 2-level </a:t>
            </a:r>
            <a:r>
              <a:rPr lang="en-US" altLang="ko-KR" sz="2400" b="1" i="1" u="sng" dirty="0">
                <a:solidFill>
                  <a:srgbClr val="80BCE1"/>
                </a:solidFill>
              </a:rPr>
              <a:t>AND-OR</a:t>
            </a:r>
            <a:r>
              <a:rPr lang="en-US" altLang="ko-KR" sz="2400" b="1" i="1" dirty="0">
                <a:solidFill>
                  <a:srgbClr val="80BCE1"/>
                </a:solidFill>
              </a:rPr>
              <a:t> gates using BDF in Quartus.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BF268-AC93-4F3C-9D5E-C9A3DD22DC2D}"/>
              </a:ext>
            </a:extLst>
          </p:cNvPr>
          <p:cNvSpPr txBox="1"/>
          <p:nvPr/>
        </p:nvSpPr>
        <p:spPr>
          <a:xfrm>
            <a:off x="170965" y="1252381"/>
            <a:ext cx="219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ko-KR" sz="2400" b="1" dirty="0">
                <a:solidFill>
                  <a:srgbClr val="305C81"/>
                </a:solidFill>
              </a:rPr>
              <a:t>Simulation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B8EA227-30EF-4636-9081-D2B5EC7A9873}"/>
              </a:ext>
            </a:extLst>
          </p:cNvPr>
          <p:cNvSpPr/>
          <p:nvPr/>
        </p:nvSpPr>
        <p:spPr>
          <a:xfrm rot="19495013">
            <a:off x="3941461" y="1847850"/>
            <a:ext cx="643580" cy="561975"/>
          </a:xfrm>
          <a:prstGeom prst="rightArrow">
            <a:avLst/>
          </a:prstGeom>
          <a:solidFill>
            <a:srgbClr val="84B8DD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F7CF0-32AF-4D6C-BDE0-FD481204FA41}"/>
              </a:ext>
            </a:extLst>
          </p:cNvPr>
          <p:cNvSpPr txBox="1"/>
          <p:nvPr/>
        </p:nvSpPr>
        <p:spPr>
          <a:xfrm>
            <a:off x="3921922" y="2847364"/>
            <a:ext cx="81724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05C81"/>
                </a:solidFill>
              </a:rPr>
              <a:t> Quartus</a:t>
            </a:r>
            <a:r>
              <a:rPr lang="ko-KR" altLang="en-US" sz="2000" b="1" dirty="0">
                <a:solidFill>
                  <a:srgbClr val="305C81"/>
                </a:solidFill>
              </a:rPr>
              <a:t>를 이용해서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표현한 회로도를 </a:t>
            </a:r>
            <a:r>
              <a:rPr lang="en-US" altLang="ko-KR" sz="2000" b="1" dirty="0">
                <a:solidFill>
                  <a:srgbClr val="305C81"/>
                </a:solidFill>
              </a:rPr>
              <a:t>Simulation</a:t>
            </a:r>
            <a:r>
              <a:rPr lang="ko-KR" altLang="en-US" sz="2000" b="1" dirty="0">
                <a:solidFill>
                  <a:srgbClr val="305C81"/>
                </a:solidFill>
              </a:rPr>
              <a:t>을 통해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로 표현한 것이다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&lt;Wave </a:t>
            </a:r>
            <a:r>
              <a:rPr lang="ko-KR" altLang="en-US" sz="2000" b="1" dirty="0">
                <a:solidFill>
                  <a:srgbClr val="305C81"/>
                </a:solidFill>
              </a:rPr>
              <a:t>표현하기</a:t>
            </a:r>
            <a:r>
              <a:rPr lang="en-US" altLang="ko-KR" sz="2000" b="1" dirty="0">
                <a:solidFill>
                  <a:srgbClr val="305C81"/>
                </a:solidFill>
              </a:rPr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1" dirty="0">
                <a:solidFill>
                  <a:srgbClr val="305C81"/>
                </a:solidFill>
              </a:rPr>
              <a:t>x</a:t>
            </a:r>
            <a:r>
              <a:rPr lang="ko-KR" altLang="en-US" b="1" dirty="0">
                <a:solidFill>
                  <a:srgbClr val="305C81"/>
                </a:solidFill>
              </a:rPr>
              <a:t>의 </a:t>
            </a:r>
            <a:r>
              <a:rPr lang="en-US" altLang="ko-KR" b="1" dirty="0">
                <a:solidFill>
                  <a:srgbClr val="305C81"/>
                </a:solidFill>
              </a:rPr>
              <a:t>Time Unit</a:t>
            </a:r>
            <a:r>
              <a:rPr lang="ko-KR" altLang="en-US" b="1" dirty="0">
                <a:solidFill>
                  <a:srgbClr val="305C81"/>
                </a:solidFill>
              </a:rPr>
              <a:t>을 </a:t>
            </a:r>
            <a:r>
              <a:rPr lang="en-US" altLang="ko-KR" b="1" dirty="0">
                <a:solidFill>
                  <a:srgbClr val="305C81"/>
                </a:solidFill>
              </a:rPr>
              <a:t>‘ns’</a:t>
            </a:r>
            <a:r>
              <a:rPr lang="ko-KR" altLang="en-US" b="1" dirty="0">
                <a:solidFill>
                  <a:srgbClr val="305C81"/>
                </a:solidFill>
              </a:rPr>
              <a:t>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 </a:t>
            </a:r>
            <a:r>
              <a:rPr lang="ko-KR" altLang="en-US" b="1" dirty="0">
                <a:solidFill>
                  <a:srgbClr val="305C81"/>
                </a:solidFill>
              </a:rPr>
              <a:t>다음 </a:t>
            </a:r>
            <a:r>
              <a:rPr lang="en-US" altLang="ko-KR" b="1" dirty="0">
                <a:solidFill>
                  <a:srgbClr val="305C81"/>
                </a:solidFill>
              </a:rPr>
              <a:t>initial value</a:t>
            </a:r>
            <a:r>
              <a:rPr lang="ko-KR" altLang="en-US" b="1" dirty="0">
                <a:solidFill>
                  <a:srgbClr val="305C81"/>
                </a:solidFill>
              </a:rPr>
              <a:t>는 </a:t>
            </a:r>
            <a:r>
              <a:rPr lang="en-US" altLang="ko-KR" b="1" dirty="0">
                <a:solidFill>
                  <a:srgbClr val="305C81"/>
                </a:solidFill>
              </a:rPr>
              <a:t>0, Clock Period</a:t>
            </a:r>
            <a:r>
              <a:rPr lang="ko-KR" altLang="en-US" b="1" dirty="0">
                <a:solidFill>
                  <a:srgbClr val="305C81"/>
                </a:solidFill>
              </a:rPr>
              <a:t>는 </a:t>
            </a:r>
            <a:r>
              <a:rPr lang="en-US" altLang="ko-KR" b="1" dirty="0">
                <a:solidFill>
                  <a:srgbClr val="305C81"/>
                </a:solidFill>
              </a:rPr>
              <a:t>400, Duty</a:t>
            </a:r>
            <a:r>
              <a:rPr lang="ko-KR" altLang="en-US" b="1" dirty="0">
                <a:solidFill>
                  <a:srgbClr val="305C81"/>
                </a:solidFill>
              </a:rPr>
              <a:t> </a:t>
            </a:r>
            <a:r>
              <a:rPr lang="en-US" altLang="ko-KR" b="1" dirty="0">
                <a:solidFill>
                  <a:srgbClr val="305C81"/>
                </a:solidFill>
              </a:rPr>
              <a:t>Cycle</a:t>
            </a:r>
            <a:r>
              <a:rPr lang="ko-KR" altLang="en-US" b="1" dirty="0">
                <a:solidFill>
                  <a:srgbClr val="305C81"/>
                </a:solidFill>
              </a:rPr>
              <a:t>은 </a:t>
            </a:r>
            <a:r>
              <a:rPr lang="en-US" altLang="ko-KR" b="1" dirty="0">
                <a:solidFill>
                  <a:srgbClr val="305C81"/>
                </a:solidFill>
              </a:rPr>
              <a:t>50</a:t>
            </a:r>
            <a:r>
              <a:rPr lang="ko-KR" altLang="en-US" b="1" dirty="0">
                <a:solidFill>
                  <a:srgbClr val="305C81"/>
                </a:solidFill>
              </a:rPr>
              <a:t>으로 설정한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후 </a:t>
            </a:r>
            <a:r>
              <a:rPr lang="en-US" altLang="ko-KR" b="1" dirty="0">
                <a:solidFill>
                  <a:srgbClr val="305C81"/>
                </a:solidFill>
              </a:rPr>
              <a:t>Wave</a:t>
            </a:r>
            <a:r>
              <a:rPr lang="ko-KR" altLang="en-US" b="1" dirty="0">
                <a:solidFill>
                  <a:srgbClr val="305C81"/>
                </a:solidFill>
              </a:rPr>
              <a:t>를 생성한다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b="1" dirty="0">
                <a:solidFill>
                  <a:srgbClr val="305C81"/>
                </a:solidFill>
              </a:rPr>
              <a:t>y</a:t>
            </a:r>
            <a:r>
              <a:rPr lang="ko-KR" altLang="en-US" b="1" dirty="0">
                <a:solidFill>
                  <a:srgbClr val="305C81"/>
                </a:solidFill>
              </a:rPr>
              <a:t>는 위의 ①과 동일하게 설정하되</a:t>
            </a:r>
            <a:r>
              <a:rPr lang="en-US" altLang="ko-KR" b="1" dirty="0">
                <a:solidFill>
                  <a:srgbClr val="305C81"/>
                </a:solidFill>
              </a:rPr>
              <a:t>, Clock Period</a:t>
            </a:r>
            <a:r>
              <a:rPr lang="ko-KR" altLang="en-US" b="1" dirty="0">
                <a:solidFill>
                  <a:srgbClr val="305C81"/>
                </a:solidFill>
              </a:rPr>
              <a:t>를 </a:t>
            </a:r>
            <a:r>
              <a:rPr lang="en-US" altLang="ko-KR" b="1" dirty="0">
                <a:solidFill>
                  <a:srgbClr val="305C81"/>
                </a:solidFill>
              </a:rPr>
              <a:t>200</a:t>
            </a:r>
            <a:r>
              <a:rPr lang="ko-KR" altLang="en-US" b="1" dirty="0">
                <a:solidFill>
                  <a:srgbClr val="305C81"/>
                </a:solidFill>
              </a:rPr>
              <a:t>으로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 z</a:t>
            </a:r>
            <a:r>
              <a:rPr lang="ko-KR" altLang="en-US" b="1" dirty="0">
                <a:solidFill>
                  <a:srgbClr val="305C81"/>
                </a:solidFill>
              </a:rPr>
              <a:t>도 는 위의 ①과 동일하게 설정하되</a:t>
            </a:r>
            <a:r>
              <a:rPr lang="en-US" altLang="ko-KR" b="1" dirty="0">
                <a:solidFill>
                  <a:srgbClr val="305C81"/>
                </a:solidFill>
              </a:rPr>
              <a:t>, Clock Period</a:t>
            </a:r>
            <a:r>
              <a:rPr lang="ko-KR" altLang="en-US" b="1" dirty="0">
                <a:solidFill>
                  <a:srgbClr val="305C81"/>
                </a:solidFill>
              </a:rPr>
              <a:t>를 </a:t>
            </a:r>
            <a:r>
              <a:rPr lang="en-US" altLang="ko-KR" b="1" dirty="0">
                <a:solidFill>
                  <a:srgbClr val="305C81"/>
                </a:solidFill>
              </a:rPr>
              <a:t>100</a:t>
            </a:r>
            <a:r>
              <a:rPr lang="ko-KR" altLang="en-US" b="1" dirty="0">
                <a:solidFill>
                  <a:srgbClr val="305C81"/>
                </a:solidFill>
              </a:rPr>
              <a:t>으로</a:t>
            </a:r>
            <a:r>
              <a:rPr lang="en-US" altLang="ko-KR" b="1" dirty="0">
                <a:solidFill>
                  <a:srgbClr val="305C81"/>
                </a:solidFill>
              </a:rPr>
              <a:t> </a:t>
            </a:r>
            <a:r>
              <a:rPr lang="ko-KR" altLang="en-US" b="1" dirty="0">
                <a:solidFill>
                  <a:srgbClr val="305C81"/>
                </a:solidFill>
              </a:rPr>
              <a:t>설정한다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b="1" dirty="0">
                <a:solidFill>
                  <a:srgbClr val="305C81"/>
                </a:solidFill>
              </a:rPr>
              <a:t>그 후</a:t>
            </a:r>
            <a:r>
              <a:rPr lang="en-US" altLang="ko-KR" b="1" dirty="0">
                <a:solidFill>
                  <a:srgbClr val="305C81"/>
                </a:solidFill>
              </a:rPr>
              <a:t>, F</a:t>
            </a:r>
            <a:r>
              <a:rPr lang="ko-KR" altLang="en-US" b="1" dirty="0">
                <a:solidFill>
                  <a:srgbClr val="305C81"/>
                </a:solidFill>
              </a:rPr>
              <a:t>를 끌어온 후 </a:t>
            </a:r>
            <a:r>
              <a:rPr lang="en-US" altLang="ko-KR" b="1" dirty="0">
                <a:solidFill>
                  <a:srgbClr val="305C81"/>
                </a:solidFill>
              </a:rPr>
              <a:t>Simulation</a:t>
            </a:r>
            <a:r>
              <a:rPr lang="ko-KR" altLang="en-US" b="1" dirty="0">
                <a:solidFill>
                  <a:srgbClr val="305C81"/>
                </a:solidFill>
              </a:rPr>
              <a:t>을 </a:t>
            </a:r>
            <a:r>
              <a:rPr lang="en-US" altLang="ko-KR" b="1" dirty="0">
                <a:solidFill>
                  <a:srgbClr val="305C81"/>
                </a:solidFill>
              </a:rPr>
              <a:t>Run-All</a:t>
            </a:r>
            <a:r>
              <a:rPr lang="ko-KR" altLang="en-US" b="1" dirty="0">
                <a:solidFill>
                  <a:srgbClr val="305C81"/>
                </a:solidFill>
              </a:rPr>
              <a:t>한다</a:t>
            </a:r>
            <a:r>
              <a:rPr lang="en-US" altLang="ko-KR" b="1" dirty="0">
                <a:solidFill>
                  <a:srgbClr val="305C81"/>
                </a:solidFill>
              </a:rPr>
              <a:t>.</a:t>
            </a: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 &lt;Simulation </a:t>
            </a:r>
            <a:r>
              <a:rPr lang="ko-KR" altLang="en-US" sz="2000" b="1" dirty="0">
                <a:solidFill>
                  <a:srgbClr val="305C81"/>
                </a:solidFill>
              </a:rPr>
              <a:t>결과</a:t>
            </a:r>
            <a:r>
              <a:rPr lang="en-US" altLang="ko-KR" sz="2000" b="1" dirty="0">
                <a:solidFill>
                  <a:srgbClr val="305C81"/>
                </a:solidFill>
              </a:rPr>
              <a:t>&gt; </a:t>
            </a:r>
          </a:p>
          <a:p>
            <a:r>
              <a:rPr lang="ko-KR" altLang="en-US" sz="2000" b="1" dirty="0">
                <a:solidFill>
                  <a:srgbClr val="305C81"/>
                </a:solidFill>
              </a:rPr>
              <a:t>위의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를 참고해보면 </a:t>
            </a: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가 </a:t>
            </a:r>
            <a:r>
              <a:rPr lang="en-US" altLang="ko-KR" sz="2000" b="1" dirty="0">
                <a:solidFill>
                  <a:srgbClr val="305C81"/>
                </a:solidFill>
              </a:rPr>
              <a:t>0</a:t>
            </a:r>
            <a:r>
              <a:rPr lang="ko-KR" altLang="en-US" sz="2000" b="1" dirty="0">
                <a:solidFill>
                  <a:srgbClr val="305C81"/>
                </a:solidFill>
              </a:rPr>
              <a:t>일 때</a:t>
            </a:r>
            <a:r>
              <a:rPr lang="en-US" altLang="ko-KR" sz="2000" b="1" dirty="0">
                <a:solidFill>
                  <a:srgbClr val="305C81"/>
                </a:solidFill>
              </a:rPr>
              <a:t>, y</a:t>
            </a:r>
            <a:r>
              <a:rPr lang="ko-KR" altLang="en-US" sz="2000" b="1" dirty="0">
                <a:solidFill>
                  <a:srgbClr val="305C81"/>
                </a:solidFill>
              </a:rPr>
              <a:t>가 </a:t>
            </a:r>
            <a:r>
              <a:rPr lang="en-US" altLang="ko-KR" sz="2000" b="1" dirty="0">
                <a:solidFill>
                  <a:srgbClr val="305C81"/>
                </a:solidFill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</a:rPr>
              <a:t>이고</a:t>
            </a:r>
            <a:r>
              <a:rPr lang="en-US" altLang="ko-KR" sz="2000" b="1" dirty="0">
                <a:solidFill>
                  <a:srgbClr val="305C81"/>
                </a:solidFill>
              </a:rPr>
              <a:t>, z</a:t>
            </a:r>
            <a:r>
              <a:rPr lang="ko-KR" altLang="en-US" sz="2000" b="1" dirty="0">
                <a:solidFill>
                  <a:srgbClr val="305C81"/>
                </a:solidFill>
              </a:rPr>
              <a:t>도 </a:t>
            </a:r>
            <a:r>
              <a:rPr lang="en-US" altLang="ko-KR" sz="2000" b="1" dirty="0">
                <a:solidFill>
                  <a:srgbClr val="305C81"/>
                </a:solidFill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</a:rPr>
              <a:t>이면</a:t>
            </a:r>
            <a:r>
              <a:rPr lang="en-US" altLang="ko-KR" sz="2000" b="1" dirty="0">
                <a:solidFill>
                  <a:srgbClr val="305C81"/>
                </a:solidFill>
              </a:rPr>
              <a:t>Simulation </a:t>
            </a:r>
            <a:r>
              <a:rPr lang="ko-KR" altLang="en-US" sz="2000" b="1" dirty="0">
                <a:solidFill>
                  <a:srgbClr val="305C81"/>
                </a:solidFill>
              </a:rPr>
              <a:t>결과 </a:t>
            </a:r>
            <a:r>
              <a:rPr lang="en-US" altLang="ko-KR" sz="2000" b="1" dirty="0">
                <a:solidFill>
                  <a:srgbClr val="305C81"/>
                </a:solidFill>
              </a:rPr>
              <a:t>F</a:t>
            </a:r>
            <a:r>
              <a:rPr lang="ko-KR" altLang="en-US" sz="2000" b="1" dirty="0">
                <a:solidFill>
                  <a:srgbClr val="305C81"/>
                </a:solidFill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</a:rPr>
              <a:t>1</a:t>
            </a:r>
            <a:r>
              <a:rPr lang="ko-KR" altLang="en-US" sz="2000" b="1" dirty="0">
                <a:solidFill>
                  <a:srgbClr val="305C81"/>
                </a:solidFill>
              </a:rPr>
              <a:t>이 나온다</a:t>
            </a:r>
            <a:r>
              <a:rPr lang="en-US" altLang="ko-KR" sz="2000" b="1" dirty="0">
                <a:solidFill>
                  <a:srgbClr val="305C81"/>
                </a:solidFill>
              </a:rPr>
              <a:t>. </a:t>
            </a:r>
            <a:r>
              <a:rPr lang="ko-KR" altLang="en-US" sz="2000" b="1" dirty="0">
                <a:solidFill>
                  <a:srgbClr val="305C81"/>
                </a:solidFill>
              </a:rPr>
              <a:t>이처럼 모든 </a:t>
            </a:r>
            <a:r>
              <a:rPr lang="en-US" altLang="ko-KR" sz="2000" b="1" dirty="0">
                <a:solidFill>
                  <a:srgbClr val="305C81"/>
                </a:solidFill>
              </a:rPr>
              <a:t>Wave</a:t>
            </a:r>
            <a:r>
              <a:rPr lang="ko-KR" altLang="en-US" sz="2000" b="1" dirty="0">
                <a:solidFill>
                  <a:srgbClr val="305C81"/>
                </a:solidFill>
              </a:rPr>
              <a:t>를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비교해보면 </a:t>
            </a:r>
            <a:endParaRPr lang="en-US" altLang="ko-KR" sz="2000" b="1" dirty="0">
              <a:solidFill>
                <a:srgbClr val="305C81"/>
              </a:solidFill>
            </a:endParaRPr>
          </a:p>
          <a:p>
            <a:r>
              <a:rPr lang="en-US" altLang="ko-KR" sz="2000" b="1" dirty="0">
                <a:solidFill>
                  <a:srgbClr val="305C81"/>
                </a:solidFill>
              </a:rPr>
              <a:t>x, y, z</a:t>
            </a:r>
            <a:r>
              <a:rPr lang="ko-KR" altLang="en-US" sz="2000" b="1" dirty="0">
                <a:solidFill>
                  <a:srgbClr val="305C81"/>
                </a:solidFill>
              </a:rPr>
              <a:t>에 대한 </a:t>
            </a:r>
            <a:r>
              <a:rPr lang="en-US" altLang="ko-KR" sz="2000" b="1" dirty="0">
                <a:solidFill>
                  <a:srgbClr val="305C81"/>
                </a:solidFill>
              </a:rPr>
              <a:t>F</a:t>
            </a:r>
            <a:r>
              <a:rPr lang="ko-KR" altLang="en-US" sz="2000" b="1" dirty="0">
                <a:solidFill>
                  <a:srgbClr val="305C81"/>
                </a:solidFill>
              </a:rPr>
              <a:t>는 </a:t>
            </a:r>
            <a:r>
              <a:rPr lang="en-US" altLang="ko-KR" sz="2000" b="1" dirty="0">
                <a:solidFill>
                  <a:srgbClr val="305C81"/>
                </a:solidFill>
              </a:rPr>
              <a:t>0,1,1,1,1,1,1,0</a:t>
            </a:r>
            <a:r>
              <a:rPr lang="ko-KR" altLang="en-US" sz="2000" b="1" dirty="0">
                <a:solidFill>
                  <a:srgbClr val="305C81"/>
                </a:solidFill>
              </a:rPr>
              <a:t>이 나오므로 진리표와 동일하다는 것을 확인할 수 있다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8018" t="4009" r="19520" b="2536"/>
          <a:stretch/>
        </p:blipFill>
        <p:spPr>
          <a:xfrm>
            <a:off x="67927" y="1667396"/>
            <a:ext cx="3770495" cy="508873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8045E6C-6ECF-4005-B457-941D5A722CB7}"/>
              </a:ext>
            </a:extLst>
          </p:cNvPr>
          <p:cNvSpPr/>
          <p:nvPr/>
        </p:nvSpPr>
        <p:spPr>
          <a:xfrm>
            <a:off x="88583" y="1965152"/>
            <a:ext cx="3770496" cy="952954"/>
          </a:xfrm>
          <a:prstGeom prst="ellipse">
            <a:avLst/>
          </a:prstGeom>
          <a:noFill/>
          <a:ln w="57150">
            <a:solidFill>
              <a:srgbClr val="84B8D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0CFE22-13B9-49CE-B712-9023AA4AF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18" t="4009" r="19520" b="75844"/>
          <a:stretch/>
        </p:blipFill>
        <p:spPr>
          <a:xfrm>
            <a:off x="4598463" y="1252381"/>
            <a:ext cx="7382601" cy="15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0BCE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7604" y="217643"/>
            <a:ext cx="121143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80BCE1"/>
                </a:solidFill>
              </a:rPr>
              <a:t>3.</a:t>
            </a:r>
            <a:r>
              <a:rPr lang="en-US" altLang="ko-KR" sz="3200" dirty="0"/>
              <a:t> </a:t>
            </a:r>
            <a:r>
              <a:rPr lang="en-US" altLang="ko-KR" sz="3200" b="1" i="1" dirty="0">
                <a:solidFill>
                  <a:srgbClr val="80BCE1"/>
                </a:solidFill>
              </a:rPr>
              <a:t>Implement the function F with </a:t>
            </a:r>
            <a:r>
              <a:rPr lang="en-US" altLang="ko-KR" sz="3200" b="1" i="1" u="sng" dirty="0">
                <a:solidFill>
                  <a:srgbClr val="80BCE1"/>
                </a:solidFill>
              </a:rPr>
              <a:t>NAND</a:t>
            </a:r>
            <a:r>
              <a:rPr lang="en-US" altLang="ko-KR" sz="3200" b="1" i="1" dirty="0">
                <a:solidFill>
                  <a:srgbClr val="80BCE1"/>
                </a:solidFill>
              </a:rPr>
              <a:t> gates only.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9D25-344D-45E5-ACFF-D86E95386D27}"/>
              </a:ext>
            </a:extLst>
          </p:cNvPr>
          <p:cNvSpPr txBox="1"/>
          <p:nvPr/>
        </p:nvSpPr>
        <p:spPr>
          <a:xfrm>
            <a:off x="170965" y="1252381"/>
            <a:ext cx="326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305C81"/>
                </a:solidFill>
              </a:rPr>
              <a:t>BDF Capture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7579C-5B14-4E89-8325-32DC1EF83E3B}"/>
              </a:ext>
            </a:extLst>
          </p:cNvPr>
          <p:cNvSpPr txBox="1"/>
          <p:nvPr/>
        </p:nvSpPr>
        <p:spPr>
          <a:xfrm>
            <a:off x="7171304" y="1470693"/>
            <a:ext cx="47815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305C81"/>
                </a:solidFill>
              </a:rPr>
              <a:t> 좌측에 사진은 앞에서 구한 </a:t>
            </a:r>
            <a:r>
              <a:rPr lang="en-US" altLang="ko-KR" sz="2000" b="1" dirty="0">
                <a:solidFill>
                  <a:srgbClr val="305C81"/>
                </a:solidFill>
              </a:rPr>
              <a:t>function F, 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F = x’</a:t>
            </a:r>
            <a:r>
              <a:rPr lang="en-US" altLang="ko-KR" sz="20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z+yz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’+</a:t>
            </a:r>
            <a:r>
              <a:rPr lang="en-US" altLang="ko-KR" sz="2000" b="1" dirty="0" err="1">
                <a:solidFill>
                  <a:srgbClr val="80BCE1"/>
                </a:solidFill>
                <a:latin typeface="Tekton Pro Cond" panose="020F0606020208020904" pitchFamily="34" charset="0"/>
              </a:rPr>
              <a:t>xy</a:t>
            </a:r>
            <a:r>
              <a:rPr lang="en-US" altLang="ko-KR" sz="2000" b="1" dirty="0">
                <a:solidFill>
                  <a:srgbClr val="80BCE1"/>
                </a:solidFill>
                <a:latin typeface="Tekton Pro Cond" panose="020F0606020208020904" pitchFamily="34" charset="0"/>
              </a:rPr>
              <a:t>’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를 토대로 </a:t>
            </a:r>
            <a:r>
              <a:rPr lang="en-US" altLang="ko-KR" sz="2000" b="1" dirty="0">
                <a:solidFill>
                  <a:srgbClr val="305C81"/>
                </a:solidFill>
              </a:rPr>
              <a:t>2-level NAND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Quartus</a:t>
            </a:r>
            <a:r>
              <a:rPr lang="ko-KR" altLang="en-US" sz="2000" b="1" dirty="0">
                <a:solidFill>
                  <a:srgbClr val="305C81"/>
                </a:solidFill>
              </a:rPr>
              <a:t>를 이용해 그린 </a:t>
            </a:r>
            <a:r>
              <a:rPr lang="en-US" altLang="ko-KR" sz="2000" b="1" dirty="0">
                <a:solidFill>
                  <a:srgbClr val="305C81"/>
                </a:solidFill>
              </a:rPr>
              <a:t>BDF</a:t>
            </a:r>
            <a:r>
              <a:rPr lang="ko-KR" altLang="en-US" sz="2000" b="1" dirty="0">
                <a:solidFill>
                  <a:srgbClr val="305C81"/>
                </a:solidFill>
              </a:rPr>
              <a:t>를</a:t>
            </a:r>
            <a:r>
              <a:rPr lang="en-US" altLang="ko-KR" sz="2000" b="1" dirty="0">
                <a:solidFill>
                  <a:srgbClr val="305C81"/>
                </a:solidFill>
              </a:rPr>
              <a:t> Capture </a:t>
            </a:r>
            <a:r>
              <a:rPr lang="ko-KR" altLang="en-US" sz="2000" b="1" dirty="0">
                <a:solidFill>
                  <a:srgbClr val="305C81"/>
                </a:solidFill>
              </a:rPr>
              <a:t>한 것이다</a:t>
            </a:r>
            <a:r>
              <a:rPr lang="en-US" altLang="ko-KR" sz="2000" b="1" dirty="0">
                <a:solidFill>
                  <a:srgbClr val="305C81"/>
                </a:solidFill>
              </a:rPr>
              <a:t>. </a:t>
            </a:r>
          </a:p>
          <a:p>
            <a:endParaRPr lang="en-US" altLang="ko-KR" sz="2000" b="1" dirty="0">
              <a:solidFill>
                <a:srgbClr val="305C8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05C81"/>
                </a:solidFill>
              </a:rPr>
              <a:t>&lt; 2-level NAND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 </a:t>
            </a:r>
            <a:r>
              <a:rPr lang="ko-KR" altLang="en-US" sz="2000" b="1" dirty="0">
                <a:solidFill>
                  <a:srgbClr val="305C81"/>
                </a:solidFill>
              </a:rPr>
              <a:t>그리기</a:t>
            </a:r>
            <a:r>
              <a:rPr lang="en-US" altLang="ko-KR" sz="2000" b="1" dirty="0">
                <a:solidFill>
                  <a:srgbClr val="305C81"/>
                </a:solidFill>
              </a:rPr>
              <a:t>&gt;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것과 </a:t>
            </a:r>
            <a:r>
              <a:rPr lang="en-US" altLang="ko-KR" sz="2000" b="1" dirty="0">
                <a:solidFill>
                  <a:srgbClr val="305C81"/>
                </a:solidFill>
              </a:rPr>
              <a:t>z</a:t>
            </a:r>
            <a:r>
              <a:rPr lang="ko-KR" altLang="en-US" sz="2000" b="1" dirty="0">
                <a:solidFill>
                  <a:srgbClr val="305C81"/>
                </a:solidFill>
              </a:rPr>
              <a:t>를 함께 </a:t>
            </a:r>
            <a:r>
              <a:rPr lang="en-US" altLang="ko-KR" sz="2000" b="1" dirty="0">
                <a:solidFill>
                  <a:srgbClr val="305C81"/>
                </a:solidFill>
              </a:rPr>
              <a:t>NAND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y</a:t>
            </a:r>
            <a:r>
              <a:rPr lang="ko-KR" altLang="en-US" sz="2000" b="1" dirty="0">
                <a:solidFill>
                  <a:srgbClr val="305C81"/>
                </a:solidFill>
              </a:rPr>
              <a:t>와 </a:t>
            </a:r>
            <a:r>
              <a:rPr lang="en-US" altLang="ko-KR" sz="2000" b="1" dirty="0">
                <a:solidFill>
                  <a:srgbClr val="305C81"/>
                </a:solidFill>
              </a:rPr>
              <a:t>z</a:t>
            </a:r>
            <a:r>
              <a:rPr lang="ko-KR" altLang="en-US" sz="2000" b="1" dirty="0">
                <a:solidFill>
                  <a:srgbClr val="305C81"/>
                </a:solidFill>
              </a:rPr>
              <a:t>를 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것을 함께 </a:t>
            </a:r>
            <a:r>
              <a:rPr lang="en-US" altLang="ko-KR" sz="2000" b="1" dirty="0">
                <a:solidFill>
                  <a:srgbClr val="305C81"/>
                </a:solidFill>
              </a:rPr>
              <a:t>NAND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000" b="1" dirty="0">
                <a:solidFill>
                  <a:srgbClr val="305C81"/>
                </a:solidFill>
              </a:rPr>
              <a:t>x</a:t>
            </a:r>
            <a:r>
              <a:rPr lang="ko-KR" altLang="en-US" sz="2000" b="1" dirty="0">
                <a:solidFill>
                  <a:srgbClr val="305C81"/>
                </a:solidFill>
              </a:rPr>
              <a:t>와 </a:t>
            </a:r>
            <a:r>
              <a:rPr lang="en-US" altLang="ko-KR" sz="2000" b="1" dirty="0">
                <a:solidFill>
                  <a:srgbClr val="305C81"/>
                </a:solidFill>
              </a:rPr>
              <a:t>y</a:t>
            </a:r>
            <a:r>
              <a:rPr lang="ko-KR" altLang="en-US" sz="2000" b="1" dirty="0">
                <a:solidFill>
                  <a:srgbClr val="305C81"/>
                </a:solidFill>
              </a:rPr>
              <a:t>을</a:t>
            </a:r>
            <a:r>
              <a:rPr lang="en-US" altLang="ko-KR" sz="2000" b="1" dirty="0">
                <a:solidFill>
                  <a:srgbClr val="305C81"/>
                </a:solidFill>
              </a:rPr>
              <a:t>NOT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통과시킨 것을 함께 </a:t>
            </a:r>
            <a:r>
              <a:rPr lang="en-US" altLang="ko-KR" sz="2000" b="1" dirty="0">
                <a:solidFill>
                  <a:srgbClr val="305C81"/>
                </a:solidFill>
              </a:rPr>
              <a:t>NAND gate</a:t>
            </a:r>
            <a:r>
              <a:rPr lang="ko-KR" altLang="en-US" sz="2000" b="1" dirty="0">
                <a:solidFill>
                  <a:srgbClr val="305C81"/>
                </a:solidFill>
              </a:rPr>
              <a:t>에</a:t>
            </a:r>
            <a:r>
              <a:rPr lang="en-US" altLang="ko-KR" sz="2000" b="1" dirty="0">
                <a:solidFill>
                  <a:srgbClr val="305C81"/>
                </a:solidFill>
              </a:rPr>
              <a:t> </a:t>
            </a:r>
            <a:r>
              <a:rPr lang="ko-KR" altLang="en-US" sz="2000" b="1" dirty="0">
                <a:solidFill>
                  <a:srgbClr val="305C81"/>
                </a:solidFill>
              </a:rPr>
              <a:t>통과 시킨다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b="1" dirty="0">
                <a:solidFill>
                  <a:srgbClr val="305C81"/>
                </a:solidFill>
              </a:rPr>
              <a:t>위의 ①</a:t>
            </a:r>
            <a:r>
              <a:rPr lang="en-US" altLang="ko-KR" sz="2000" b="1" dirty="0">
                <a:solidFill>
                  <a:srgbClr val="305C81"/>
                </a:solidFill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</a:rPr>
              <a:t>②</a:t>
            </a:r>
            <a:r>
              <a:rPr lang="en-US" altLang="ko-KR" sz="2000" b="1" dirty="0">
                <a:solidFill>
                  <a:srgbClr val="305C81"/>
                </a:solidFill>
              </a:rPr>
              <a:t>, </a:t>
            </a:r>
            <a:r>
              <a:rPr lang="ko-KR" altLang="en-US" sz="2000" b="1" dirty="0">
                <a:solidFill>
                  <a:srgbClr val="305C81"/>
                </a:solidFill>
              </a:rPr>
              <a:t>③을 모두 함께 </a:t>
            </a:r>
            <a:r>
              <a:rPr lang="en-US" altLang="ko-KR" sz="2000" b="1" dirty="0">
                <a:solidFill>
                  <a:srgbClr val="305C81"/>
                </a:solidFill>
              </a:rPr>
              <a:t>NAND gate</a:t>
            </a:r>
            <a:r>
              <a:rPr lang="ko-KR" altLang="en-US" sz="2000" b="1" dirty="0">
                <a:solidFill>
                  <a:srgbClr val="305C81"/>
                </a:solidFill>
              </a:rPr>
              <a:t>에 통과시키고 </a:t>
            </a:r>
            <a:r>
              <a:rPr lang="en-US" altLang="ko-KR" sz="2000" b="1" dirty="0">
                <a:solidFill>
                  <a:srgbClr val="305C81"/>
                </a:solidFill>
              </a:rPr>
              <a:t>Output</a:t>
            </a:r>
            <a:r>
              <a:rPr lang="ko-KR" altLang="en-US" sz="2000" b="1" dirty="0">
                <a:solidFill>
                  <a:srgbClr val="305C81"/>
                </a:solidFill>
              </a:rPr>
              <a:t>을 출력하면 </a:t>
            </a:r>
            <a:r>
              <a:rPr lang="en-US" altLang="ko-KR" sz="2000" b="1" dirty="0">
                <a:solidFill>
                  <a:srgbClr val="305C81"/>
                </a:solidFill>
              </a:rPr>
              <a:t>2-level NAND</a:t>
            </a:r>
            <a:r>
              <a:rPr lang="ko-KR" altLang="en-US" sz="2000" b="1" dirty="0">
                <a:solidFill>
                  <a:srgbClr val="305C81"/>
                </a:solidFill>
              </a:rPr>
              <a:t> </a:t>
            </a:r>
            <a:r>
              <a:rPr lang="en-US" altLang="ko-KR" sz="2000" b="1" dirty="0">
                <a:solidFill>
                  <a:srgbClr val="305C81"/>
                </a:solidFill>
              </a:rPr>
              <a:t>gates</a:t>
            </a:r>
            <a:r>
              <a:rPr lang="ko-KR" altLang="en-US" sz="2000" b="1" dirty="0">
                <a:solidFill>
                  <a:srgbClr val="305C81"/>
                </a:solidFill>
              </a:rPr>
              <a:t>가 완성된다</a:t>
            </a:r>
            <a:r>
              <a:rPr lang="en-US" altLang="ko-KR" sz="2000" b="1" dirty="0">
                <a:solidFill>
                  <a:srgbClr val="305C81"/>
                </a:solidFill>
              </a:rPr>
              <a:t>.</a:t>
            </a:r>
            <a:endParaRPr lang="ko-KR" altLang="en-US" sz="2000" b="1" dirty="0">
              <a:solidFill>
                <a:srgbClr val="305C8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477C8B-D2E9-432F-AEFA-557784FDF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" t="9055" b="2604"/>
          <a:stretch/>
        </p:blipFill>
        <p:spPr>
          <a:xfrm>
            <a:off x="164936" y="2012621"/>
            <a:ext cx="7006368" cy="393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자유형 30"/>
          <p:cNvSpPr/>
          <p:nvPr/>
        </p:nvSpPr>
        <p:spPr>
          <a:xfrm>
            <a:off x="0" y="2"/>
            <a:ext cx="12192000" cy="1172116"/>
          </a:xfrm>
          <a:custGeom>
            <a:avLst/>
            <a:gdLst>
              <a:gd name="connsiteX0" fmla="*/ 0 w 12192000"/>
              <a:gd name="connsiteY0" fmla="*/ 0 h 3729037"/>
              <a:gd name="connsiteX1" fmla="*/ 12192000 w 12192000"/>
              <a:gd name="connsiteY1" fmla="*/ 0 h 3729037"/>
              <a:gd name="connsiteX2" fmla="*/ 12192000 w 12192000"/>
              <a:gd name="connsiteY2" fmla="*/ 3429000 h 3729037"/>
              <a:gd name="connsiteX3" fmla="*/ 6408126 w 12192000"/>
              <a:gd name="connsiteY3" fmla="*/ 3429000 h 3729037"/>
              <a:gd name="connsiteX4" fmla="*/ 6097281 w 12192000"/>
              <a:gd name="connsiteY4" fmla="*/ 3729037 h 3729037"/>
              <a:gd name="connsiteX5" fmla="*/ 5786437 w 12192000"/>
              <a:gd name="connsiteY5" fmla="*/ 3429000 h 3729037"/>
              <a:gd name="connsiteX6" fmla="*/ 0 w 12192000"/>
              <a:gd name="connsiteY6" fmla="*/ 3429000 h 37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729037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08126" y="3429000"/>
                </a:lnTo>
                <a:lnTo>
                  <a:pt x="6097281" y="3729037"/>
                </a:lnTo>
                <a:lnTo>
                  <a:pt x="5786437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80BCE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19489" y="4983554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경영학과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40230" y="5002604"/>
            <a:ext cx="86433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20123456</a:t>
            </a:r>
          </a:p>
        </p:txBody>
      </p:sp>
      <p:sp>
        <p:nvSpPr>
          <p:cNvPr id="72" name="Freeform 36"/>
          <p:cNvSpPr>
            <a:spLocks noEditPoints="1"/>
          </p:cNvSpPr>
          <p:nvPr/>
        </p:nvSpPr>
        <p:spPr bwMode="auto">
          <a:xfrm>
            <a:off x="4343880" y="4697522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3" name="Group 39"/>
          <p:cNvGrpSpPr>
            <a:grpSpLocks noChangeAspect="1"/>
          </p:cNvGrpSpPr>
          <p:nvPr/>
        </p:nvGrpSpPr>
        <p:grpSpPr bwMode="auto">
          <a:xfrm>
            <a:off x="7646169" y="4747632"/>
            <a:ext cx="245997" cy="198924"/>
            <a:chOff x="5919" y="4283"/>
            <a:chExt cx="324" cy="262"/>
          </a:xfrm>
          <a:solidFill>
            <a:schemeClr val="bg1"/>
          </a:solidFill>
        </p:grpSpPr>
        <p:sp>
          <p:nvSpPr>
            <p:cNvPr id="74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5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3A07FD6-8B96-4D00-9A56-6E999C94A0F0}"/>
              </a:ext>
            </a:extLst>
          </p:cNvPr>
          <p:cNvSpPr txBox="1"/>
          <p:nvPr/>
        </p:nvSpPr>
        <p:spPr>
          <a:xfrm>
            <a:off x="170964" y="1252381"/>
            <a:ext cx="360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ko-KR" sz="2400" b="1" dirty="0">
                <a:solidFill>
                  <a:srgbClr val="305C81"/>
                </a:solidFill>
              </a:rPr>
              <a:t>RTL Viewer Capture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D48E81-841D-4A04-BC25-738AB485618F}"/>
              </a:ext>
            </a:extLst>
          </p:cNvPr>
          <p:cNvSpPr/>
          <p:nvPr/>
        </p:nvSpPr>
        <p:spPr>
          <a:xfrm>
            <a:off x="77604" y="217643"/>
            <a:ext cx="1211439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80BCE1"/>
                </a:solidFill>
              </a:rPr>
              <a:t>3.</a:t>
            </a:r>
            <a:r>
              <a:rPr lang="en-US" altLang="ko-KR" sz="3200" dirty="0"/>
              <a:t> </a:t>
            </a:r>
            <a:r>
              <a:rPr lang="en-US" altLang="ko-KR" sz="3200" b="1" i="1" dirty="0">
                <a:solidFill>
                  <a:srgbClr val="80BCE1"/>
                </a:solidFill>
              </a:rPr>
              <a:t>Implement the function F with </a:t>
            </a:r>
            <a:r>
              <a:rPr lang="en-US" altLang="ko-KR" sz="3200" b="1" i="1" u="sng" dirty="0">
                <a:solidFill>
                  <a:srgbClr val="80BCE1"/>
                </a:solidFill>
              </a:rPr>
              <a:t>NAND</a:t>
            </a:r>
            <a:r>
              <a:rPr lang="en-US" altLang="ko-KR" sz="3200" b="1" i="1" dirty="0">
                <a:solidFill>
                  <a:srgbClr val="80BCE1"/>
                </a:solidFill>
              </a:rPr>
              <a:t> gates only.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26D63-2C6F-453B-9A89-B42E90A49E32}"/>
              </a:ext>
            </a:extLst>
          </p:cNvPr>
          <p:cNvSpPr txBox="1"/>
          <p:nvPr/>
        </p:nvSpPr>
        <p:spPr>
          <a:xfrm>
            <a:off x="7372294" y="2428264"/>
            <a:ext cx="4766046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</a:rPr>
              <a:t> 앞에서 그린 </a:t>
            </a:r>
            <a:r>
              <a:rPr lang="en-US" altLang="ko-KR" sz="2400" b="1" dirty="0">
                <a:solidFill>
                  <a:srgbClr val="305C81"/>
                </a:solidFill>
              </a:rPr>
              <a:t>BDF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r>
              <a:rPr lang="en-US" altLang="ko-KR" sz="2400" b="1" dirty="0">
                <a:solidFill>
                  <a:srgbClr val="305C81"/>
                </a:solidFill>
              </a:rPr>
              <a:t>Quartus</a:t>
            </a:r>
            <a:r>
              <a:rPr lang="ko-KR" altLang="en-US" sz="2400" b="1" dirty="0">
                <a:solidFill>
                  <a:srgbClr val="305C81"/>
                </a:solidFill>
              </a:rPr>
              <a:t>를 </a:t>
            </a:r>
            <a:endParaRPr lang="en-US" altLang="ko-KR" sz="2400" b="1" dirty="0">
              <a:solidFill>
                <a:srgbClr val="305C8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305C81"/>
                </a:solidFill>
              </a:rPr>
              <a:t>이용해서</a:t>
            </a:r>
            <a:r>
              <a:rPr lang="en-US" altLang="ko-KR" sz="2400" b="1" dirty="0">
                <a:solidFill>
                  <a:srgbClr val="305C81"/>
                </a:solidFill>
              </a:rPr>
              <a:t> RTL Viewer</a:t>
            </a:r>
            <a:r>
              <a:rPr lang="ko-KR" altLang="en-US" sz="2400" b="1" dirty="0">
                <a:solidFill>
                  <a:srgbClr val="305C81"/>
                </a:solidFill>
              </a:rPr>
              <a:t>로 표현한 후</a:t>
            </a:r>
            <a:r>
              <a:rPr lang="en-US" altLang="ko-KR" sz="2400" b="1" dirty="0">
                <a:solidFill>
                  <a:srgbClr val="305C81"/>
                </a:solidFill>
              </a:rPr>
              <a:t>,</a:t>
            </a:r>
            <a:r>
              <a:rPr lang="ko-KR" altLang="en-US" sz="2400" b="1" dirty="0">
                <a:solidFill>
                  <a:srgbClr val="305C81"/>
                </a:solidFill>
              </a:rPr>
              <a:t> </a:t>
            </a:r>
            <a:r>
              <a:rPr lang="en-US" altLang="ko-KR" sz="2400" b="1" dirty="0">
                <a:solidFill>
                  <a:srgbClr val="305C81"/>
                </a:solidFill>
              </a:rPr>
              <a:t>Capture</a:t>
            </a:r>
            <a:r>
              <a:rPr lang="ko-KR" altLang="en-US" sz="2400" b="1" dirty="0">
                <a:solidFill>
                  <a:srgbClr val="305C81"/>
                </a:solidFill>
              </a:rPr>
              <a:t>를 하였다</a:t>
            </a:r>
            <a:r>
              <a:rPr lang="en-US" altLang="ko-KR" sz="2400" b="1" dirty="0">
                <a:solidFill>
                  <a:srgbClr val="305C81"/>
                </a:solidFill>
              </a:rPr>
              <a:t>. RTL Viewer</a:t>
            </a:r>
            <a:r>
              <a:rPr lang="ko-KR" altLang="en-US" sz="2400" b="1" dirty="0">
                <a:solidFill>
                  <a:srgbClr val="305C81"/>
                </a:solidFill>
              </a:rPr>
              <a:t>로 표현하면 복잡했던 회로도를 좀 더 깔끔하게 볼 수 있다</a:t>
            </a:r>
            <a:r>
              <a:rPr lang="en-US" altLang="ko-KR" sz="2400" b="1" dirty="0">
                <a:solidFill>
                  <a:srgbClr val="305C81"/>
                </a:solidFill>
              </a:rPr>
              <a:t>.</a:t>
            </a:r>
            <a:endParaRPr lang="ko-KR" altLang="en-US" sz="2400" b="1" dirty="0">
              <a:solidFill>
                <a:srgbClr val="305C8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CFA3861-E527-4461-BDCA-1B57C2DE0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5" t="10007" r="3994" b="13830"/>
          <a:stretch/>
        </p:blipFill>
        <p:spPr>
          <a:xfrm>
            <a:off x="301732" y="2015669"/>
            <a:ext cx="7124222" cy="40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1207</Words>
  <Application>Microsoft Office PowerPoint</Application>
  <PresentationFormat>와이드스크린</PresentationFormat>
  <Paragraphs>177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Tekton Pro Cond</vt:lpstr>
      <vt:lpstr>맑은 고딕</vt:lpstr>
      <vt:lpstr>Arial</vt:lpstr>
      <vt:lpstr>Georgia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혜인 이</cp:lastModifiedBy>
  <cp:revision>77</cp:revision>
  <dcterms:created xsi:type="dcterms:W3CDTF">2017-12-05T06:51:01Z</dcterms:created>
  <dcterms:modified xsi:type="dcterms:W3CDTF">2019-03-25T11:37:40Z</dcterms:modified>
</cp:coreProperties>
</file>