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306" r:id="rId4"/>
    <p:sldId id="318" r:id="rId5"/>
    <p:sldId id="319" r:id="rId6"/>
    <p:sldId id="321" r:id="rId7"/>
    <p:sldId id="320" r:id="rId8"/>
    <p:sldId id="292" r:id="rId9"/>
    <p:sldId id="323" r:id="rId10"/>
    <p:sldId id="322" r:id="rId11"/>
    <p:sldId id="324" r:id="rId12"/>
    <p:sldId id="325" r:id="rId13"/>
    <p:sldId id="291" r:id="rId14"/>
    <p:sldId id="326" r:id="rId15"/>
    <p:sldId id="330" r:id="rId16"/>
    <p:sldId id="295" r:id="rId17"/>
    <p:sldId id="335" r:id="rId18"/>
    <p:sldId id="327" r:id="rId19"/>
    <p:sldId id="328" r:id="rId20"/>
    <p:sldId id="331" r:id="rId21"/>
    <p:sldId id="332" r:id="rId22"/>
    <p:sldId id="329" r:id="rId23"/>
    <p:sldId id="333" r:id="rId24"/>
    <p:sldId id="334" r:id="rId25"/>
    <p:sldId id="31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C81"/>
    <a:srgbClr val="80BCE1"/>
    <a:srgbClr val="84B8DD"/>
    <a:srgbClr val="C0E6DB"/>
    <a:srgbClr val="2D3037"/>
    <a:srgbClr val="E0E0E2"/>
    <a:srgbClr val="E4E4E6"/>
    <a:srgbClr val="D7E0E3"/>
    <a:srgbClr val="141414"/>
    <a:srgbClr val="E6E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50" autoAdjust="0"/>
    <p:restoredTop sz="94660"/>
  </p:normalViewPr>
  <p:slideViewPr>
    <p:cSldViewPr snapToGrid="0">
      <p:cViewPr varScale="1">
        <p:scale>
          <a:sx n="67" d="100"/>
          <a:sy n="67" d="100"/>
        </p:scale>
        <p:origin x="92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혜인 이" userId="c1d8042edea9c5ba" providerId="LiveId" clId="{B4B92702-83F5-40A6-9082-D2DE1C55C385}"/>
    <pc:docChg chg="undo custSel addSld delSld modSld sldOrd">
      <pc:chgData name="혜인 이" userId="c1d8042edea9c5ba" providerId="LiveId" clId="{B4B92702-83F5-40A6-9082-D2DE1C55C385}" dt="2019-05-08T12:13:24.638" v="12049" actId="20577"/>
      <pc:docMkLst>
        <pc:docMk/>
      </pc:docMkLst>
      <pc:sldChg chg="modSp">
        <pc:chgData name="혜인 이" userId="c1d8042edea9c5ba" providerId="LiveId" clId="{B4B92702-83F5-40A6-9082-D2DE1C55C385}" dt="2019-05-08T09:37:14.078" v="5263" actId="1076"/>
        <pc:sldMkLst>
          <pc:docMk/>
          <pc:sldMk cId="945109126" sldId="277"/>
        </pc:sldMkLst>
        <pc:spChg chg="mod">
          <ac:chgData name="혜인 이" userId="c1d8042edea9c5ba" providerId="LiveId" clId="{B4B92702-83F5-40A6-9082-D2DE1C55C385}" dt="2019-05-08T09:37:02.521" v="5260" actId="1076"/>
          <ac:spMkLst>
            <pc:docMk/>
            <pc:sldMk cId="945109126" sldId="277"/>
            <ac:spMk id="31" creationId="{00000000-0000-0000-0000-000000000000}"/>
          </ac:spMkLst>
        </pc:spChg>
        <pc:spChg chg="mod">
          <ac:chgData name="혜인 이" userId="c1d8042edea9c5ba" providerId="LiveId" clId="{B4B92702-83F5-40A6-9082-D2DE1C55C385}" dt="2019-05-08T09:37:14.078" v="5263" actId="1076"/>
          <ac:spMkLst>
            <pc:docMk/>
            <pc:sldMk cId="945109126" sldId="277"/>
            <ac:spMk id="77" creationId="{00000000-0000-0000-0000-000000000000}"/>
          </ac:spMkLst>
        </pc:spChg>
      </pc:sldChg>
      <pc:sldChg chg="addSp delSp modSp">
        <pc:chgData name="혜인 이" userId="c1d8042edea9c5ba" providerId="LiveId" clId="{B4B92702-83F5-40A6-9082-D2DE1C55C385}" dt="2019-05-08T11:56:39.192" v="10471" actId="20577"/>
        <pc:sldMkLst>
          <pc:docMk/>
          <pc:sldMk cId="186418022" sldId="278"/>
        </pc:sldMkLst>
        <pc:spChg chg="add del mod">
          <ac:chgData name="혜인 이" userId="c1d8042edea9c5ba" providerId="LiveId" clId="{B4B92702-83F5-40A6-9082-D2DE1C55C385}" dt="2019-05-08T10:11:00.596" v="5346" actId="478"/>
          <ac:spMkLst>
            <pc:docMk/>
            <pc:sldMk cId="186418022" sldId="278"/>
            <ac:spMk id="3" creationId="{4652B41F-495B-4AD2-B968-80E34EBDE919}"/>
          </ac:spMkLst>
        </pc:spChg>
        <pc:spChg chg="mod">
          <ac:chgData name="혜인 이" userId="c1d8042edea9c5ba" providerId="LiveId" clId="{B4B92702-83F5-40A6-9082-D2DE1C55C385}" dt="2019-05-08T10:12:33.614" v="5466" actId="1076"/>
          <ac:spMkLst>
            <pc:docMk/>
            <pc:sldMk cId="186418022" sldId="278"/>
            <ac:spMk id="12" creationId="{25D005D7-7C7B-423F-BAE8-2C1AF248DFB3}"/>
          </ac:spMkLst>
        </pc:spChg>
        <pc:spChg chg="add del mod">
          <ac:chgData name="혜인 이" userId="c1d8042edea9c5ba" providerId="LiveId" clId="{B4B92702-83F5-40A6-9082-D2DE1C55C385}" dt="2019-05-08T10:10:56.286" v="5345" actId="478"/>
          <ac:spMkLst>
            <pc:docMk/>
            <pc:sldMk cId="186418022" sldId="278"/>
            <ac:spMk id="13" creationId="{8239AABD-A92E-4907-ADDA-137DD1DC8C48}"/>
          </ac:spMkLst>
        </pc:spChg>
        <pc:spChg chg="mod">
          <ac:chgData name="혜인 이" userId="c1d8042edea9c5ba" providerId="LiveId" clId="{B4B92702-83F5-40A6-9082-D2DE1C55C385}" dt="2019-05-08T11:56:39.192" v="10471" actId="20577"/>
          <ac:spMkLst>
            <pc:docMk/>
            <pc:sldMk cId="186418022" sldId="278"/>
            <ac:spMk id="77" creationId="{00000000-0000-0000-0000-000000000000}"/>
          </ac:spMkLst>
        </pc:spChg>
        <pc:grpChg chg="add del">
          <ac:chgData name="혜인 이" userId="c1d8042edea9c5ba" providerId="LiveId" clId="{B4B92702-83F5-40A6-9082-D2DE1C55C385}" dt="2019-05-08T10:06:47.512" v="5286" actId="478"/>
          <ac:grpSpMkLst>
            <pc:docMk/>
            <pc:sldMk cId="186418022" sldId="278"/>
            <ac:grpSpMk id="14" creationId="{CAA17E97-868F-4E73-8E32-9F9FF4FFF73A}"/>
          </ac:grpSpMkLst>
        </pc:grpChg>
        <pc:grpChg chg="add del">
          <ac:chgData name="혜인 이" userId="c1d8042edea9c5ba" providerId="LiveId" clId="{B4B92702-83F5-40A6-9082-D2DE1C55C385}" dt="2019-05-08T10:12:01.621" v="5360"/>
          <ac:grpSpMkLst>
            <pc:docMk/>
            <pc:sldMk cId="186418022" sldId="278"/>
            <ac:grpSpMk id="90" creationId="{1DF2B8B4-2AEE-406F-884A-A6F4E05E903F}"/>
          </ac:grpSpMkLst>
        </pc:grpChg>
        <pc:grpChg chg="add mod">
          <ac:chgData name="혜인 이" userId="c1d8042edea9c5ba" providerId="LiveId" clId="{B4B92702-83F5-40A6-9082-D2DE1C55C385}" dt="2019-05-08T10:12:24.156" v="5465" actId="1076"/>
          <ac:grpSpMkLst>
            <pc:docMk/>
            <pc:sldMk cId="186418022" sldId="278"/>
            <ac:grpSpMk id="157" creationId="{5BB37637-210C-4365-B742-3131B712A478}"/>
          </ac:grpSpMkLst>
        </pc:grpChg>
      </pc:sldChg>
      <pc:sldChg chg="addSp delSp modSp">
        <pc:chgData name="혜인 이" userId="c1d8042edea9c5ba" providerId="LiveId" clId="{B4B92702-83F5-40A6-9082-D2DE1C55C385}" dt="2019-05-08T11:24:17.967" v="8662" actId="12"/>
        <pc:sldMkLst>
          <pc:docMk/>
          <pc:sldMk cId="4065648893" sldId="291"/>
        </pc:sldMkLst>
        <pc:spChg chg="mod">
          <ac:chgData name="혜인 이" userId="c1d8042edea9c5ba" providerId="LiveId" clId="{B4B92702-83F5-40A6-9082-D2DE1C55C385}" dt="2019-05-08T11:24:17.967" v="8662" actId="12"/>
          <ac:spMkLst>
            <pc:docMk/>
            <pc:sldMk cId="4065648893" sldId="291"/>
            <ac:spMk id="12" creationId="{25D005D7-7C7B-423F-BAE8-2C1AF248DFB3}"/>
          </ac:spMkLst>
        </pc:spChg>
        <pc:spChg chg="add del">
          <ac:chgData name="혜인 이" userId="c1d8042edea9c5ba" providerId="LiveId" clId="{B4B92702-83F5-40A6-9082-D2DE1C55C385}" dt="2019-04-08T13:09:41.018" v="3391" actId="478"/>
          <ac:spMkLst>
            <pc:docMk/>
            <pc:sldMk cId="4065648893" sldId="291"/>
            <ac:spMk id="13" creationId="{57140E77-7F6D-49B2-85A9-9E6B5E0C058A}"/>
          </ac:spMkLst>
        </pc:spChg>
        <pc:spChg chg="add mod">
          <ac:chgData name="혜인 이" userId="c1d8042edea9c5ba" providerId="LiveId" clId="{B4B92702-83F5-40A6-9082-D2DE1C55C385}" dt="2019-05-08T10:15:59.635" v="5514" actId="403"/>
          <ac:spMkLst>
            <pc:docMk/>
            <pc:sldMk cId="4065648893" sldId="291"/>
            <ac:spMk id="13" creationId="{CA6031B6-6281-432C-A037-BBAD511C591F}"/>
          </ac:spMkLst>
        </pc:spChg>
        <pc:spChg chg="add del">
          <ac:chgData name="혜인 이" userId="c1d8042edea9c5ba" providerId="LiveId" clId="{B4B92702-83F5-40A6-9082-D2DE1C55C385}" dt="2019-04-08T13:09:41.018" v="3391" actId="478"/>
          <ac:spMkLst>
            <pc:docMk/>
            <pc:sldMk cId="4065648893" sldId="291"/>
            <ac:spMk id="14" creationId="{A0E52A75-25B1-4E50-B13B-E771DF82ADCC}"/>
          </ac:spMkLst>
        </pc:spChg>
        <pc:spChg chg="mod">
          <ac:chgData name="혜인 이" userId="c1d8042edea9c5ba" providerId="LiveId" clId="{B4B92702-83F5-40A6-9082-D2DE1C55C385}" dt="2019-05-08T10:14:09.045" v="5479" actId="20577"/>
          <ac:spMkLst>
            <pc:docMk/>
            <pc:sldMk cId="4065648893" sldId="291"/>
            <ac:spMk id="77" creationId="{00000000-0000-0000-0000-000000000000}"/>
          </ac:spMkLst>
        </pc:spChg>
      </pc:sldChg>
      <pc:sldChg chg="addSp delSp modSp">
        <pc:chgData name="혜인 이" userId="c1d8042edea9c5ba" providerId="LiveId" clId="{B4B92702-83F5-40A6-9082-D2DE1C55C385}" dt="2019-05-08T10:56:44.641" v="7642" actId="1076"/>
        <pc:sldMkLst>
          <pc:docMk/>
          <pc:sldMk cId="2940080814" sldId="292"/>
        </pc:sldMkLst>
        <pc:spChg chg="del mod">
          <ac:chgData name="혜인 이" userId="c1d8042edea9c5ba" providerId="LiveId" clId="{B4B92702-83F5-40A6-9082-D2DE1C55C385}" dt="2019-04-08T11:30:03.263" v="5" actId="478"/>
          <ac:spMkLst>
            <pc:docMk/>
            <pc:sldMk cId="2940080814" sldId="292"/>
            <ac:spMk id="2" creationId="{9E617891-8E1D-4C41-95AE-11DB6A7DC00C}"/>
          </ac:spMkLst>
        </pc:spChg>
        <pc:spChg chg="add del mod">
          <ac:chgData name="혜인 이" userId="c1d8042edea9c5ba" providerId="LiveId" clId="{B4B92702-83F5-40A6-9082-D2DE1C55C385}" dt="2019-05-08T10:54:44.308" v="7517" actId="478"/>
          <ac:spMkLst>
            <pc:docMk/>
            <pc:sldMk cId="2940080814" sldId="292"/>
            <ac:spMk id="2" creationId="{B78B80C0-C5B3-42E3-BF3E-2CA9BCF1A403}"/>
          </ac:spMkLst>
        </pc:spChg>
        <pc:spChg chg="add del mod">
          <ac:chgData name="혜인 이" userId="c1d8042edea9c5ba" providerId="LiveId" clId="{B4B92702-83F5-40A6-9082-D2DE1C55C385}" dt="2019-04-08T11:30:05.656" v="7" actId="478"/>
          <ac:spMkLst>
            <pc:docMk/>
            <pc:sldMk cId="2940080814" sldId="292"/>
            <ac:spMk id="4" creationId="{3295F439-E59F-4076-B066-391ABEE1A6C2}"/>
          </ac:spMkLst>
        </pc:spChg>
        <pc:spChg chg="add mod">
          <ac:chgData name="혜인 이" userId="c1d8042edea9c5ba" providerId="LiveId" clId="{B4B92702-83F5-40A6-9082-D2DE1C55C385}" dt="2019-05-08T10:55:19.430" v="7549" actId="1076"/>
          <ac:spMkLst>
            <pc:docMk/>
            <pc:sldMk cId="2940080814" sldId="292"/>
            <ac:spMk id="5" creationId="{565D15E5-9187-4C64-B85A-5AABC2D77C56}"/>
          </ac:spMkLst>
        </pc:spChg>
        <pc:spChg chg="add mod">
          <ac:chgData name="혜인 이" userId="c1d8042edea9c5ba" providerId="LiveId" clId="{B4B92702-83F5-40A6-9082-D2DE1C55C385}" dt="2019-05-08T10:47:55.616" v="7455" actId="114"/>
          <ac:spMkLst>
            <pc:docMk/>
            <pc:sldMk cId="2940080814" sldId="292"/>
            <ac:spMk id="6" creationId="{93053BFF-B792-4DBA-BCE0-B78F0BC16A4B}"/>
          </ac:spMkLst>
        </pc:spChg>
        <pc:spChg chg="add mod">
          <ac:chgData name="혜인 이" userId="c1d8042edea9c5ba" providerId="LiveId" clId="{B4B92702-83F5-40A6-9082-D2DE1C55C385}" dt="2019-05-08T10:56:44.641" v="7642" actId="1076"/>
          <ac:spMkLst>
            <pc:docMk/>
            <pc:sldMk cId="2940080814" sldId="292"/>
            <ac:spMk id="7" creationId="{416F91E0-5EEE-44BB-BD6F-A0AB4FBC7B6A}"/>
          </ac:spMkLst>
        </pc:spChg>
        <pc:spChg chg="add mod ord">
          <ac:chgData name="혜인 이" userId="c1d8042edea9c5ba" providerId="LiveId" clId="{B4B92702-83F5-40A6-9082-D2DE1C55C385}" dt="2019-04-08T11:50:05.452" v="68" actId="1076"/>
          <ac:spMkLst>
            <pc:docMk/>
            <pc:sldMk cId="2940080814" sldId="292"/>
            <ac:spMk id="8" creationId="{9699C502-C8CD-4BA8-B6FC-1AC4333B562D}"/>
          </ac:spMkLst>
        </pc:spChg>
        <pc:spChg chg="add del">
          <ac:chgData name="혜인 이" userId="c1d8042edea9c5ba" providerId="LiveId" clId="{B4B92702-83F5-40A6-9082-D2DE1C55C385}" dt="2019-04-08T11:30:50.068" v="18" actId="478"/>
          <ac:spMkLst>
            <pc:docMk/>
            <pc:sldMk cId="2940080814" sldId="292"/>
            <ac:spMk id="9" creationId="{2D8B8476-69CE-43B8-8DED-A98FBD9412EB}"/>
          </ac:spMkLst>
        </pc:spChg>
        <pc:spChg chg="add del">
          <ac:chgData name="혜인 이" userId="c1d8042edea9c5ba" providerId="LiveId" clId="{B4B92702-83F5-40A6-9082-D2DE1C55C385}" dt="2019-05-08T10:22:23.662" v="5657" actId="478"/>
          <ac:spMkLst>
            <pc:docMk/>
            <pc:sldMk cId="2940080814" sldId="292"/>
            <ac:spMk id="11" creationId="{1E940EA5-7A9E-4F1F-BA51-313A877271E2}"/>
          </ac:spMkLst>
        </pc:spChg>
        <pc:spChg chg="add del mod">
          <ac:chgData name="혜인 이" userId="c1d8042edea9c5ba" providerId="LiveId" clId="{B4B92702-83F5-40A6-9082-D2DE1C55C385}" dt="2019-04-08T12:30:34.459" v="920" actId="478"/>
          <ac:spMkLst>
            <pc:docMk/>
            <pc:sldMk cId="2940080814" sldId="292"/>
            <ac:spMk id="16" creationId="{E0CB9043-CE76-443B-99F7-F4E8B09E36EB}"/>
          </ac:spMkLst>
        </pc:spChg>
        <pc:spChg chg="add del mod">
          <ac:chgData name="혜인 이" userId="c1d8042edea9c5ba" providerId="LiveId" clId="{B4B92702-83F5-40A6-9082-D2DE1C55C385}" dt="2019-04-08T12:30:36.630" v="926" actId="478"/>
          <ac:spMkLst>
            <pc:docMk/>
            <pc:sldMk cId="2940080814" sldId="292"/>
            <ac:spMk id="17" creationId="{603F12FA-092A-41B3-AE03-481232613B3F}"/>
          </ac:spMkLst>
        </pc:spChg>
        <pc:spChg chg="add del mod">
          <ac:chgData name="혜인 이" userId="c1d8042edea9c5ba" providerId="LiveId" clId="{B4B92702-83F5-40A6-9082-D2DE1C55C385}" dt="2019-04-08T12:30:37.974" v="929" actId="478"/>
          <ac:spMkLst>
            <pc:docMk/>
            <pc:sldMk cId="2940080814" sldId="292"/>
            <ac:spMk id="18" creationId="{ED804F64-D6EA-4712-A8F7-310DA443FE99}"/>
          </ac:spMkLst>
        </pc:spChg>
        <pc:spChg chg="add del mod">
          <ac:chgData name="혜인 이" userId="c1d8042edea9c5ba" providerId="LiveId" clId="{B4B92702-83F5-40A6-9082-D2DE1C55C385}" dt="2019-04-08T12:18:59.528" v="656" actId="478"/>
          <ac:spMkLst>
            <pc:docMk/>
            <pc:sldMk cId="2940080814" sldId="292"/>
            <ac:spMk id="19" creationId="{FD77421D-6968-4E70-85BC-3155F77EB476}"/>
          </ac:spMkLst>
        </pc:spChg>
        <pc:spChg chg="add del mod">
          <ac:chgData name="혜인 이" userId="c1d8042edea9c5ba" providerId="LiveId" clId="{B4B92702-83F5-40A6-9082-D2DE1C55C385}" dt="2019-04-08T12:30:39.435" v="932" actId="478"/>
          <ac:spMkLst>
            <pc:docMk/>
            <pc:sldMk cId="2940080814" sldId="292"/>
            <ac:spMk id="20" creationId="{615C565B-9917-40C2-A469-31101B2CFC78}"/>
          </ac:spMkLst>
        </pc:spChg>
        <pc:spChg chg="add del mod">
          <ac:chgData name="혜인 이" userId="c1d8042edea9c5ba" providerId="LiveId" clId="{B4B92702-83F5-40A6-9082-D2DE1C55C385}" dt="2019-04-08T12:30:35.060" v="921" actId="478"/>
          <ac:spMkLst>
            <pc:docMk/>
            <pc:sldMk cId="2940080814" sldId="292"/>
            <ac:spMk id="21" creationId="{F53D1DC1-9E0B-4889-9D4E-27A5296B9959}"/>
          </ac:spMkLst>
        </pc:spChg>
        <pc:spChg chg="add del mod">
          <ac:chgData name="혜인 이" userId="c1d8042edea9c5ba" providerId="LiveId" clId="{B4B92702-83F5-40A6-9082-D2DE1C55C385}" dt="2019-04-08T12:30:36.067" v="925" actId="478"/>
          <ac:spMkLst>
            <pc:docMk/>
            <pc:sldMk cId="2940080814" sldId="292"/>
            <ac:spMk id="22" creationId="{FFA1359F-D16F-4749-9E88-2E3624D25E26}"/>
          </ac:spMkLst>
        </pc:spChg>
        <pc:spChg chg="add del mod">
          <ac:chgData name="혜인 이" userId="c1d8042edea9c5ba" providerId="LiveId" clId="{B4B92702-83F5-40A6-9082-D2DE1C55C385}" dt="2019-04-08T12:30:37.476" v="928" actId="478"/>
          <ac:spMkLst>
            <pc:docMk/>
            <pc:sldMk cId="2940080814" sldId="292"/>
            <ac:spMk id="23" creationId="{0F07B742-77B2-4761-9A5E-6E3295445E87}"/>
          </ac:spMkLst>
        </pc:spChg>
        <pc:spChg chg="add del mod">
          <ac:chgData name="혜인 이" userId="c1d8042edea9c5ba" providerId="LiveId" clId="{B4B92702-83F5-40A6-9082-D2DE1C55C385}" dt="2019-04-08T12:30:38.853" v="931" actId="478"/>
          <ac:spMkLst>
            <pc:docMk/>
            <pc:sldMk cId="2940080814" sldId="292"/>
            <ac:spMk id="24" creationId="{6D0F8F37-3D91-494E-9101-72D7175DB61D}"/>
          </ac:spMkLst>
        </pc:spChg>
        <pc:spChg chg="add del mod">
          <ac:chgData name="혜인 이" userId="c1d8042edea9c5ba" providerId="LiveId" clId="{B4B92702-83F5-40A6-9082-D2DE1C55C385}" dt="2019-05-08T10:48:14.260" v="7457" actId="478"/>
          <ac:spMkLst>
            <pc:docMk/>
            <pc:sldMk cId="2940080814" sldId="292"/>
            <ac:spMk id="27" creationId="{5ED70443-29E0-4189-AC78-A54B84B6A6F0}"/>
          </ac:spMkLst>
        </pc:spChg>
        <pc:spChg chg="add del mod">
          <ac:chgData name="혜인 이" userId="c1d8042edea9c5ba" providerId="LiveId" clId="{B4B92702-83F5-40A6-9082-D2DE1C55C385}" dt="2019-05-08T10:48:17.610" v="7459" actId="478"/>
          <ac:spMkLst>
            <pc:docMk/>
            <pc:sldMk cId="2940080814" sldId="292"/>
            <ac:spMk id="29" creationId="{5F8263C5-C811-4E52-88BE-32A8CDF9991E}"/>
          </ac:spMkLst>
        </pc:spChg>
        <pc:spChg chg="add del mod">
          <ac:chgData name="혜인 이" userId="c1d8042edea9c5ba" providerId="LiveId" clId="{B4B92702-83F5-40A6-9082-D2DE1C55C385}" dt="2019-05-08T10:48:15.514" v="7458" actId="478"/>
          <ac:spMkLst>
            <pc:docMk/>
            <pc:sldMk cId="2940080814" sldId="292"/>
            <ac:spMk id="32" creationId="{2683472B-9E00-4767-82B6-9CE51E05F952}"/>
          </ac:spMkLst>
        </pc:spChg>
        <pc:graphicFrameChg chg="del">
          <ac:chgData name="혜인 이" userId="c1d8042edea9c5ba" providerId="LiveId" clId="{B4B92702-83F5-40A6-9082-D2DE1C55C385}" dt="2019-04-08T12:37:05.708" v="1185" actId="478"/>
          <ac:graphicFrameMkLst>
            <pc:docMk/>
            <pc:sldMk cId="2940080814" sldId="292"/>
            <ac:graphicFrameMk id="25" creationId="{28165FD7-92C4-40FA-B30D-BD725630D0FE}"/>
          </ac:graphicFrameMkLst>
        </pc:graphicFrameChg>
        <pc:graphicFrameChg chg="del mod modGraphic">
          <ac:chgData name="혜인 이" userId="c1d8042edea9c5ba" providerId="LiveId" clId="{B4B92702-83F5-40A6-9082-D2DE1C55C385}" dt="2019-04-08T12:44:01.421" v="1438" actId="478"/>
          <ac:graphicFrameMkLst>
            <pc:docMk/>
            <pc:sldMk cId="2940080814" sldId="292"/>
            <ac:graphicFrameMk id="26" creationId="{C6BFB25C-7231-4645-BFA9-61B108EE3337}"/>
          </ac:graphicFrameMkLst>
        </pc:graphicFrameChg>
        <pc:graphicFrameChg chg="add del mod modGraphic">
          <ac:chgData name="혜인 이" userId="c1d8042edea9c5ba" providerId="LiveId" clId="{B4B92702-83F5-40A6-9082-D2DE1C55C385}" dt="2019-05-08T10:18:03.385" v="5555" actId="478"/>
          <ac:graphicFrameMkLst>
            <pc:docMk/>
            <pc:sldMk cId="2940080814" sldId="292"/>
            <ac:graphicFrameMk id="28" creationId="{6FE82004-9DC6-4020-96CC-23CE1AD14B56}"/>
          </ac:graphicFrameMkLst>
        </pc:graphicFrameChg>
        <pc:graphicFrameChg chg="add del mod modGraphic">
          <ac:chgData name="혜인 이" userId="c1d8042edea9c5ba" providerId="LiveId" clId="{B4B92702-83F5-40A6-9082-D2DE1C55C385}" dt="2019-05-08T10:17:59.840" v="5553" actId="478"/>
          <ac:graphicFrameMkLst>
            <pc:docMk/>
            <pc:sldMk cId="2940080814" sldId="292"/>
            <ac:graphicFrameMk id="30" creationId="{AAF4EAAC-C6D6-45DC-82EB-F3D09CD58741}"/>
          </ac:graphicFrameMkLst>
        </pc:graphicFrameChg>
        <pc:graphicFrameChg chg="add del mod modGraphic">
          <ac:chgData name="혜인 이" userId="c1d8042edea9c5ba" providerId="LiveId" clId="{B4B92702-83F5-40A6-9082-D2DE1C55C385}" dt="2019-05-08T10:18:01.266" v="5554" actId="478"/>
          <ac:graphicFrameMkLst>
            <pc:docMk/>
            <pc:sldMk cId="2940080814" sldId="292"/>
            <ac:graphicFrameMk id="31" creationId="{C268DDCD-75B5-4362-B17E-B0AA5F406B65}"/>
          </ac:graphicFrameMkLst>
        </pc:graphicFrameChg>
        <pc:picChg chg="add mod modCrop">
          <ac:chgData name="혜인 이" userId="c1d8042edea9c5ba" providerId="LiveId" clId="{B4B92702-83F5-40A6-9082-D2DE1C55C385}" dt="2019-05-08T10:55:48.420" v="7560" actId="14100"/>
          <ac:picMkLst>
            <pc:docMk/>
            <pc:sldMk cId="2940080814" sldId="292"/>
            <ac:picMk id="4" creationId="{4AA3A31C-A066-4373-B04C-392D75E639AB}"/>
          </ac:picMkLst>
        </pc:picChg>
        <pc:picChg chg="del">
          <ac:chgData name="혜인 이" userId="c1d8042edea9c5ba" providerId="LiveId" clId="{B4B92702-83F5-40A6-9082-D2DE1C55C385}" dt="2019-04-08T11:30:57.430" v="20" actId="478"/>
          <ac:picMkLst>
            <pc:docMk/>
            <pc:sldMk cId="2940080814" sldId="292"/>
            <ac:picMk id="7" creationId="{41200E9B-3365-412B-A62E-F657365E87A4}"/>
          </ac:picMkLst>
        </pc:picChg>
        <pc:picChg chg="add del mod modCrop">
          <ac:chgData name="혜인 이" userId="c1d8042edea9c5ba" providerId="LiveId" clId="{B4B92702-83F5-40A6-9082-D2DE1C55C385}" dt="2019-04-08T12:30:33.592" v="919" actId="478"/>
          <ac:picMkLst>
            <pc:docMk/>
            <pc:sldMk cId="2940080814" sldId="292"/>
            <ac:picMk id="10" creationId="{325D8BE2-E894-4B1E-BBE2-84732C559FAC}"/>
          </ac:picMkLst>
        </pc:picChg>
        <pc:picChg chg="add del mod">
          <ac:chgData name="혜인 이" userId="c1d8042edea9c5ba" providerId="LiveId" clId="{B4B92702-83F5-40A6-9082-D2DE1C55C385}" dt="2019-04-08T12:16:17.084" v="618" actId="478"/>
          <ac:picMkLst>
            <pc:docMk/>
            <pc:sldMk cId="2940080814" sldId="292"/>
            <ac:picMk id="11" creationId="{C9776094-3E28-452C-B6AB-8AE968223A74}"/>
          </ac:picMkLst>
        </pc:picChg>
        <pc:picChg chg="add del mod modCrop">
          <ac:chgData name="혜인 이" userId="c1d8042edea9c5ba" providerId="LiveId" clId="{B4B92702-83F5-40A6-9082-D2DE1C55C385}" dt="2019-04-08T12:30:38.418" v="930" actId="478"/>
          <ac:picMkLst>
            <pc:docMk/>
            <pc:sldMk cId="2940080814" sldId="292"/>
            <ac:picMk id="12" creationId="{DDC3EA60-056C-4E2C-BEA3-F3048097230D}"/>
          </ac:picMkLst>
        </pc:picChg>
        <pc:picChg chg="add del mod modCrop">
          <ac:chgData name="혜인 이" userId="c1d8042edea9c5ba" providerId="LiveId" clId="{B4B92702-83F5-40A6-9082-D2DE1C55C385}" dt="2019-04-08T12:30:35.687" v="924" actId="478"/>
          <ac:picMkLst>
            <pc:docMk/>
            <pc:sldMk cId="2940080814" sldId="292"/>
            <ac:picMk id="13" creationId="{D396868B-BAC4-48D5-9AE8-DAFF134D9D4C}"/>
          </ac:picMkLst>
        </pc:picChg>
        <pc:picChg chg="add del mod modCrop">
          <ac:chgData name="혜인 이" userId="c1d8042edea9c5ba" providerId="LiveId" clId="{B4B92702-83F5-40A6-9082-D2DE1C55C385}" dt="2019-04-08T12:30:35.395" v="923" actId="478"/>
          <ac:picMkLst>
            <pc:docMk/>
            <pc:sldMk cId="2940080814" sldId="292"/>
            <ac:picMk id="14" creationId="{A6A8F187-A2BD-4027-BB57-FD16B78E1CC3}"/>
          </ac:picMkLst>
        </pc:picChg>
        <pc:picChg chg="add del mod modCrop">
          <ac:chgData name="혜인 이" userId="c1d8042edea9c5ba" providerId="LiveId" clId="{B4B92702-83F5-40A6-9082-D2DE1C55C385}" dt="2019-04-08T12:30:36.991" v="927" actId="478"/>
          <ac:picMkLst>
            <pc:docMk/>
            <pc:sldMk cId="2940080814" sldId="292"/>
            <ac:picMk id="15" creationId="{E908D1D1-2F26-405D-B986-2DAFBDF44A38}"/>
          </ac:picMkLst>
        </pc:picChg>
      </pc:sldChg>
      <pc:sldChg chg="addSp delSp modSp add del ord">
        <pc:chgData name="혜인 이" userId="c1d8042edea9c5ba" providerId="LiveId" clId="{B4B92702-83F5-40A6-9082-D2DE1C55C385}" dt="2019-05-08T12:12:45.690" v="11931"/>
        <pc:sldMkLst>
          <pc:docMk/>
          <pc:sldMk cId="3531021219" sldId="295"/>
        </pc:sldMkLst>
        <pc:spChg chg="del">
          <ac:chgData name="혜인 이" userId="c1d8042edea9c5ba" providerId="LiveId" clId="{B4B92702-83F5-40A6-9082-D2DE1C55C385}" dt="2019-04-08T11:56:51.463" v="186" actId="478"/>
          <ac:spMkLst>
            <pc:docMk/>
            <pc:sldMk cId="3531021219" sldId="295"/>
            <ac:spMk id="2" creationId="{06162646-92A9-4C9B-B6BD-5593F6250774}"/>
          </ac:spMkLst>
        </pc:spChg>
        <pc:spChg chg="del">
          <ac:chgData name="혜인 이" userId="c1d8042edea9c5ba" providerId="LiveId" clId="{B4B92702-83F5-40A6-9082-D2DE1C55C385}" dt="2019-04-08T11:56:49.457" v="185" actId="478"/>
          <ac:spMkLst>
            <pc:docMk/>
            <pc:sldMk cId="3531021219" sldId="295"/>
            <ac:spMk id="3" creationId="{F1E109BD-D31E-4D3F-8212-318CD690A528}"/>
          </ac:spMkLst>
        </pc:spChg>
        <pc:spChg chg="del">
          <ac:chgData name="혜인 이" userId="c1d8042edea9c5ba" providerId="LiveId" clId="{B4B92702-83F5-40A6-9082-D2DE1C55C385}" dt="2019-04-08T11:55:53.873" v="172" actId="478"/>
          <ac:spMkLst>
            <pc:docMk/>
            <pc:sldMk cId="3531021219" sldId="295"/>
            <ac:spMk id="4" creationId="{00000000-0000-0000-0000-000000000000}"/>
          </ac:spMkLst>
        </pc:spChg>
        <pc:spChg chg="add">
          <ac:chgData name="혜인 이" userId="c1d8042edea9c5ba" providerId="LiveId" clId="{B4B92702-83F5-40A6-9082-D2DE1C55C385}" dt="2019-04-08T11:56:46.755" v="184"/>
          <ac:spMkLst>
            <pc:docMk/>
            <pc:sldMk cId="3531021219" sldId="295"/>
            <ac:spMk id="7" creationId="{07E2541E-0E8C-4052-8BA6-CAD0E99994F8}"/>
          </ac:spMkLst>
        </pc:spChg>
        <pc:spChg chg="add mod">
          <ac:chgData name="혜인 이" userId="c1d8042edea9c5ba" providerId="LiveId" clId="{B4B92702-83F5-40A6-9082-D2DE1C55C385}" dt="2019-05-08T11:13:02.144" v="8459" actId="207"/>
          <ac:spMkLst>
            <pc:docMk/>
            <pc:sldMk cId="3531021219" sldId="295"/>
            <ac:spMk id="9" creationId="{40FE44E4-F431-45A7-80C9-6871F4E03158}"/>
          </ac:spMkLst>
        </pc:spChg>
        <pc:spChg chg="add mod">
          <ac:chgData name="혜인 이" userId="c1d8042edea9c5ba" providerId="LiveId" clId="{B4B92702-83F5-40A6-9082-D2DE1C55C385}" dt="2019-05-08T11:33:01.081" v="9031" actId="1076"/>
          <ac:spMkLst>
            <pc:docMk/>
            <pc:sldMk cId="3531021219" sldId="295"/>
            <ac:spMk id="10" creationId="{E793E472-D1EC-4E91-8F35-EC4AE8F295AE}"/>
          </ac:spMkLst>
        </pc:spChg>
        <pc:spChg chg="add del mod">
          <ac:chgData name="혜인 이" userId="c1d8042edea9c5ba" providerId="LiveId" clId="{B4B92702-83F5-40A6-9082-D2DE1C55C385}" dt="2019-05-08T11:13:08.105" v="8464" actId="478"/>
          <ac:spMkLst>
            <pc:docMk/>
            <pc:sldMk cId="3531021219" sldId="295"/>
            <ac:spMk id="11" creationId="{FD2BE786-45EE-47F9-BABF-34CE2BA0CD1C}"/>
          </ac:spMkLst>
        </pc:spChg>
        <pc:spChg chg="add del mod">
          <ac:chgData name="혜인 이" userId="c1d8042edea9c5ba" providerId="LiveId" clId="{B4B92702-83F5-40A6-9082-D2DE1C55C385}" dt="2019-05-08T11:27:09.593" v="8749" actId="478"/>
          <ac:spMkLst>
            <pc:docMk/>
            <pc:sldMk cId="3531021219" sldId="295"/>
            <ac:spMk id="12" creationId="{02C4917E-64CD-4A5F-968E-B0F8CEE04AB0}"/>
          </ac:spMkLst>
        </pc:spChg>
        <pc:spChg chg="add del mod">
          <ac:chgData name="혜인 이" userId="c1d8042edea9c5ba" providerId="LiveId" clId="{B4B92702-83F5-40A6-9082-D2DE1C55C385}" dt="2019-05-08T11:39:25.624" v="9439" actId="478"/>
          <ac:spMkLst>
            <pc:docMk/>
            <pc:sldMk cId="3531021219" sldId="295"/>
            <ac:spMk id="13" creationId="{60281349-ACB6-49DA-84B3-1DD0DB5CCD1A}"/>
          </ac:spMkLst>
        </pc:spChg>
        <pc:spChg chg="add mod">
          <ac:chgData name="혜인 이" userId="c1d8042edea9c5ba" providerId="LiveId" clId="{B4B92702-83F5-40A6-9082-D2DE1C55C385}" dt="2019-05-08T11:40:35.201" v="9459" actId="2085"/>
          <ac:spMkLst>
            <pc:docMk/>
            <pc:sldMk cId="3531021219" sldId="295"/>
            <ac:spMk id="14" creationId="{33E3DB99-F197-400C-9A36-945F31643CA0}"/>
          </ac:spMkLst>
        </pc:spChg>
        <pc:spChg chg="add mod">
          <ac:chgData name="혜인 이" userId="c1d8042edea9c5ba" providerId="LiveId" clId="{B4B92702-83F5-40A6-9082-D2DE1C55C385}" dt="2019-05-08T11:39:58.909" v="9452" actId="1076"/>
          <ac:spMkLst>
            <pc:docMk/>
            <pc:sldMk cId="3531021219" sldId="295"/>
            <ac:spMk id="15" creationId="{7B064793-1CE7-4F74-A770-DE1F5BA4156C}"/>
          </ac:spMkLst>
        </pc:spChg>
        <pc:picChg chg="add del mod modCrop">
          <ac:chgData name="혜인 이" userId="c1d8042edea9c5ba" providerId="LiveId" clId="{B4B92702-83F5-40A6-9082-D2DE1C55C385}" dt="2019-05-08T11:27:12.847" v="8750" actId="478"/>
          <ac:picMkLst>
            <pc:docMk/>
            <pc:sldMk cId="3531021219" sldId="295"/>
            <ac:picMk id="3" creationId="{836D48E2-51E0-4A48-9BCF-339DDCC5100C}"/>
          </ac:picMkLst>
        </pc:picChg>
        <pc:picChg chg="add mod modCrop">
          <ac:chgData name="혜인 이" userId="c1d8042edea9c5ba" providerId="LiveId" clId="{B4B92702-83F5-40A6-9082-D2DE1C55C385}" dt="2019-05-08T11:39:54.628" v="9451" actId="14100"/>
          <ac:picMkLst>
            <pc:docMk/>
            <pc:sldMk cId="3531021219" sldId="295"/>
            <ac:picMk id="5" creationId="{3CFDCF4B-8A05-442F-BF08-793D66F32556}"/>
          </ac:picMkLst>
        </pc:picChg>
        <pc:picChg chg="del mod modCrop">
          <ac:chgData name="혜인 이" userId="c1d8042edea9c5ba" providerId="LiveId" clId="{B4B92702-83F5-40A6-9082-D2DE1C55C385}" dt="2019-05-08T11:13:05.513" v="8460" actId="478"/>
          <ac:picMkLst>
            <pc:docMk/>
            <pc:sldMk cId="3531021219" sldId="295"/>
            <ac:picMk id="6" creationId="{00000000-0000-0000-0000-000000000000}"/>
          </ac:picMkLst>
        </pc:picChg>
        <pc:picChg chg="del mod modCrop">
          <ac:chgData name="혜인 이" userId="c1d8042edea9c5ba" providerId="LiveId" clId="{B4B92702-83F5-40A6-9082-D2DE1C55C385}" dt="2019-05-08T11:13:06.097" v="8462" actId="478"/>
          <ac:picMkLst>
            <pc:docMk/>
            <pc:sldMk cId="3531021219" sldId="295"/>
            <ac:picMk id="8" creationId="{00000000-0000-0000-0000-000000000000}"/>
          </ac:picMkLst>
        </pc:picChg>
        <pc:picChg chg="add del">
          <ac:chgData name="혜인 이" userId="c1d8042edea9c5ba" providerId="LiveId" clId="{B4B92702-83F5-40A6-9082-D2DE1C55C385}" dt="2019-04-08T13:09:53.375" v="3396" actId="478"/>
          <ac:picMkLst>
            <pc:docMk/>
            <pc:sldMk cId="3531021219" sldId="295"/>
            <ac:picMk id="12" creationId="{68FC7951-EFE5-4BBF-BB0E-CDB1893A03CD}"/>
          </ac:picMkLst>
        </pc:picChg>
        <pc:picChg chg="add del mod modCrop">
          <ac:chgData name="혜인 이" userId="c1d8042edea9c5ba" providerId="LiveId" clId="{B4B92702-83F5-40A6-9082-D2DE1C55C385}" dt="2019-04-08T13:45:36.020" v="5113" actId="478"/>
          <ac:picMkLst>
            <pc:docMk/>
            <pc:sldMk cId="3531021219" sldId="295"/>
            <ac:picMk id="13" creationId="{840DE78A-529C-494E-8980-706E5A54F846}"/>
          </ac:picMkLst>
        </pc:picChg>
        <pc:picChg chg="add del">
          <ac:chgData name="혜인 이" userId="c1d8042edea9c5ba" providerId="LiveId" clId="{B4B92702-83F5-40A6-9082-D2DE1C55C385}" dt="2019-04-08T13:45:30.759" v="5111"/>
          <ac:picMkLst>
            <pc:docMk/>
            <pc:sldMk cId="3531021219" sldId="295"/>
            <ac:picMk id="14" creationId="{85ABCD4E-5467-49AB-B233-88E9BF49B345}"/>
          </ac:picMkLst>
        </pc:picChg>
        <pc:picChg chg="add del mod">
          <ac:chgData name="혜인 이" userId="c1d8042edea9c5ba" providerId="LiveId" clId="{B4B92702-83F5-40A6-9082-D2DE1C55C385}" dt="2019-05-08T11:13:06.586" v="8463" actId="478"/>
          <ac:picMkLst>
            <pc:docMk/>
            <pc:sldMk cId="3531021219" sldId="295"/>
            <ac:picMk id="5122" creationId="{F66BAB61-4CFF-4C11-B946-C99A44CBCD9A}"/>
          </ac:picMkLst>
        </pc:picChg>
      </pc:sldChg>
      <pc:sldChg chg="addSp delSp modSp del">
        <pc:chgData name="혜인 이" userId="c1d8042edea9c5ba" providerId="LiveId" clId="{B4B92702-83F5-40A6-9082-D2DE1C55C385}" dt="2019-05-08T11:20:40.752" v="8646" actId="2696"/>
        <pc:sldMkLst>
          <pc:docMk/>
          <pc:sldMk cId="2616784977" sldId="296"/>
        </pc:sldMkLst>
        <pc:spChg chg="del">
          <ac:chgData name="혜인 이" userId="c1d8042edea9c5ba" providerId="LiveId" clId="{B4B92702-83F5-40A6-9082-D2DE1C55C385}" dt="2019-04-08T11:57:07.355" v="196" actId="478"/>
          <ac:spMkLst>
            <pc:docMk/>
            <pc:sldMk cId="2616784977" sldId="296"/>
            <ac:spMk id="2" creationId="{80A66268-54E0-42FD-9BCA-C0271449E4D4}"/>
          </ac:spMkLst>
        </pc:spChg>
        <pc:spChg chg="del">
          <ac:chgData name="혜인 이" userId="c1d8042edea9c5ba" providerId="LiveId" clId="{B4B92702-83F5-40A6-9082-D2DE1C55C385}" dt="2019-04-08T11:57:05.714" v="195" actId="478"/>
          <ac:spMkLst>
            <pc:docMk/>
            <pc:sldMk cId="2616784977" sldId="296"/>
            <ac:spMk id="3" creationId="{FA152B61-5E3E-48E8-A749-137FC372205E}"/>
          </ac:spMkLst>
        </pc:spChg>
        <pc:spChg chg="add mod">
          <ac:chgData name="혜인 이" userId="c1d8042edea9c5ba" providerId="LiveId" clId="{B4B92702-83F5-40A6-9082-D2DE1C55C385}" dt="2019-04-08T11:59:01.830" v="235" actId="1076"/>
          <ac:spMkLst>
            <pc:docMk/>
            <pc:sldMk cId="2616784977" sldId="296"/>
            <ac:spMk id="9" creationId="{3180E505-7BE6-4F15-9985-6ED05D6E705A}"/>
          </ac:spMkLst>
        </pc:spChg>
        <pc:spChg chg="add mod">
          <ac:chgData name="혜인 이" userId="c1d8042edea9c5ba" providerId="LiveId" clId="{B4B92702-83F5-40A6-9082-D2DE1C55C385}" dt="2019-04-08T11:59:11.266" v="237" actId="1076"/>
          <ac:spMkLst>
            <pc:docMk/>
            <pc:sldMk cId="2616784977" sldId="296"/>
            <ac:spMk id="15" creationId="{2C7CF416-82EC-4B01-9553-A294CB6CC838}"/>
          </ac:spMkLst>
        </pc:spChg>
        <pc:spChg chg="add">
          <ac:chgData name="혜인 이" userId="c1d8042edea9c5ba" providerId="LiveId" clId="{B4B92702-83F5-40A6-9082-D2DE1C55C385}" dt="2019-04-08T13:23:39.727" v="3650"/>
          <ac:spMkLst>
            <pc:docMk/>
            <pc:sldMk cId="2616784977" sldId="296"/>
            <ac:spMk id="17" creationId="{74C68595-B3A9-4832-B97E-B5846904F000}"/>
          </ac:spMkLst>
        </pc:spChg>
        <pc:spChg chg="add mod">
          <ac:chgData name="혜인 이" userId="c1d8042edea9c5ba" providerId="LiveId" clId="{B4B92702-83F5-40A6-9082-D2DE1C55C385}" dt="2019-04-08T13:23:46.009" v="3653" actId="14100"/>
          <ac:spMkLst>
            <pc:docMk/>
            <pc:sldMk cId="2616784977" sldId="296"/>
            <ac:spMk id="18" creationId="{A63591A3-501E-47F7-ACE6-4840C0BCD58B}"/>
          </ac:spMkLst>
        </pc:spChg>
        <pc:spChg chg="add mod">
          <ac:chgData name="혜인 이" userId="c1d8042edea9c5ba" providerId="LiveId" clId="{B4B92702-83F5-40A6-9082-D2DE1C55C385}" dt="2019-04-08T13:26:32.952" v="3772" actId="14100"/>
          <ac:spMkLst>
            <pc:docMk/>
            <pc:sldMk cId="2616784977" sldId="296"/>
            <ac:spMk id="19" creationId="{E8B788ED-45AC-4A48-A2F8-A28D85AD22B5}"/>
          </ac:spMkLst>
        </pc:spChg>
        <pc:spChg chg="add mod">
          <ac:chgData name="혜인 이" userId="c1d8042edea9c5ba" providerId="LiveId" clId="{B4B92702-83F5-40A6-9082-D2DE1C55C385}" dt="2019-04-08T13:26:59.645" v="3777" actId="14100"/>
          <ac:spMkLst>
            <pc:docMk/>
            <pc:sldMk cId="2616784977" sldId="296"/>
            <ac:spMk id="20" creationId="{EB2BD392-D5AC-4DE5-B03F-BCBDC88B28D9}"/>
          </ac:spMkLst>
        </pc:spChg>
        <pc:spChg chg="add mod">
          <ac:chgData name="혜인 이" userId="c1d8042edea9c5ba" providerId="LiveId" clId="{B4B92702-83F5-40A6-9082-D2DE1C55C385}" dt="2019-04-08T13:24:16.859" v="3662" actId="1076"/>
          <ac:spMkLst>
            <pc:docMk/>
            <pc:sldMk cId="2616784977" sldId="296"/>
            <ac:spMk id="21" creationId="{0D8C69A3-0778-493A-92ED-451AFE0C69EB}"/>
          </ac:spMkLst>
        </pc:spChg>
        <pc:spChg chg="add mod">
          <ac:chgData name="혜인 이" userId="c1d8042edea9c5ba" providerId="LiveId" clId="{B4B92702-83F5-40A6-9082-D2DE1C55C385}" dt="2019-04-08T13:24:20.238" v="3665" actId="688"/>
          <ac:spMkLst>
            <pc:docMk/>
            <pc:sldMk cId="2616784977" sldId="296"/>
            <ac:spMk id="22" creationId="{5C548AD5-1FA1-4FF0-8EAA-876800B8212F}"/>
          </ac:spMkLst>
        </pc:spChg>
        <pc:spChg chg="add mod">
          <ac:chgData name="혜인 이" userId="c1d8042edea9c5ba" providerId="LiveId" clId="{B4B92702-83F5-40A6-9082-D2DE1C55C385}" dt="2019-04-08T13:24:22.769" v="3667" actId="1076"/>
          <ac:spMkLst>
            <pc:docMk/>
            <pc:sldMk cId="2616784977" sldId="296"/>
            <ac:spMk id="23" creationId="{7C9D8E0D-E68F-428D-A821-EB3597F3758B}"/>
          </ac:spMkLst>
        </pc:spChg>
        <pc:spChg chg="add mod">
          <ac:chgData name="혜인 이" userId="c1d8042edea9c5ba" providerId="LiveId" clId="{B4B92702-83F5-40A6-9082-D2DE1C55C385}" dt="2019-04-08T13:24:34.029" v="3675" actId="1076"/>
          <ac:spMkLst>
            <pc:docMk/>
            <pc:sldMk cId="2616784977" sldId="296"/>
            <ac:spMk id="24" creationId="{582775DF-193D-4713-8A19-BF61A352784A}"/>
          </ac:spMkLst>
        </pc:spChg>
        <pc:spChg chg="add mod">
          <ac:chgData name="혜인 이" userId="c1d8042edea9c5ba" providerId="LiveId" clId="{B4B92702-83F5-40A6-9082-D2DE1C55C385}" dt="2019-04-08T13:28:24.034" v="3802" actId="20577"/>
          <ac:spMkLst>
            <pc:docMk/>
            <pc:sldMk cId="2616784977" sldId="296"/>
            <ac:spMk id="25" creationId="{3A8A8729-23EE-4406-9FA4-CA1F161CBEB3}"/>
          </ac:spMkLst>
        </pc:spChg>
        <pc:spChg chg="add mod">
          <ac:chgData name="혜인 이" userId="c1d8042edea9c5ba" providerId="LiveId" clId="{B4B92702-83F5-40A6-9082-D2DE1C55C385}" dt="2019-04-08T13:24:51.818" v="3677" actId="1076"/>
          <ac:spMkLst>
            <pc:docMk/>
            <pc:sldMk cId="2616784977" sldId="296"/>
            <ac:spMk id="26" creationId="{23D5A4E6-753E-441A-92E4-E1DB8C4C0949}"/>
          </ac:spMkLst>
        </pc:spChg>
        <pc:spChg chg="add mod">
          <ac:chgData name="혜인 이" userId="c1d8042edea9c5ba" providerId="LiveId" clId="{B4B92702-83F5-40A6-9082-D2DE1C55C385}" dt="2019-04-08T13:24:54.819" v="3678" actId="1076"/>
          <ac:spMkLst>
            <pc:docMk/>
            <pc:sldMk cId="2616784977" sldId="296"/>
            <ac:spMk id="27" creationId="{4B659546-4EE4-4760-8626-8C90FF017AC3}"/>
          </ac:spMkLst>
        </pc:spChg>
        <pc:spChg chg="add mod">
          <ac:chgData name="혜인 이" userId="c1d8042edea9c5ba" providerId="LiveId" clId="{B4B92702-83F5-40A6-9082-D2DE1C55C385}" dt="2019-04-08T13:24:57.308" v="3679" actId="1076"/>
          <ac:spMkLst>
            <pc:docMk/>
            <pc:sldMk cId="2616784977" sldId="296"/>
            <ac:spMk id="28" creationId="{704A8B8C-4AC1-4B7C-AFDA-88F3522F4B24}"/>
          </ac:spMkLst>
        </pc:spChg>
        <pc:spChg chg="add mod">
          <ac:chgData name="혜인 이" userId="c1d8042edea9c5ba" providerId="LiveId" clId="{B4B92702-83F5-40A6-9082-D2DE1C55C385}" dt="2019-04-08T13:25:00.409" v="3680" actId="1076"/>
          <ac:spMkLst>
            <pc:docMk/>
            <pc:sldMk cId="2616784977" sldId="296"/>
            <ac:spMk id="29" creationId="{83E6E4DE-67F0-4E2C-8FE4-B1A7568954BD}"/>
          </ac:spMkLst>
        </pc:spChg>
        <pc:picChg chg="mod modCrop">
          <ac:chgData name="혜인 이" userId="c1d8042edea9c5ba" providerId="LiveId" clId="{B4B92702-83F5-40A6-9082-D2DE1C55C385}" dt="2019-04-08T13:23:53.242" v="3658" actId="1076"/>
          <ac:picMkLst>
            <pc:docMk/>
            <pc:sldMk cId="2616784977" sldId="296"/>
            <ac:picMk id="10" creationId="{00000000-0000-0000-0000-000000000000}"/>
          </ac:picMkLst>
        </pc:picChg>
        <pc:picChg chg="mod modCrop">
          <ac:chgData name="혜인 이" userId="c1d8042edea9c5ba" providerId="LiveId" clId="{B4B92702-83F5-40A6-9082-D2DE1C55C385}" dt="2019-04-08T13:24:05.099" v="3660" actId="1076"/>
          <ac:picMkLst>
            <pc:docMk/>
            <pc:sldMk cId="2616784977" sldId="296"/>
            <ac:picMk id="11" creationId="{00000000-0000-0000-0000-000000000000}"/>
          </ac:picMkLst>
        </pc:picChg>
        <pc:picChg chg="mod modCrop">
          <ac:chgData name="혜인 이" userId="c1d8042edea9c5ba" providerId="LiveId" clId="{B4B92702-83F5-40A6-9082-D2DE1C55C385}" dt="2019-04-08T13:23:28.529" v="3647" actId="1076"/>
          <ac:picMkLst>
            <pc:docMk/>
            <pc:sldMk cId="2616784977" sldId="296"/>
            <ac:picMk id="12" creationId="{00000000-0000-0000-0000-000000000000}"/>
          </ac:picMkLst>
        </pc:picChg>
        <pc:picChg chg="del mod modCrop">
          <ac:chgData name="혜인 이" userId="c1d8042edea9c5ba" providerId="LiveId" clId="{B4B92702-83F5-40A6-9082-D2DE1C55C385}" dt="2019-04-08T13:22:40.037" v="3637" actId="478"/>
          <ac:picMkLst>
            <pc:docMk/>
            <pc:sldMk cId="2616784977" sldId="296"/>
            <ac:picMk id="13" creationId="{00000000-0000-0000-0000-000000000000}"/>
          </ac:picMkLst>
        </pc:picChg>
        <pc:picChg chg="mod modCrop">
          <ac:chgData name="혜인 이" userId="c1d8042edea9c5ba" providerId="LiveId" clId="{B4B92702-83F5-40A6-9082-D2DE1C55C385}" dt="2019-04-08T13:24:28.955" v="3673" actId="1076"/>
          <ac:picMkLst>
            <pc:docMk/>
            <pc:sldMk cId="2616784977" sldId="296"/>
            <ac:picMk id="14" creationId="{00000000-0000-0000-0000-000000000000}"/>
          </ac:picMkLst>
        </pc:picChg>
        <pc:picChg chg="add del mod modCrop">
          <ac:chgData name="혜인 이" userId="c1d8042edea9c5ba" providerId="LiveId" clId="{B4B92702-83F5-40A6-9082-D2DE1C55C385}" dt="2019-04-08T13:23:29.958" v="3648" actId="1076"/>
          <ac:picMkLst>
            <pc:docMk/>
            <pc:sldMk cId="2616784977" sldId="296"/>
            <ac:picMk id="16" creationId="{A4A52CAA-E1B2-42EB-A07D-96BE85878AA5}"/>
          </ac:picMkLst>
        </pc:picChg>
      </pc:sldChg>
      <pc:sldChg chg="addSp delSp modSp del">
        <pc:chgData name="혜인 이" userId="c1d8042edea9c5ba" providerId="LiveId" clId="{B4B92702-83F5-40A6-9082-D2DE1C55C385}" dt="2019-05-08T11:20:42.806" v="8647" actId="2696"/>
        <pc:sldMkLst>
          <pc:docMk/>
          <pc:sldMk cId="4191807133" sldId="298"/>
        </pc:sldMkLst>
        <pc:spChg chg="del">
          <ac:chgData name="혜인 이" userId="c1d8042edea9c5ba" providerId="LiveId" clId="{B4B92702-83F5-40A6-9082-D2DE1C55C385}" dt="2019-04-08T11:56:05.886" v="177" actId="478"/>
          <ac:spMkLst>
            <pc:docMk/>
            <pc:sldMk cId="4191807133" sldId="298"/>
            <ac:spMk id="2" creationId="{90E53AB2-81C0-4FA3-B247-DB96016B1D1F}"/>
          </ac:spMkLst>
        </pc:spChg>
        <pc:spChg chg="del">
          <ac:chgData name="혜인 이" userId="c1d8042edea9c5ba" providerId="LiveId" clId="{B4B92702-83F5-40A6-9082-D2DE1C55C385}" dt="2019-04-08T11:56:04.193" v="176" actId="478"/>
          <ac:spMkLst>
            <pc:docMk/>
            <pc:sldMk cId="4191807133" sldId="298"/>
            <ac:spMk id="3" creationId="{B4CB3737-0ACF-4451-91B8-8D0836391825}"/>
          </ac:spMkLst>
        </pc:spChg>
        <pc:spChg chg="add">
          <ac:chgData name="혜인 이" userId="c1d8042edea9c5ba" providerId="LiveId" clId="{B4B92702-83F5-40A6-9082-D2DE1C55C385}" dt="2019-04-08T11:57:10.501" v="198"/>
          <ac:spMkLst>
            <pc:docMk/>
            <pc:sldMk cId="4191807133" sldId="298"/>
            <ac:spMk id="6" creationId="{A7725C19-5B09-4098-BAC9-32CD3C4569AB}"/>
          </ac:spMkLst>
        </pc:spChg>
        <pc:spChg chg="add mod">
          <ac:chgData name="혜인 이" userId="c1d8042edea9c5ba" providerId="LiveId" clId="{B4B92702-83F5-40A6-9082-D2DE1C55C385}" dt="2019-04-08T11:57:42.584" v="211" actId="1076"/>
          <ac:spMkLst>
            <pc:docMk/>
            <pc:sldMk cId="4191807133" sldId="298"/>
            <ac:spMk id="7" creationId="{60055BCD-9B88-40A0-A57E-22084CA0D883}"/>
          </ac:spMkLst>
        </pc:spChg>
        <pc:spChg chg="add">
          <ac:chgData name="혜인 이" userId="c1d8042edea9c5ba" providerId="LiveId" clId="{B4B92702-83F5-40A6-9082-D2DE1C55C385}" dt="2019-04-08T13:12:15.179" v="3460"/>
          <ac:spMkLst>
            <pc:docMk/>
            <pc:sldMk cId="4191807133" sldId="298"/>
            <ac:spMk id="11" creationId="{846871D5-979C-464A-94A4-33B4E129AA62}"/>
          </ac:spMkLst>
        </pc:spChg>
        <pc:spChg chg="add mod">
          <ac:chgData name="혜인 이" userId="c1d8042edea9c5ba" providerId="LiveId" clId="{B4B92702-83F5-40A6-9082-D2DE1C55C385}" dt="2019-04-08T13:12:24.087" v="3462" actId="1076"/>
          <ac:spMkLst>
            <pc:docMk/>
            <pc:sldMk cId="4191807133" sldId="298"/>
            <ac:spMk id="12" creationId="{B8A622BF-D98D-4B41-950A-330A0444C5AC}"/>
          </ac:spMkLst>
        </pc:spChg>
        <pc:picChg chg="del">
          <ac:chgData name="혜인 이" userId="c1d8042edea9c5ba" providerId="LiveId" clId="{B4B92702-83F5-40A6-9082-D2DE1C55C385}" dt="2019-04-08T11:56:00.910" v="174" actId="478"/>
          <ac:picMkLst>
            <pc:docMk/>
            <pc:sldMk cId="4191807133" sldId="298"/>
            <ac:picMk id="4" creationId="{00000000-0000-0000-0000-000000000000}"/>
          </ac:picMkLst>
        </pc:picChg>
        <pc:picChg chg="del">
          <ac:chgData name="혜인 이" userId="c1d8042edea9c5ba" providerId="LiveId" clId="{B4B92702-83F5-40A6-9082-D2DE1C55C385}" dt="2019-04-08T11:56:01.370" v="175" actId="478"/>
          <ac:picMkLst>
            <pc:docMk/>
            <pc:sldMk cId="4191807133" sldId="298"/>
            <ac:picMk id="5" creationId="{00000000-0000-0000-0000-000000000000}"/>
          </ac:picMkLst>
        </pc:picChg>
        <pc:picChg chg="add mod">
          <ac:chgData name="혜인 이" userId="c1d8042edea9c5ba" providerId="LiveId" clId="{B4B92702-83F5-40A6-9082-D2DE1C55C385}" dt="2019-04-08T13:12:08.047" v="3459" actId="14100"/>
          <ac:picMkLst>
            <pc:docMk/>
            <pc:sldMk cId="4191807133" sldId="298"/>
            <ac:picMk id="3074" creationId="{453824AC-2361-412D-939C-7A6FB652BA93}"/>
          </ac:picMkLst>
        </pc:picChg>
        <pc:picChg chg="add mod">
          <ac:chgData name="혜인 이" userId="c1d8042edea9c5ba" providerId="LiveId" clId="{B4B92702-83F5-40A6-9082-D2DE1C55C385}" dt="2019-04-08T13:13:16.457" v="3480" actId="14100"/>
          <ac:picMkLst>
            <pc:docMk/>
            <pc:sldMk cId="4191807133" sldId="298"/>
            <ac:picMk id="3076" creationId="{E54F4426-D206-414F-A6A6-BC07BFDFB71D}"/>
          </ac:picMkLst>
        </pc:picChg>
        <pc:picChg chg="add mod">
          <ac:chgData name="혜인 이" userId="c1d8042edea9c5ba" providerId="LiveId" clId="{B4B92702-83F5-40A6-9082-D2DE1C55C385}" dt="2019-04-08T13:13:07.879" v="3478" actId="1076"/>
          <ac:picMkLst>
            <pc:docMk/>
            <pc:sldMk cId="4191807133" sldId="298"/>
            <ac:picMk id="3078" creationId="{EE791403-446B-417E-8C43-96861A9364EF}"/>
          </ac:picMkLst>
        </pc:picChg>
      </pc:sldChg>
      <pc:sldChg chg="addSp delSp modSp del">
        <pc:chgData name="혜인 이" userId="c1d8042edea9c5ba" providerId="LiveId" clId="{B4B92702-83F5-40A6-9082-D2DE1C55C385}" dt="2019-05-08T11:20:45.421" v="8648" actId="2696"/>
        <pc:sldMkLst>
          <pc:docMk/>
          <pc:sldMk cId="4077475059" sldId="305"/>
        </pc:sldMkLst>
        <pc:spChg chg="del">
          <ac:chgData name="혜인 이" userId="c1d8042edea9c5ba" providerId="LiveId" clId="{B4B92702-83F5-40A6-9082-D2DE1C55C385}" dt="2019-04-08T11:56:09.030" v="178" actId="478"/>
          <ac:spMkLst>
            <pc:docMk/>
            <pc:sldMk cId="4077475059" sldId="305"/>
            <ac:spMk id="2" creationId="{00000000-0000-0000-0000-000000000000}"/>
          </ac:spMkLst>
        </pc:spChg>
        <pc:spChg chg="del">
          <ac:chgData name="혜인 이" userId="c1d8042edea9c5ba" providerId="LiveId" clId="{B4B92702-83F5-40A6-9082-D2DE1C55C385}" dt="2019-04-08T11:56:10.046" v="179" actId="478"/>
          <ac:spMkLst>
            <pc:docMk/>
            <pc:sldMk cId="4077475059" sldId="305"/>
            <ac:spMk id="3" creationId="{00000000-0000-0000-0000-000000000000}"/>
          </ac:spMkLst>
        </pc:spChg>
        <pc:spChg chg="add">
          <ac:chgData name="혜인 이" userId="c1d8042edea9c5ba" providerId="LiveId" clId="{B4B92702-83F5-40A6-9082-D2DE1C55C385}" dt="2019-04-08T12:00:01.673" v="262"/>
          <ac:spMkLst>
            <pc:docMk/>
            <pc:sldMk cId="4077475059" sldId="305"/>
            <ac:spMk id="8" creationId="{8EE7CDA2-A78E-43B0-A5D9-C323DCACE0D5}"/>
          </ac:spMkLst>
        </pc:spChg>
        <pc:spChg chg="add">
          <ac:chgData name="혜인 이" userId="c1d8042edea9c5ba" providerId="LiveId" clId="{B4B92702-83F5-40A6-9082-D2DE1C55C385}" dt="2019-04-08T12:00:01.673" v="262"/>
          <ac:spMkLst>
            <pc:docMk/>
            <pc:sldMk cId="4077475059" sldId="305"/>
            <ac:spMk id="9" creationId="{A3E1E16B-B3D7-401E-B3C5-48944850565A}"/>
          </ac:spMkLst>
        </pc:spChg>
        <pc:spChg chg="add mod">
          <ac:chgData name="혜인 이" userId="c1d8042edea9c5ba" providerId="LiveId" clId="{B4B92702-83F5-40A6-9082-D2DE1C55C385}" dt="2019-04-08T13:17:44.035" v="3569" actId="1076"/>
          <ac:spMkLst>
            <pc:docMk/>
            <pc:sldMk cId="4077475059" sldId="305"/>
            <ac:spMk id="10" creationId="{A851E641-55FF-47F5-A66F-E4C11021E482}"/>
          </ac:spMkLst>
        </pc:spChg>
        <pc:spChg chg="add">
          <ac:chgData name="혜인 이" userId="c1d8042edea9c5ba" providerId="LiveId" clId="{B4B92702-83F5-40A6-9082-D2DE1C55C385}" dt="2019-04-08T13:17:14.531" v="3558"/>
          <ac:spMkLst>
            <pc:docMk/>
            <pc:sldMk cId="4077475059" sldId="305"/>
            <ac:spMk id="11" creationId="{5C6E66F5-1790-4E5A-A1E1-E2C58AE47042}"/>
          </ac:spMkLst>
        </pc:spChg>
        <pc:picChg chg="del mod">
          <ac:chgData name="혜인 이" userId="c1d8042edea9c5ba" providerId="LiveId" clId="{B4B92702-83F5-40A6-9082-D2DE1C55C385}" dt="2019-04-08T13:16:22.010" v="3542" actId="478"/>
          <ac:picMkLst>
            <pc:docMk/>
            <pc:sldMk cId="4077475059" sldId="305"/>
            <ac:picMk id="6" creationId="{00000000-0000-0000-0000-000000000000}"/>
          </ac:picMkLst>
        </pc:picChg>
        <pc:picChg chg="mod modCrop">
          <ac:chgData name="혜인 이" userId="c1d8042edea9c5ba" providerId="LiveId" clId="{B4B92702-83F5-40A6-9082-D2DE1C55C385}" dt="2019-04-08T13:17:16.515" v="3559" actId="1076"/>
          <ac:picMkLst>
            <pc:docMk/>
            <pc:sldMk cId="4077475059" sldId="305"/>
            <ac:picMk id="7" creationId="{00000000-0000-0000-0000-000000000000}"/>
          </ac:picMkLst>
        </pc:picChg>
      </pc:sldChg>
      <pc:sldChg chg="addSp delSp modSp add ord">
        <pc:chgData name="혜인 이" userId="c1d8042edea9c5ba" providerId="LiveId" clId="{B4B92702-83F5-40A6-9082-D2DE1C55C385}" dt="2019-05-08T10:24:49.525" v="5849" actId="478"/>
        <pc:sldMkLst>
          <pc:docMk/>
          <pc:sldMk cId="705167481" sldId="306"/>
        </pc:sldMkLst>
        <pc:spChg chg="add del">
          <ac:chgData name="혜인 이" userId="c1d8042edea9c5ba" providerId="LiveId" clId="{B4B92702-83F5-40A6-9082-D2DE1C55C385}" dt="2019-04-08T11:47:49.765" v="23"/>
          <ac:spMkLst>
            <pc:docMk/>
            <pc:sldMk cId="705167481" sldId="306"/>
            <ac:spMk id="2" creationId="{3A55041F-73D0-4CBC-AF9F-C61EE43F2E0F}"/>
          </ac:spMkLst>
        </pc:spChg>
        <pc:spChg chg="add del mod">
          <ac:chgData name="혜인 이" userId="c1d8042edea9c5ba" providerId="LiveId" clId="{B4B92702-83F5-40A6-9082-D2DE1C55C385}" dt="2019-04-08T12:04:30.604" v="308" actId="767"/>
          <ac:spMkLst>
            <pc:docMk/>
            <pc:sldMk cId="705167481" sldId="306"/>
            <ac:spMk id="4" creationId="{22BD672F-BF26-411B-AFC5-2DE047C6B568}"/>
          </ac:spMkLst>
        </pc:spChg>
        <pc:spChg chg="add del">
          <ac:chgData name="혜인 이" userId="c1d8042edea9c5ba" providerId="LiveId" clId="{B4B92702-83F5-40A6-9082-D2DE1C55C385}" dt="2019-05-08T10:24:49.525" v="5849" actId="478"/>
          <ac:spMkLst>
            <pc:docMk/>
            <pc:sldMk cId="705167481" sldId="306"/>
            <ac:spMk id="5" creationId="{3E982F37-2254-4C71-A637-47B5400A2DEB}"/>
          </ac:spMkLst>
        </pc:spChg>
        <pc:spChg chg="mod">
          <ac:chgData name="혜인 이" userId="c1d8042edea9c5ba" providerId="LiveId" clId="{B4B92702-83F5-40A6-9082-D2DE1C55C385}" dt="2019-05-08T10:18:49.574" v="5562" actId="403"/>
          <ac:spMkLst>
            <pc:docMk/>
            <pc:sldMk cId="705167481" sldId="306"/>
            <ac:spMk id="6" creationId="{93053BFF-B792-4DBA-BCE0-B78F0BC16A4B}"/>
          </ac:spMkLst>
        </pc:spChg>
        <pc:spChg chg="add mod">
          <ac:chgData name="혜인 이" userId="c1d8042edea9c5ba" providerId="LiveId" clId="{B4B92702-83F5-40A6-9082-D2DE1C55C385}" dt="2019-04-08T11:56:42.422" v="183" actId="571"/>
          <ac:spMkLst>
            <pc:docMk/>
            <pc:sldMk cId="705167481" sldId="306"/>
            <ac:spMk id="10" creationId="{349CE76C-15AE-4D73-B1CC-0B5E2200A12C}"/>
          </ac:spMkLst>
        </pc:spChg>
        <pc:spChg chg="add mod">
          <ac:chgData name="혜인 이" userId="c1d8042edea9c5ba" providerId="LiveId" clId="{B4B92702-83F5-40A6-9082-D2DE1C55C385}" dt="2019-05-08T10:21:08.211" v="5640" actId="1076"/>
          <ac:spMkLst>
            <pc:docMk/>
            <pc:sldMk cId="705167481" sldId="306"/>
            <ac:spMk id="11" creationId="{37B310DD-8E4E-43F8-824D-E183E062ABC3}"/>
          </ac:spMkLst>
        </pc:spChg>
        <pc:spChg chg="add del mod">
          <ac:chgData name="혜인 이" userId="c1d8042edea9c5ba" providerId="LiveId" clId="{B4B92702-83F5-40A6-9082-D2DE1C55C385}" dt="2019-05-08T10:19:16.418" v="5566" actId="478"/>
          <ac:spMkLst>
            <pc:docMk/>
            <pc:sldMk cId="705167481" sldId="306"/>
            <ac:spMk id="12" creationId="{7B6771EE-24AD-4289-8ACE-C58F22AD2EA2}"/>
          </ac:spMkLst>
        </pc:spChg>
        <pc:spChg chg="add del mod">
          <ac:chgData name="혜인 이" userId="c1d8042edea9c5ba" providerId="LiveId" clId="{B4B92702-83F5-40A6-9082-D2DE1C55C385}" dt="2019-05-08T10:19:14.052" v="5565" actId="478"/>
          <ac:spMkLst>
            <pc:docMk/>
            <pc:sldMk cId="705167481" sldId="306"/>
            <ac:spMk id="13" creationId="{D8F04672-9032-4199-BDE9-98BA84195EB2}"/>
          </ac:spMkLst>
        </pc:spChg>
        <pc:spChg chg="add mod">
          <ac:chgData name="혜인 이" userId="c1d8042edea9c5ba" providerId="LiveId" clId="{B4B92702-83F5-40A6-9082-D2DE1C55C385}" dt="2019-05-08T10:24:08.366" v="5844" actId="1076"/>
          <ac:spMkLst>
            <pc:docMk/>
            <pc:sldMk cId="705167481" sldId="306"/>
            <ac:spMk id="14" creationId="{AE5FA874-A441-48A2-B4C3-3A6473061EDE}"/>
          </ac:spMkLst>
        </pc:spChg>
        <pc:picChg chg="add del mod modCrop">
          <ac:chgData name="혜인 이" userId="c1d8042edea9c5ba" providerId="LiveId" clId="{B4B92702-83F5-40A6-9082-D2DE1C55C385}" dt="2019-05-08T10:19:12.830" v="5564" actId="478"/>
          <ac:picMkLst>
            <pc:docMk/>
            <pc:sldMk cId="705167481" sldId="306"/>
            <ac:picMk id="3" creationId="{ACEC0B8D-4CC4-49A3-AB13-F412BEDD375F}"/>
          </ac:picMkLst>
        </pc:picChg>
        <pc:picChg chg="add del mod modCrop">
          <ac:chgData name="혜인 이" userId="c1d8042edea9c5ba" providerId="LiveId" clId="{B4B92702-83F5-40A6-9082-D2DE1C55C385}" dt="2019-05-08T10:24:47.046" v="5848" actId="478"/>
          <ac:picMkLst>
            <pc:docMk/>
            <pc:sldMk cId="705167481" sldId="306"/>
            <ac:picMk id="4" creationId="{4E3224F8-7F44-4329-8532-F87AA6705008}"/>
          </ac:picMkLst>
        </pc:picChg>
        <pc:picChg chg="add del mod modCrop">
          <ac:chgData name="혜인 이" userId="c1d8042edea9c5ba" providerId="LiveId" clId="{B4B92702-83F5-40A6-9082-D2DE1C55C385}" dt="2019-04-08T13:43:13.633" v="4995"/>
          <ac:picMkLst>
            <pc:docMk/>
            <pc:sldMk cId="705167481" sldId="306"/>
            <ac:picMk id="5" creationId="{9EC384FE-12C3-472D-A6EF-22A7D1F8D080}"/>
          </ac:picMkLst>
        </pc:picChg>
        <pc:picChg chg="del mod modCrop">
          <ac:chgData name="혜인 이" userId="c1d8042edea9c5ba" providerId="LiveId" clId="{B4B92702-83F5-40A6-9082-D2DE1C55C385}" dt="2019-04-08T11:48:13.316" v="32"/>
          <ac:picMkLst>
            <pc:docMk/>
            <pc:sldMk cId="705167481" sldId="306"/>
            <ac:picMk id="7" creationId="{41200E9B-3365-412B-A62E-F657365E87A4}"/>
          </ac:picMkLst>
        </pc:picChg>
        <pc:picChg chg="add del mod modCrop">
          <ac:chgData name="혜인 이" userId="c1d8042edea9c5ba" providerId="LiveId" clId="{B4B92702-83F5-40A6-9082-D2DE1C55C385}" dt="2019-05-08T10:19:12.183" v="5563" actId="478"/>
          <ac:picMkLst>
            <pc:docMk/>
            <pc:sldMk cId="705167481" sldId="306"/>
            <ac:picMk id="9" creationId="{D3987A13-F8DC-46F6-BEBE-BFA651467338}"/>
          </ac:picMkLst>
        </pc:picChg>
      </pc:sldChg>
      <pc:sldChg chg="addSp delSp modSp add del">
        <pc:chgData name="혜인 이" userId="c1d8042edea9c5ba" providerId="LiveId" clId="{B4B92702-83F5-40A6-9082-D2DE1C55C385}" dt="2019-05-08T10:46:48.018" v="7440" actId="2696"/>
        <pc:sldMkLst>
          <pc:docMk/>
          <pc:sldMk cId="2628027077" sldId="307"/>
        </pc:sldMkLst>
        <pc:spChg chg="del">
          <ac:chgData name="혜인 이" userId="c1d8042edea9c5ba" providerId="LiveId" clId="{B4B92702-83F5-40A6-9082-D2DE1C55C385}" dt="2019-04-08T11:49:31.722" v="48" actId="478"/>
          <ac:spMkLst>
            <pc:docMk/>
            <pc:sldMk cId="2628027077" sldId="307"/>
            <ac:spMk id="2" creationId="{79F72491-2448-4675-87DC-B17CD2070AA0}"/>
          </ac:spMkLst>
        </pc:spChg>
        <pc:spChg chg="del">
          <ac:chgData name="혜인 이" userId="c1d8042edea9c5ba" providerId="LiveId" clId="{B4B92702-83F5-40A6-9082-D2DE1C55C385}" dt="2019-04-08T11:49:29.918" v="47" actId="478"/>
          <ac:spMkLst>
            <pc:docMk/>
            <pc:sldMk cId="2628027077" sldId="307"/>
            <ac:spMk id="3" creationId="{7CB1D9FB-12E0-411F-BAB9-1AF360206B3A}"/>
          </ac:spMkLst>
        </pc:spChg>
        <pc:spChg chg="add">
          <ac:chgData name="혜인 이" userId="c1d8042edea9c5ba" providerId="LiveId" clId="{B4B92702-83F5-40A6-9082-D2DE1C55C385}" dt="2019-04-08T11:49:32.022" v="49"/>
          <ac:spMkLst>
            <pc:docMk/>
            <pc:sldMk cId="2628027077" sldId="307"/>
            <ac:spMk id="4" creationId="{612D19CE-9ABA-4BF1-9E22-CC83AA399293}"/>
          </ac:spMkLst>
        </pc:spChg>
        <pc:spChg chg="add mod">
          <ac:chgData name="혜인 이" userId="c1d8042edea9c5ba" providerId="LiveId" clId="{B4B92702-83F5-40A6-9082-D2DE1C55C385}" dt="2019-04-08T11:51:50.533" v="107" actId="1076"/>
          <ac:spMkLst>
            <pc:docMk/>
            <pc:sldMk cId="2628027077" sldId="307"/>
            <ac:spMk id="5" creationId="{8429F6FE-1721-49B5-ACF1-0F0D9AB2CB38}"/>
          </ac:spMkLst>
        </pc:spChg>
        <pc:spChg chg="add">
          <ac:chgData name="혜인 이" userId="c1d8042edea9c5ba" providerId="LiveId" clId="{B4B92702-83F5-40A6-9082-D2DE1C55C385}" dt="2019-04-08T12:22:46.740" v="719"/>
          <ac:spMkLst>
            <pc:docMk/>
            <pc:sldMk cId="2628027077" sldId="307"/>
            <ac:spMk id="9" creationId="{20BAC52B-1D4E-416A-9B95-E56D1FB66C44}"/>
          </ac:spMkLst>
        </pc:spChg>
        <pc:spChg chg="add">
          <ac:chgData name="혜인 이" userId="c1d8042edea9c5ba" providerId="LiveId" clId="{B4B92702-83F5-40A6-9082-D2DE1C55C385}" dt="2019-04-08T12:22:46.740" v="719"/>
          <ac:spMkLst>
            <pc:docMk/>
            <pc:sldMk cId="2628027077" sldId="307"/>
            <ac:spMk id="10" creationId="{DD4844EF-5834-44D1-83D7-F9B5E2E514DE}"/>
          </ac:spMkLst>
        </pc:spChg>
        <pc:spChg chg="add mod">
          <ac:chgData name="혜인 이" userId="c1d8042edea9c5ba" providerId="LiveId" clId="{B4B92702-83F5-40A6-9082-D2DE1C55C385}" dt="2019-04-08T12:28:11.047" v="897" actId="20577"/>
          <ac:spMkLst>
            <pc:docMk/>
            <pc:sldMk cId="2628027077" sldId="307"/>
            <ac:spMk id="11" creationId="{7347C4C3-CD93-4D43-B39A-228B1B063EFD}"/>
          </ac:spMkLst>
        </pc:spChg>
        <pc:picChg chg="add mod modCrop">
          <ac:chgData name="혜인 이" userId="c1d8042edea9c5ba" providerId="LiveId" clId="{B4B92702-83F5-40A6-9082-D2DE1C55C385}" dt="2019-04-08T12:22:54.562" v="721" actId="14100"/>
          <ac:picMkLst>
            <pc:docMk/>
            <pc:sldMk cId="2628027077" sldId="307"/>
            <ac:picMk id="6" creationId="{24DAABA2-57A3-42D6-8822-0AB55F6E7213}"/>
          </ac:picMkLst>
        </pc:picChg>
        <pc:picChg chg="add del mod">
          <ac:chgData name="혜인 이" userId="c1d8042edea9c5ba" providerId="LiveId" clId="{B4B92702-83F5-40A6-9082-D2DE1C55C385}" dt="2019-04-08T11:53:00.919" v="123" actId="478"/>
          <ac:picMkLst>
            <pc:docMk/>
            <pc:sldMk cId="2628027077" sldId="307"/>
            <ac:picMk id="2050" creationId="{F3B4E018-8A44-498B-936D-00391F879814}"/>
          </ac:picMkLst>
        </pc:picChg>
        <pc:picChg chg="add mod">
          <ac:chgData name="혜인 이" userId="c1d8042edea9c5ba" providerId="LiveId" clId="{B4B92702-83F5-40A6-9082-D2DE1C55C385}" dt="2019-04-08T12:23:07.651" v="724" actId="14100"/>
          <ac:picMkLst>
            <pc:docMk/>
            <pc:sldMk cId="2628027077" sldId="307"/>
            <ac:picMk id="2052" creationId="{2107C9E8-CF84-4626-9AC1-845A2817E0DD}"/>
          </ac:picMkLst>
        </pc:picChg>
      </pc:sldChg>
      <pc:sldChg chg="addSp delSp modSp add del">
        <pc:chgData name="혜인 이" userId="c1d8042edea9c5ba" providerId="LiveId" clId="{B4B92702-83F5-40A6-9082-D2DE1C55C385}" dt="2019-05-08T11:00:36.756" v="7785" actId="2696"/>
        <pc:sldMkLst>
          <pc:docMk/>
          <pc:sldMk cId="2884982593" sldId="308"/>
        </pc:sldMkLst>
        <pc:spChg chg="del">
          <ac:chgData name="혜인 이" userId="c1d8042edea9c5ba" providerId="LiveId" clId="{B4B92702-83F5-40A6-9082-D2DE1C55C385}" dt="2019-04-08T11:54:20.220" v="139" actId="478"/>
          <ac:spMkLst>
            <pc:docMk/>
            <pc:sldMk cId="2884982593" sldId="308"/>
            <ac:spMk id="2" creationId="{24943BC8-42B5-459B-87BD-3617A66808AF}"/>
          </ac:spMkLst>
        </pc:spChg>
        <pc:spChg chg="del">
          <ac:chgData name="혜인 이" userId="c1d8042edea9c5ba" providerId="LiveId" clId="{B4B92702-83F5-40A6-9082-D2DE1C55C385}" dt="2019-04-08T11:54:21.243" v="140" actId="478"/>
          <ac:spMkLst>
            <pc:docMk/>
            <pc:sldMk cId="2884982593" sldId="308"/>
            <ac:spMk id="3" creationId="{AC498BCB-BB39-438A-9595-8ACCFD21E1D9}"/>
          </ac:spMkLst>
        </pc:spChg>
        <pc:spChg chg="add del mod">
          <ac:chgData name="혜인 이" userId="c1d8042edea9c5ba" providerId="LiveId" clId="{B4B92702-83F5-40A6-9082-D2DE1C55C385}" dt="2019-04-08T11:54:50.773" v="154" actId="478"/>
          <ac:spMkLst>
            <pc:docMk/>
            <pc:sldMk cId="2884982593" sldId="308"/>
            <ac:spMk id="4" creationId="{8B10F871-FBFF-4512-B79D-87745A79A297}"/>
          </ac:spMkLst>
        </pc:spChg>
        <pc:spChg chg="add mod">
          <ac:chgData name="혜인 이" userId="c1d8042edea9c5ba" providerId="LiveId" clId="{B4B92702-83F5-40A6-9082-D2DE1C55C385}" dt="2019-04-08T11:54:42.744" v="150" actId="1076"/>
          <ac:spMkLst>
            <pc:docMk/>
            <pc:sldMk cId="2884982593" sldId="308"/>
            <ac:spMk id="5" creationId="{2BDC5BA0-8329-4586-8800-035BE596F80D}"/>
          </ac:spMkLst>
        </pc:spChg>
        <pc:spChg chg="add mod">
          <ac:chgData name="혜인 이" userId="c1d8042edea9c5ba" providerId="LiveId" clId="{B4B92702-83F5-40A6-9082-D2DE1C55C385}" dt="2019-04-08T11:54:49.054" v="153" actId="1076"/>
          <ac:spMkLst>
            <pc:docMk/>
            <pc:sldMk cId="2884982593" sldId="308"/>
            <ac:spMk id="6" creationId="{941A7624-EC1E-4481-8DAD-11264F33A520}"/>
          </ac:spMkLst>
        </pc:spChg>
        <pc:spChg chg="add mod">
          <ac:chgData name="혜인 이" userId="c1d8042edea9c5ba" providerId="LiveId" clId="{B4B92702-83F5-40A6-9082-D2DE1C55C385}" dt="2019-04-08T13:17:03.957" v="3556" actId="403"/>
          <ac:spMkLst>
            <pc:docMk/>
            <pc:sldMk cId="2884982593" sldId="308"/>
            <ac:spMk id="9" creationId="{12E61C76-56B4-4DC7-8121-24813647365F}"/>
          </ac:spMkLst>
        </pc:spChg>
        <pc:spChg chg="add mod">
          <ac:chgData name="혜인 이" userId="c1d8042edea9c5ba" providerId="LiveId" clId="{B4B92702-83F5-40A6-9082-D2DE1C55C385}" dt="2019-04-08T13:01:50.543" v="2902" actId="1076"/>
          <ac:spMkLst>
            <pc:docMk/>
            <pc:sldMk cId="2884982593" sldId="308"/>
            <ac:spMk id="10" creationId="{FF865380-D3DA-4EC5-AF38-4CB9D86C02C4}"/>
          </ac:spMkLst>
        </pc:spChg>
        <pc:picChg chg="add mod modCrop">
          <ac:chgData name="혜인 이" userId="c1d8042edea9c5ba" providerId="LiveId" clId="{B4B92702-83F5-40A6-9082-D2DE1C55C385}" dt="2019-04-08T13:01:32.480" v="2843" actId="14100"/>
          <ac:picMkLst>
            <pc:docMk/>
            <pc:sldMk cId="2884982593" sldId="308"/>
            <ac:picMk id="7" creationId="{F93DF426-9AF9-4032-8D1C-F7A691961759}"/>
          </ac:picMkLst>
        </pc:picChg>
        <pc:picChg chg="add del mod">
          <ac:chgData name="혜인 이" userId="c1d8042edea9c5ba" providerId="LiveId" clId="{B4B92702-83F5-40A6-9082-D2DE1C55C385}" dt="2019-04-08T12:28:26.357" v="899" actId="478"/>
          <ac:picMkLst>
            <pc:docMk/>
            <pc:sldMk cId="2884982593" sldId="308"/>
            <ac:picMk id="8" creationId="{DC2FD1CC-03A7-4366-8787-378D9D126AE3}"/>
          </ac:picMkLst>
        </pc:picChg>
      </pc:sldChg>
      <pc:sldChg chg="addSp modSp add">
        <pc:chgData name="혜인 이" userId="c1d8042edea9c5ba" providerId="LiveId" clId="{B4B92702-83F5-40A6-9082-D2DE1C55C385}" dt="2019-05-08T12:10:36.241" v="11923" actId="20577"/>
        <pc:sldMkLst>
          <pc:docMk/>
          <pc:sldMk cId="3008310886" sldId="311"/>
        </pc:sldMkLst>
        <pc:spChg chg="add mod">
          <ac:chgData name="혜인 이" userId="c1d8042edea9c5ba" providerId="LiveId" clId="{B4B92702-83F5-40A6-9082-D2DE1C55C385}" dt="2019-05-08T12:02:30.179" v="11778" actId="20577"/>
          <ac:spMkLst>
            <pc:docMk/>
            <pc:sldMk cId="3008310886" sldId="311"/>
            <ac:spMk id="4" creationId="{7E9BE065-5CCC-4AC0-82C4-CDC36706521E}"/>
          </ac:spMkLst>
        </pc:spChg>
        <pc:spChg chg="mod">
          <ac:chgData name="혜인 이" userId="c1d8042edea9c5ba" providerId="LiveId" clId="{B4B92702-83F5-40A6-9082-D2DE1C55C385}" dt="2019-05-08T12:10:36.241" v="11923" actId="20577"/>
          <ac:spMkLst>
            <pc:docMk/>
            <pc:sldMk cId="3008310886" sldId="311"/>
            <ac:spMk id="7" creationId="{C92E41AA-06AD-44E6-A8BA-7B734FD9D982}"/>
          </ac:spMkLst>
        </pc:spChg>
      </pc:sldChg>
      <pc:sldChg chg="addSp delSp modSp add del">
        <pc:chgData name="혜인 이" userId="c1d8042edea9c5ba" providerId="LiveId" clId="{B4B92702-83F5-40A6-9082-D2DE1C55C385}" dt="2019-05-08T11:02:27.047" v="7814" actId="2696"/>
        <pc:sldMkLst>
          <pc:docMk/>
          <pc:sldMk cId="1999782233" sldId="312"/>
        </pc:sldMkLst>
        <pc:spChg chg="add mod">
          <ac:chgData name="혜인 이" userId="c1d8042edea9c5ba" providerId="LiveId" clId="{B4B92702-83F5-40A6-9082-D2DE1C55C385}" dt="2019-04-08T13:02:00.382" v="2905" actId="1076"/>
          <ac:spMkLst>
            <pc:docMk/>
            <pc:sldMk cId="1999782233" sldId="312"/>
            <ac:spMk id="9" creationId="{1048FA45-7ADB-460D-9857-1988487C825A}"/>
          </ac:spMkLst>
        </pc:spChg>
        <pc:spChg chg="add mod">
          <ac:chgData name="혜인 이" userId="c1d8042edea9c5ba" providerId="LiveId" clId="{B4B92702-83F5-40A6-9082-D2DE1C55C385}" dt="2019-04-08T13:08:20.073" v="3374" actId="1076"/>
          <ac:spMkLst>
            <pc:docMk/>
            <pc:sldMk cId="1999782233" sldId="312"/>
            <ac:spMk id="10" creationId="{38B65FE4-D82F-4580-BC70-41BA178F519F}"/>
          </ac:spMkLst>
        </pc:spChg>
        <pc:graphicFrameChg chg="del">
          <ac:chgData name="혜인 이" userId="c1d8042edea9c5ba" providerId="LiveId" clId="{B4B92702-83F5-40A6-9082-D2DE1C55C385}" dt="2019-04-08T13:03:35.265" v="2959" actId="478"/>
          <ac:graphicFrameMkLst>
            <pc:docMk/>
            <pc:sldMk cId="1999782233" sldId="312"/>
            <ac:graphicFrameMk id="2" creationId="{F256DDFD-4EFF-4A9B-85B2-32562951B144}"/>
          </ac:graphicFrameMkLst>
        </pc:graphicFrameChg>
        <pc:graphicFrameChg chg="mod modGraphic">
          <ac:chgData name="혜인 이" userId="c1d8042edea9c5ba" providerId="LiveId" clId="{B4B92702-83F5-40A6-9082-D2DE1C55C385}" dt="2019-04-08T13:08:14.221" v="3372" actId="1036"/>
          <ac:graphicFrameMkLst>
            <pc:docMk/>
            <pc:sldMk cId="1999782233" sldId="312"/>
            <ac:graphicFrameMk id="3" creationId="{21C74812-EC55-479A-94E2-AF507D83A5C0}"/>
          </ac:graphicFrameMkLst>
        </pc:graphicFrameChg>
        <pc:picChg chg="del">
          <ac:chgData name="혜인 이" userId="c1d8042edea9c5ba" providerId="LiveId" clId="{B4B92702-83F5-40A6-9082-D2DE1C55C385}" dt="2019-04-08T12:28:28.019" v="900" actId="478"/>
          <ac:picMkLst>
            <pc:docMk/>
            <pc:sldMk cId="1999782233" sldId="312"/>
            <ac:picMk id="7" creationId="{F93DF426-9AF9-4032-8D1C-F7A691961759}"/>
          </ac:picMkLst>
        </pc:picChg>
        <pc:picChg chg="mod modCrop">
          <ac:chgData name="혜인 이" userId="c1d8042edea9c5ba" providerId="LiveId" clId="{B4B92702-83F5-40A6-9082-D2DE1C55C385}" dt="2019-04-08T13:08:17.763" v="3373" actId="14100"/>
          <ac:picMkLst>
            <pc:docMk/>
            <pc:sldMk cId="1999782233" sldId="312"/>
            <ac:picMk id="8" creationId="{DC2FD1CC-03A7-4366-8787-378D9D126AE3}"/>
          </ac:picMkLst>
        </pc:picChg>
      </pc:sldChg>
      <pc:sldChg chg="addSp delSp modSp add del">
        <pc:chgData name="혜인 이" userId="c1d8042edea9c5ba" providerId="LiveId" clId="{B4B92702-83F5-40A6-9082-D2DE1C55C385}" dt="2019-05-08T11:11:47.654" v="8428" actId="2696"/>
        <pc:sldMkLst>
          <pc:docMk/>
          <pc:sldMk cId="657838426" sldId="313"/>
        </pc:sldMkLst>
        <pc:spChg chg="add mod">
          <ac:chgData name="혜인 이" userId="c1d8042edea9c5ba" providerId="LiveId" clId="{B4B92702-83F5-40A6-9082-D2DE1C55C385}" dt="2019-04-08T12:52:01.815" v="1987" actId="1076"/>
          <ac:spMkLst>
            <pc:docMk/>
            <pc:sldMk cId="657838426" sldId="313"/>
            <ac:spMk id="2" creationId="{E7594564-90F9-4FB4-B437-75572180063A}"/>
          </ac:spMkLst>
        </pc:spChg>
        <pc:spChg chg="add del">
          <ac:chgData name="혜인 이" userId="c1d8042edea9c5ba" providerId="LiveId" clId="{B4B92702-83F5-40A6-9082-D2DE1C55C385}" dt="2019-05-08T11:02:41.623" v="7816"/>
          <ac:spMkLst>
            <pc:docMk/>
            <pc:sldMk cId="657838426" sldId="313"/>
            <ac:spMk id="3" creationId="{0EEDBCD2-68AF-4341-B5B0-D7F0CDFA1FD3}"/>
          </ac:spMkLst>
        </pc:spChg>
        <pc:spChg chg="mod">
          <ac:chgData name="혜인 이" userId="c1d8042edea9c5ba" providerId="LiveId" clId="{B4B92702-83F5-40A6-9082-D2DE1C55C385}" dt="2019-04-08T12:51:05.713" v="1975" actId="14100"/>
          <ac:spMkLst>
            <pc:docMk/>
            <pc:sldMk cId="657838426" sldId="313"/>
            <ac:spMk id="16" creationId="{E0CB9043-CE76-443B-99F7-F4E8B09E36EB}"/>
          </ac:spMkLst>
        </pc:spChg>
        <pc:spChg chg="add mod">
          <ac:chgData name="혜인 이" userId="c1d8042edea9c5ba" providerId="LiveId" clId="{B4B92702-83F5-40A6-9082-D2DE1C55C385}" dt="2019-04-08T13:00:09.604" v="2735" actId="5793"/>
          <ac:spMkLst>
            <pc:docMk/>
            <pc:sldMk cId="657838426" sldId="313"/>
            <ac:spMk id="19" creationId="{A7F93647-317D-43C6-ACD3-ED1CBEC63953}"/>
          </ac:spMkLst>
        </pc:spChg>
        <pc:spChg chg="add mod">
          <ac:chgData name="혜인 이" userId="c1d8042edea9c5ba" providerId="LiveId" clId="{B4B92702-83F5-40A6-9082-D2DE1C55C385}" dt="2019-04-08T12:52:35.951" v="2008"/>
          <ac:spMkLst>
            <pc:docMk/>
            <pc:sldMk cId="657838426" sldId="313"/>
            <ac:spMk id="25" creationId="{2F8DB2C1-A3FA-4C92-B6F2-2D697497EBF9}"/>
          </ac:spMkLst>
        </pc:spChg>
        <pc:spChg chg="add mod">
          <ac:chgData name="혜인 이" userId="c1d8042edea9c5ba" providerId="LiveId" clId="{B4B92702-83F5-40A6-9082-D2DE1C55C385}" dt="2019-04-08T12:52:30.760" v="2003"/>
          <ac:spMkLst>
            <pc:docMk/>
            <pc:sldMk cId="657838426" sldId="313"/>
            <ac:spMk id="26" creationId="{8E284DA2-5343-46A5-8113-BFF3AF54F37A}"/>
          </ac:spMkLst>
        </pc:spChg>
        <pc:spChg chg="add mod">
          <ac:chgData name="혜인 이" userId="c1d8042edea9c5ba" providerId="LiveId" clId="{B4B92702-83F5-40A6-9082-D2DE1C55C385}" dt="2019-04-08T12:52:24.956" v="1998"/>
          <ac:spMkLst>
            <pc:docMk/>
            <pc:sldMk cId="657838426" sldId="313"/>
            <ac:spMk id="27" creationId="{E02A6C95-92C2-4DF9-BAF3-78779CD0A830}"/>
          </ac:spMkLst>
        </pc:spChg>
        <pc:picChg chg="mod modCrop">
          <ac:chgData name="혜인 이" userId="c1d8042edea9c5ba" providerId="LiveId" clId="{B4B92702-83F5-40A6-9082-D2DE1C55C385}" dt="2019-04-08T12:51:22.197" v="1978" actId="1076"/>
          <ac:picMkLst>
            <pc:docMk/>
            <pc:sldMk cId="657838426" sldId="313"/>
            <ac:picMk id="14" creationId="{A6A8F187-A2BD-4027-BB57-FD16B78E1CC3}"/>
          </ac:picMkLst>
        </pc:picChg>
        <pc:picChg chg="add del">
          <ac:chgData name="혜인 이" userId="c1d8042edea9c5ba" providerId="LiveId" clId="{B4B92702-83F5-40A6-9082-D2DE1C55C385}" dt="2019-04-08T13:43:37.398" v="5001"/>
          <ac:picMkLst>
            <pc:docMk/>
            <pc:sldMk cId="657838426" sldId="313"/>
            <ac:picMk id="28" creationId="{1ADE7CCD-FFF5-4931-A730-04F246C2B5EA}"/>
          </ac:picMkLst>
        </pc:picChg>
      </pc:sldChg>
      <pc:sldChg chg="addSp delSp modSp add del">
        <pc:chgData name="혜인 이" userId="c1d8042edea9c5ba" providerId="LiveId" clId="{B4B92702-83F5-40A6-9082-D2DE1C55C385}" dt="2019-05-08T11:20:46.351" v="8649" actId="2696"/>
        <pc:sldMkLst>
          <pc:docMk/>
          <pc:sldMk cId="3211486784" sldId="314"/>
        </pc:sldMkLst>
        <pc:spChg chg="mod">
          <ac:chgData name="혜인 이" userId="c1d8042edea9c5ba" providerId="LiveId" clId="{B4B92702-83F5-40A6-9082-D2DE1C55C385}" dt="2019-04-08T13:17:41.337" v="3568" actId="1076"/>
          <ac:spMkLst>
            <pc:docMk/>
            <pc:sldMk cId="3211486784" sldId="314"/>
            <ac:spMk id="10" creationId="{A851E641-55FF-47F5-A66F-E4C11021E482}"/>
          </ac:spMkLst>
        </pc:spChg>
        <pc:spChg chg="add">
          <ac:chgData name="혜인 이" userId="c1d8042edea9c5ba" providerId="LiveId" clId="{B4B92702-83F5-40A6-9082-D2DE1C55C385}" dt="2019-04-08T13:17:52.936" v="3571"/>
          <ac:spMkLst>
            <pc:docMk/>
            <pc:sldMk cId="3211486784" sldId="314"/>
            <ac:spMk id="11" creationId="{CB46D220-F9AE-4226-884A-76B95CDE68C9}"/>
          </ac:spMkLst>
        </pc:spChg>
        <pc:graphicFrameChg chg="add mod modGraphic">
          <ac:chgData name="혜인 이" userId="c1d8042edea9c5ba" providerId="LiveId" clId="{B4B92702-83F5-40A6-9082-D2DE1C55C385}" dt="2019-04-08T13:18:09.206" v="3574" actId="14100"/>
          <ac:graphicFrameMkLst>
            <pc:docMk/>
            <pc:sldMk cId="3211486784" sldId="314"/>
            <ac:graphicFrameMk id="12" creationId="{5FCC231E-D496-42F8-894D-D5C8AB509D5C}"/>
          </ac:graphicFrameMkLst>
        </pc:graphicFrameChg>
        <pc:picChg chg="add del mod modCrop">
          <ac:chgData name="혜인 이" userId="c1d8042edea9c5ba" providerId="LiveId" clId="{B4B92702-83F5-40A6-9082-D2DE1C55C385}" dt="2019-04-08T13:17:46.244" v="3570" actId="1076"/>
          <ac:picMkLst>
            <pc:docMk/>
            <pc:sldMk cId="3211486784" sldId="314"/>
            <ac:picMk id="6" creationId="{00000000-0000-0000-0000-000000000000}"/>
          </ac:picMkLst>
        </pc:picChg>
        <pc:picChg chg="del mod">
          <ac:chgData name="혜인 이" userId="c1d8042edea9c5ba" providerId="LiveId" clId="{B4B92702-83F5-40A6-9082-D2DE1C55C385}" dt="2019-04-08T13:16:16.270" v="3539" actId="478"/>
          <ac:picMkLst>
            <pc:docMk/>
            <pc:sldMk cId="3211486784" sldId="314"/>
            <ac:picMk id="7" creationId="{00000000-0000-0000-0000-000000000000}"/>
          </ac:picMkLst>
        </pc:picChg>
      </pc:sldChg>
      <pc:sldChg chg="addSp delSp modSp add del">
        <pc:chgData name="혜인 이" userId="c1d8042edea9c5ba" providerId="LiveId" clId="{B4B92702-83F5-40A6-9082-D2DE1C55C385}" dt="2019-05-08T10:19:22.125" v="5567" actId="2696"/>
        <pc:sldMkLst>
          <pc:docMk/>
          <pc:sldMk cId="121360666" sldId="315"/>
        </pc:sldMkLst>
        <pc:spChg chg="mod">
          <ac:chgData name="혜인 이" userId="c1d8042edea9c5ba" providerId="LiveId" clId="{B4B92702-83F5-40A6-9082-D2DE1C55C385}" dt="2019-04-08T13:44:42.164" v="5037"/>
          <ac:spMkLst>
            <pc:docMk/>
            <pc:sldMk cId="121360666" sldId="315"/>
            <ac:spMk id="11" creationId="{37B310DD-8E4E-43F8-824D-E183E062ABC3}"/>
          </ac:spMkLst>
        </pc:spChg>
        <pc:spChg chg="del">
          <ac:chgData name="혜인 이" userId="c1d8042edea9c5ba" providerId="LiveId" clId="{B4B92702-83F5-40A6-9082-D2DE1C55C385}" dt="2019-04-08T13:43:32.814" v="4998" actId="478"/>
          <ac:spMkLst>
            <pc:docMk/>
            <pc:sldMk cId="121360666" sldId="315"/>
            <ac:spMk id="12" creationId="{7B6771EE-24AD-4289-8ACE-C58F22AD2EA2}"/>
          </ac:spMkLst>
        </pc:spChg>
        <pc:spChg chg="mod">
          <ac:chgData name="혜인 이" userId="c1d8042edea9c5ba" providerId="LiveId" clId="{B4B92702-83F5-40A6-9082-D2DE1C55C385}" dt="2019-04-08T13:45:11.548" v="5107" actId="5793"/>
          <ac:spMkLst>
            <pc:docMk/>
            <pc:sldMk cId="121360666" sldId="315"/>
            <ac:spMk id="13" creationId="{D8F04672-9032-4199-BDE9-98BA84195EB2}"/>
          </ac:spMkLst>
        </pc:spChg>
        <pc:picChg chg="del">
          <ac:chgData name="혜인 이" userId="c1d8042edea9c5ba" providerId="LiveId" clId="{B4B92702-83F5-40A6-9082-D2DE1C55C385}" dt="2019-04-08T13:43:33.363" v="4999" actId="478"/>
          <ac:picMkLst>
            <pc:docMk/>
            <pc:sldMk cId="121360666" sldId="315"/>
            <ac:picMk id="3" creationId="{ACEC0B8D-4CC4-49A3-AB13-F412BEDD375F}"/>
          </ac:picMkLst>
        </pc:picChg>
        <pc:picChg chg="del">
          <ac:chgData name="혜인 이" userId="c1d8042edea9c5ba" providerId="LiveId" clId="{B4B92702-83F5-40A6-9082-D2DE1C55C385}" dt="2019-04-08T13:43:34.687" v="5000" actId="478"/>
          <ac:picMkLst>
            <pc:docMk/>
            <pc:sldMk cId="121360666" sldId="315"/>
            <ac:picMk id="9" creationId="{D3987A13-F8DC-46F6-BEBE-BFA651467338}"/>
          </ac:picMkLst>
        </pc:picChg>
        <pc:picChg chg="add mod modCrop">
          <ac:chgData name="혜인 이" userId="c1d8042edea9c5ba" providerId="LiveId" clId="{B4B92702-83F5-40A6-9082-D2DE1C55C385}" dt="2019-04-08T13:43:59.053" v="5008" actId="14100"/>
          <ac:picMkLst>
            <pc:docMk/>
            <pc:sldMk cId="121360666" sldId="315"/>
            <ac:picMk id="10" creationId="{99C49B8C-45C6-41EC-A6A9-371F7A06A2D7}"/>
          </ac:picMkLst>
        </pc:picChg>
      </pc:sldChg>
      <pc:sldChg chg="addSp delSp modSp add del">
        <pc:chgData name="혜인 이" userId="c1d8042edea9c5ba" providerId="LiveId" clId="{B4B92702-83F5-40A6-9082-D2DE1C55C385}" dt="2019-05-08T10:58:00.395" v="7712" actId="2696"/>
        <pc:sldMkLst>
          <pc:docMk/>
          <pc:sldMk cId="1264620898" sldId="316"/>
        </pc:sldMkLst>
        <pc:spChg chg="mod">
          <ac:chgData name="혜인 이" userId="c1d8042edea9c5ba" providerId="LiveId" clId="{B4B92702-83F5-40A6-9082-D2DE1C55C385}" dt="2019-04-08T13:46:04.138" v="5158" actId="1076"/>
          <ac:spMkLst>
            <pc:docMk/>
            <pc:sldMk cId="1264620898" sldId="316"/>
            <ac:spMk id="10" creationId="{E793E472-D1EC-4E91-8F35-EC4AE8F295AE}"/>
          </ac:spMkLst>
        </pc:spChg>
        <pc:spChg chg="del mod">
          <ac:chgData name="혜인 이" userId="c1d8042edea9c5ba" providerId="LiveId" clId="{B4B92702-83F5-40A6-9082-D2DE1C55C385}" dt="2019-04-08T13:45:40.640" v="5118" actId="478"/>
          <ac:spMkLst>
            <pc:docMk/>
            <pc:sldMk cId="1264620898" sldId="316"/>
            <ac:spMk id="11" creationId="{FD2BE786-45EE-47F9-BABF-34CE2BA0CD1C}"/>
          </ac:spMkLst>
        </pc:spChg>
        <pc:spChg chg="add mod">
          <ac:chgData name="혜인 이" userId="c1d8042edea9c5ba" providerId="LiveId" clId="{B4B92702-83F5-40A6-9082-D2DE1C55C385}" dt="2019-04-08T13:46:34.290" v="5186" actId="1076"/>
          <ac:spMkLst>
            <pc:docMk/>
            <pc:sldMk cId="1264620898" sldId="316"/>
            <ac:spMk id="12" creationId="{1B979D37-4B08-4E4A-9BF4-3A959B4029F9}"/>
          </ac:spMkLst>
        </pc:spChg>
        <pc:picChg chg="del">
          <ac:chgData name="혜인 이" userId="c1d8042edea9c5ba" providerId="LiveId" clId="{B4B92702-83F5-40A6-9082-D2DE1C55C385}" dt="2019-04-08T13:45:37.971" v="5114" actId="478"/>
          <ac:picMkLst>
            <pc:docMk/>
            <pc:sldMk cId="1264620898" sldId="316"/>
            <ac:picMk id="6" creationId="{00000000-0000-0000-0000-000000000000}"/>
          </ac:picMkLst>
        </pc:picChg>
        <pc:picChg chg="del">
          <ac:chgData name="혜인 이" userId="c1d8042edea9c5ba" providerId="LiveId" clId="{B4B92702-83F5-40A6-9082-D2DE1C55C385}" dt="2019-04-08T13:45:38.608" v="5115" actId="478"/>
          <ac:picMkLst>
            <pc:docMk/>
            <pc:sldMk cId="1264620898" sldId="316"/>
            <ac:picMk id="8" creationId="{00000000-0000-0000-0000-000000000000}"/>
          </ac:picMkLst>
        </pc:picChg>
        <pc:picChg chg="mod">
          <ac:chgData name="혜인 이" userId="c1d8042edea9c5ba" providerId="LiveId" clId="{B4B92702-83F5-40A6-9082-D2DE1C55C385}" dt="2019-04-08T13:46:36" v="5187" actId="1076"/>
          <ac:picMkLst>
            <pc:docMk/>
            <pc:sldMk cId="1264620898" sldId="316"/>
            <ac:picMk id="13" creationId="{840DE78A-529C-494E-8980-706E5A54F846}"/>
          </ac:picMkLst>
        </pc:picChg>
        <pc:picChg chg="del">
          <ac:chgData name="혜인 이" userId="c1d8042edea9c5ba" providerId="LiveId" clId="{B4B92702-83F5-40A6-9082-D2DE1C55C385}" dt="2019-04-08T13:45:39.203" v="5116" actId="478"/>
          <ac:picMkLst>
            <pc:docMk/>
            <pc:sldMk cId="1264620898" sldId="316"/>
            <ac:picMk id="5122" creationId="{F66BAB61-4CFF-4C11-B946-C99A44CBCD9A}"/>
          </ac:picMkLst>
        </pc:picChg>
      </pc:sldChg>
      <pc:sldChg chg="modSp add del">
        <pc:chgData name="혜인 이" userId="c1d8042edea9c5ba" providerId="LiveId" clId="{B4B92702-83F5-40A6-9082-D2DE1C55C385}" dt="2019-05-08T11:12:01.380" v="8448" actId="2696"/>
        <pc:sldMkLst>
          <pc:docMk/>
          <pc:sldMk cId="570140484" sldId="317"/>
        </pc:sldMkLst>
        <pc:spChg chg="mod">
          <ac:chgData name="혜인 이" userId="c1d8042edea9c5ba" providerId="LiveId" clId="{B4B92702-83F5-40A6-9082-D2DE1C55C385}" dt="2019-05-08T11:11:59.508" v="8447"/>
          <ac:spMkLst>
            <pc:docMk/>
            <pc:sldMk cId="570140484" sldId="317"/>
            <ac:spMk id="4" creationId="{7E9BE065-5CCC-4AC0-82C4-CDC36706521E}"/>
          </ac:spMkLst>
        </pc:spChg>
      </pc:sldChg>
      <pc:sldChg chg="addSp delSp modSp add del">
        <pc:chgData name="혜인 이" userId="c1d8042edea9c5ba" providerId="LiveId" clId="{B4B92702-83F5-40A6-9082-D2DE1C55C385}" dt="2019-05-08T10:13:31.704" v="5467" actId="2696"/>
        <pc:sldMkLst>
          <pc:docMk/>
          <pc:sldMk cId="4137279399" sldId="317"/>
        </pc:sldMkLst>
        <pc:spChg chg="add del mod">
          <ac:chgData name="혜인 이" userId="c1d8042edea9c5ba" providerId="LiveId" clId="{B4B92702-83F5-40A6-9082-D2DE1C55C385}" dt="2019-05-08T10:06:59.936" v="5289" actId="478"/>
          <ac:spMkLst>
            <pc:docMk/>
            <pc:sldMk cId="4137279399" sldId="317"/>
            <ac:spMk id="3" creationId="{C356F815-3B91-4741-BFC6-18E6B7B80F43}"/>
          </ac:spMkLst>
        </pc:spChg>
        <pc:spChg chg="del">
          <ac:chgData name="혜인 이" userId="c1d8042edea9c5ba" providerId="LiveId" clId="{B4B92702-83F5-40A6-9082-D2DE1C55C385}" dt="2019-05-08T10:07:01.769" v="5290" actId="478"/>
          <ac:spMkLst>
            <pc:docMk/>
            <pc:sldMk cId="4137279399" sldId="317"/>
            <ac:spMk id="12" creationId="{25D005D7-7C7B-423F-BAE8-2C1AF248DFB3}"/>
          </ac:spMkLst>
        </pc:spChg>
        <pc:spChg chg="del">
          <ac:chgData name="혜인 이" userId="c1d8042edea9c5ba" providerId="LiveId" clId="{B4B92702-83F5-40A6-9082-D2DE1C55C385}" dt="2019-05-08T10:06:55.613" v="5288" actId="478"/>
          <ac:spMkLst>
            <pc:docMk/>
            <pc:sldMk cId="4137279399" sldId="317"/>
            <ac:spMk id="13" creationId="{8239AABD-A92E-4907-ADDA-137DD1DC8C48}"/>
          </ac:spMkLst>
        </pc:spChg>
        <pc:grpChg chg="add mod">
          <ac:chgData name="혜인 이" userId="c1d8042edea9c5ba" providerId="LiveId" clId="{B4B92702-83F5-40A6-9082-D2DE1C55C385}" dt="2019-05-08T10:07:07.553" v="5293" actId="1076"/>
          <ac:grpSpMkLst>
            <pc:docMk/>
            <pc:sldMk cId="4137279399" sldId="317"/>
            <ac:grpSpMk id="15" creationId="{D9DB6F49-27D2-41B9-9AB9-A58A2FCDE258}"/>
          </ac:grpSpMkLst>
        </pc:grpChg>
      </pc:sldChg>
      <pc:sldChg chg="addSp delSp modSp add">
        <pc:chgData name="혜인 이" userId="c1d8042edea9c5ba" providerId="LiveId" clId="{B4B92702-83F5-40A6-9082-D2DE1C55C385}" dt="2019-05-08T10:29:05.401" v="6104" actId="1076"/>
        <pc:sldMkLst>
          <pc:docMk/>
          <pc:sldMk cId="737373013" sldId="318"/>
        </pc:sldMkLst>
        <pc:spChg chg="del mod">
          <ac:chgData name="혜인 이" userId="c1d8042edea9c5ba" providerId="LiveId" clId="{B4B92702-83F5-40A6-9082-D2DE1C55C385}" dt="2019-05-08T10:28:22.022" v="6086" actId="478"/>
          <ac:spMkLst>
            <pc:docMk/>
            <pc:sldMk cId="737373013" sldId="318"/>
            <ac:spMk id="5" creationId="{3E982F37-2254-4C71-A637-47B5400A2DEB}"/>
          </ac:spMkLst>
        </pc:spChg>
        <pc:spChg chg="add mod">
          <ac:chgData name="혜인 이" userId="c1d8042edea9c5ba" providerId="LiveId" clId="{B4B92702-83F5-40A6-9082-D2DE1C55C385}" dt="2019-05-08T10:29:05.401" v="6104" actId="1076"/>
          <ac:spMkLst>
            <pc:docMk/>
            <pc:sldMk cId="737373013" sldId="318"/>
            <ac:spMk id="10" creationId="{23341CEC-3E4D-40CE-A721-2154C4C4E6C5}"/>
          </ac:spMkLst>
        </pc:spChg>
        <pc:spChg chg="mod">
          <ac:chgData name="혜인 이" userId="c1d8042edea9c5ba" providerId="LiveId" clId="{B4B92702-83F5-40A6-9082-D2DE1C55C385}" dt="2019-05-08T10:25:28.617" v="5862" actId="14100"/>
          <ac:spMkLst>
            <pc:docMk/>
            <pc:sldMk cId="737373013" sldId="318"/>
            <ac:spMk id="11" creationId="{37B310DD-8E4E-43F8-824D-E183E062ABC3}"/>
          </ac:spMkLst>
        </pc:spChg>
        <pc:spChg chg="del">
          <ac:chgData name="혜인 이" userId="c1d8042edea9c5ba" providerId="LiveId" clId="{B4B92702-83F5-40A6-9082-D2DE1C55C385}" dt="2019-05-08T10:24:54.847" v="5851" actId="478"/>
          <ac:spMkLst>
            <pc:docMk/>
            <pc:sldMk cId="737373013" sldId="318"/>
            <ac:spMk id="14" creationId="{AE5FA874-A441-48A2-B4C3-3A6473061EDE}"/>
          </ac:spMkLst>
        </pc:spChg>
        <pc:picChg chg="add mod modCrop">
          <ac:chgData name="혜인 이" userId="c1d8042edea9c5ba" providerId="LiveId" clId="{B4B92702-83F5-40A6-9082-D2DE1C55C385}" dt="2019-05-08T10:26:27.986" v="5876" actId="1076"/>
          <ac:picMkLst>
            <pc:docMk/>
            <pc:sldMk cId="737373013" sldId="318"/>
            <ac:picMk id="3" creationId="{47958EDC-3627-4318-810D-BC823EB1D673}"/>
          </ac:picMkLst>
        </pc:picChg>
        <pc:picChg chg="del">
          <ac:chgData name="혜인 이" userId="c1d8042edea9c5ba" providerId="LiveId" clId="{B4B92702-83F5-40A6-9082-D2DE1C55C385}" dt="2019-05-08T10:24:53.333" v="5850" actId="478"/>
          <ac:picMkLst>
            <pc:docMk/>
            <pc:sldMk cId="737373013" sldId="318"/>
            <ac:picMk id="4" creationId="{4E3224F8-7F44-4329-8532-F87AA6705008}"/>
          </ac:picMkLst>
        </pc:picChg>
      </pc:sldChg>
      <pc:sldChg chg="modSp add del">
        <pc:chgData name="혜인 이" userId="c1d8042edea9c5ba" providerId="LiveId" clId="{B4B92702-83F5-40A6-9082-D2DE1C55C385}" dt="2019-05-08T10:21:24.831" v="5644" actId="2696"/>
        <pc:sldMkLst>
          <pc:docMk/>
          <pc:sldMk cId="2437389427" sldId="318"/>
        </pc:sldMkLst>
        <pc:spChg chg="mod">
          <ac:chgData name="혜인 이" userId="c1d8042edea9c5ba" providerId="LiveId" clId="{B4B92702-83F5-40A6-9082-D2DE1C55C385}" dt="2019-05-08T10:21:17.970" v="5643" actId="1076"/>
          <ac:spMkLst>
            <pc:docMk/>
            <pc:sldMk cId="2437389427" sldId="318"/>
            <ac:spMk id="11" creationId="{37B310DD-8E4E-43F8-824D-E183E062ABC3}"/>
          </ac:spMkLst>
        </pc:spChg>
      </pc:sldChg>
      <pc:sldChg chg="addSp delSp modSp add">
        <pc:chgData name="혜인 이" userId="c1d8042edea9c5ba" providerId="LiveId" clId="{B4B92702-83F5-40A6-9082-D2DE1C55C385}" dt="2019-05-08T10:36:04.702" v="6618"/>
        <pc:sldMkLst>
          <pc:docMk/>
          <pc:sldMk cId="637735962" sldId="319"/>
        </pc:sldMkLst>
        <pc:spChg chg="del mod">
          <ac:chgData name="혜인 이" userId="c1d8042edea9c5ba" providerId="LiveId" clId="{B4B92702-83F5-40A6-9082-D2DE1C55C385}" dt="2019-05-08T10:35:19.066" v="6556" actId="478"/>
          <ac:spMkLst>
            <pc:docMk/>
            <pc:sldMk cId="637735962" sldId="319"/>
            <ac:spMk id="5" creationId="{3E982F37-2254-4C71-A637-47B5400A2DEB}"/>
          </ac:spMkLst>
        </pc:spChg>
        <pc:spChg chg="add mod">
          <ac:chgData name="혜인 이" userId="c1d8042edea9c5ba" providerId="LiveId" clId="{B4B92702-83F5-40A6-9082-D2DE1C55C385}" dt="2019-05-08T10:30:44.577" v="6148" actId="1076"/>
          <ac:spMkLst>
            <pc:docMk/>
            <pc:sldMk cId="637735962" sldId="319"/>
            <ac:spMk id="7" creationId="{1319CE37-EF13-47D9-9AFA-4C4666A761BF}"/>
          </ac:spMkLst>
        </pc:spChg>
        <pc:spChg chg="mod">
          <ac:chgData name="혜인 이" userId="c1d8042edea9c5ba" providerId="LiveId" clId="{B4B92702-83F5-40A6-9082-D2DE1C55C385}" dt="2019-05-08T10:36:04.702" v="6618"/>
          <ac:spMkLst>
            <pc:docMk/>
            <pc:sldMk cId="637735962" sldId="319"/>
            <ac:spMk id="10" creationId="{23341CEC-3E4D-40CE-A721-2154C4C4E6C5}"/>
          </ac:spMkLst>
        </pc:spChg>
        <pc:spChg chg="mod">
          <ac:chgData name="혜인 이" userId="c1d8042edea9c5ba" providerId="LiveId" clId="{B4B92702-83F5-40A6-9082-D2DE1C55C385}" dt="2019-05-08T10:29:40.607" v="6133" actId="14100"/>
          <ac:spMkLst>
            <pc:docMk/>
            <pc:sldMk cId="637735962" sldId="319"/>
            <ac:spMk id="11" creationId="{37B310DD-8E4E-43F8-824D-E183E062ABC3}"/>
          </ac:spMkLst>
        </pc:spChg>
        <pc:picChg chg="del">
          <ac:chgData name="혜인 이" userId="c1d8042edea9c5ba" providerId="LiveId" clId="{B4B92702-83F5-40A6-9082-D2DE1C55C385}" dt="2019-05-08T10:28:14.524" v="6084" actId="478"/>
          <ac:picMkLst>
            <pc:docMk/>
            <pc:sldMk cId="637735962" sldId="319"/>
            <ac:picMk id="3" creationId="{47958EDC-3627-4318-810D-BC823EB1D673}"/>
          </ac:picMkLst>
        </pc:picChg>
        <pc:picChg chg="add mod modCrop">
          <ac:chgData name="혜인 이" userId="c1d8042edea9c5ba" providerId="LiveId" clId="{B4B92702-83F5-40A6-9082-D2DE1C55C385}" dt="2019-05-08T10:30:21.945" v="6143" actId="1076"/>
          <ac:picMkLst>
            <pc:docMk/>
            <pc:sldMk cId="637735962" sldId="319"/>
            <ac:picMk id="4" creationId="{268B3B21-6C08-4D7F-B9D9-8211D06060A6}"/>
          </ac:picMkLst>
        </pc:picChg>
      </pc:sldChg>
      <pc:sldChg chg="addSp delSp modSp add">
        <pc:chgData name="혜인 이" userId="c1d8042edea9c5ba" providerId="LiveId" clId="{B4B92702-83F5-40A6-9082-D2DE1C55C385}" dt="2019-05-08T10:56:02.551" v="7563" actId="20577"/>
        <pc:sldMkLst>
          <pc:docMk/>
          <pc:sldMk cId="413439524" sldId="320"/>
        </pc:sldMkLst>
        <pc:spChg chg="mod">
          <ac:chgData name="혜인 이" userId="c1d8042edea9c5ba" providerId="LiveId" clId="{B4B92702-83F5-40A6-9082-D2DE1C55C385}" dt="2019-05-08T10:39:49.336" v="6816" actId="1076"/>
          <ac:spMkLst>
            <pc:docMk/>
            <pc:sldMk cId="413439524" sldId="320"/>
            <ac:spMk id="5" creationId="{3E982F37-2254-4C71-A637-47B5400A2DEB}"/>
          </ac:spMkLst>
        </pc:spChg>
        <pc:spChg chg="mod">
          <ac:chgData name="혜인 이" userId="c1d8042edea9c5ba" providerId="LiveId" clId="{B4B92702-83F5-40A6-9082-D2DE1C55C385}" dt="2019-05-08T10:56:02.551" v="7563" actId="20577"/>
          <ac:spMkLst>
            <pc:docMk/>
            <pc:sldMk cId="413439524" sldId="320"/>
            <ac:spMk id="10" creationId="{23341CEC-3E4D-40CE-A721-2154C4C4E6C5}"/>
          </ac:spMkLst>
        </pc:spChg>
        <pc:spChg chg="mod">
          <ac:chgData name="혜인 이" userId="c1d8042edea9c5ba" providerId="LiveId" clId="{B4B92702-83F5-40A6-9082-D2DE1C55C385}" dt="2019-05-08T10:37:02.567" v="6655" actId="20577"/>
          <ac:spMkLst>
            <pc:docMk/>
            <pc:sldMk cId="413439524" sldId="320"/>
            <ac:spMk id="11" creationId="{37B310DD-8E4E-43F8-824D-E183E062ABC3}"/>
          </ac:spMkLst>
        </pc:spChg>
        <pc:picChg chg="add mod modCrop">
          <ac:chgData name="혜인 이" userId="c1d8042edea9c5ba" providerId="LiveId" clId="{B4B92702-83F5-40A6-9082-D2DE1C55C385}" dt="2019-05-08T10:43:31.752" v="7259" actId="14100"/>
          <ac:picMkLst>
            <pc:docMk/>
            <pc:sldMk cId="413439524" sldId="320"/>
            <ac:picMk id="3" creationId="{621890C1-4046-48C0-B2B6-4AB1B3D4E8E2}"/>
          </ac:picMkLst>
        </pc:picChg>
        <pc:picChg chg="del">
          <ac:chgData name="혜인 이" userId="c1d8042edea9c5ba" providerId="LiveId" clId="{B4B92702-83F5-40A6-9082-D2DE1C55C385}" dt="2019-05-08T10:35:15.587" v="6555" actId="478"/>
          <ac:picMkLst>
            <pc:docMk/>
            <pc:sldMk cId="413439524" sldId="320"/>
            <ac:picMk id="4" creationId="{268B3B21-6C08-4D7F-B9D9-8211D06060A6}"/>
          </ac:picMkLst>
        </pc:picChg>
        <pc:picChg chg="add del mod">
          <ac:chgData name="혜인 이" userId="c1d8042edea9c5ba" providerId="LiveId" clId="{B4B92702-83F5-40A6-9082-D2DE1C55C385}" dt="2019-05-08T10:40:34.912" v="6917" actId="478"/>
          <ac:picMkLst>
            <pc:docMk/>
            <pc:sldMk cId="413439524" sldId="320"/>
            <ac:picMk id="12" creationId="{C1D09BBE-4291-486F-B765-FFA7E37DB682}"/>
          </ac:picMkLst>
        </pc:picChg>
      </pc:sldChg>
      <pc:sldChg chg="delSp modSp add ord">
        <pc:chgData name="혜인 이" userId="c1d8042edea9c5ba" providerId="LiveId" clId="{B4B92702-83F5-40A6-9082-D2DE1C55C385}" dt="2019-05-08T10:43:14.352" v="7251" actId="1076"/>
        <pc:sldMkLst>
          <pc:docMk/>
          <pc:sldMk cId="1027487254" sldId="321"/>
        </pc:sldMkLst>
        <pc:spChg chg="mod">
          <ac:chgData name="혜인 이" userId="c1d8042edea9c5ba" providerId="LiveId" clId="{B4B92702-83F5-40A6-9082-D2DE1C55C385}" dt="2019-05-08T10:39:28.226" v="6809" actId="1076"/>
          <ac:spMkLst>
            <pc:docMk/>
            <pc:sldMk cId="1027487254" sldId="321"/>
            <ac:spMk id="5" creationId="{3E982F37-2254-4C71-A637-47B5400A2DEB}"/>
          </ac:spMkLst>
        </pc:spChg>
        <pc:spChg chg="del">
          <ac:chgData name="혜인 이" userId="c1d8042edea9c5ba" providerId="LiveId" clId="{B4B92702-83F5-40A6-9082-D2DE1C55C385}" dt="2019-05-08T10:42:26.359" v="7187" actId="478"/>
          <ac:spMkLst>
            <pc:docMk/>
            <pc:sldMk cId="1027487254" sldId="321"/>
            <ac:spMk id="7" creationId="{1319CE37-EF13-47D9-9AFA-4C4666A761BF}"/>
          </ac:spMkLst>
        </pc:spChg>
        <pc:spChg chg="mod">
          <ac:chgData name="혜인 이" userId="c1d8042edea9c5ba" providerId="LiveId" clId="{B4B92702-83F5-40A6-9082-D2DE1C55C385}" dt="2019-05-08T10:43:14.352" v="7251" actId="1076"/>
          <ac:spMkLst>
            <pc:docMk/>
            <pc:sldMk cId="1027487254" sldId="321"/>
            <ac:spMk id="10" creationId="{23341CEC-3E4D-40CE-A721-2154C4C4E6C5}"/>
          </ac:spMkLst>
        </pc:spChg>
        <pc:picChg chg="mod modCrop">
          <ac:chgData name="혜인 이" userId="c1d8042edea9c5ba" providerId="LiveId" clId="{B4B92702-83F5-40A6-9082-D2DE1C55C385}" dt="2019-05-08T10:39:23.646" v="6808" actId="1076"/>
          <ac:picMkLst>
            <pc:docMk/>
            <pc:sldMk cId="1027487254" sldId="321"/>
            <ac:picMk id="3" creationId="{621890C1-4046-48C0-B2B6-4AB1B3D4E8E2}"/>
          </ac:picMkLst>
        </pc:picChg>
      </pc:sldChg>
      <pc:sldChg chg="addSp delSp modSp add">
        <pc:chgData name="혜인 이" userId="c1d8042edea9c5ba" providerId="LiveId" clId="{B4B92702-83F5-40A6-9082-D2DE1C55C385}" dt="2019-05-08T10:59:56.118" v="7773" actId="1076"/>
        <pc:sldMkLst>
          <pc:docMk/>
          <pc:sldMk cId="2642093337" sldId="322"/>
        </pc:sldMkLst>
        <pc:spChg chg="del">
          <ac:chgData name="혜인 이" userId="c1d8042edea9c5ba" providerId="LiveId" clId="{B4B92702-83F5-40A6-9082-D2DE1C55C385}" dt="2019-05-08T10:54:40.003" v="7516" actId="478"/>
          <ac:spMkLst>
            <pc:docMk/>
            <pc:sldMk cId="2642093337" sldId="322"/>
            <ac:spMk id="5" creationId="{565D15E5-9187-4C64-B85A-5AABC2D77C56}"/>
          </ac:spMkLst>
        </pc:spChg>
        <pc:spChg chg="add mod">
          <ac:chgData name="혜인 이" userId="c1d8042edea9c5ba" providerId="LiveId" clId="{B4B92702-83F5-40A6-9082-D2DE1C55C385}" dt="2019-05-08T10:58:51.088" v="7739"/>
          <ac:spMkLst>
            <pc:docMk/>
            <pc:sldMk cId="2642093337" sldId="322"/>
            <ac:spMk id="7" creationId="{98856035-9391-4AD9-8F94-5596E3CC265E}"/>
          </ac:spMkLst>
        </pc:spChg>
        <pc:spChg chg="add mod">
          <ac:chgData name="혜인 이" userId="c1d8042edea9c5ba" providerId="LiveId" clId="{B4B92702-83F5-40A6-9082-D2DE1C55C385}" dt="2019-05-08T10:59:56.118" v="7773" actId="1076"/>
          <ac:spMkLst>
            <pc:docMk/>
            <pc:sldMk cId="2642093337" sldId="322"/>
            <ac:spMk id="9" creationId="{771E6F2E-FCB5-40E3-8BDB-2E07A15EDB1E}"/>
          </ac:spMkLst>
        </pc:spChg>
        <pc:picChg chg="add mod modCrop">
          <ac:chgData name="혜인 이" userId="c1d8042edea9c5ba" providerId="LiveId" clId="{B4B92702-83F5-40A6-9082-D2DE1C55C385}" dt="2019-05-08T10:59:27.106" v="7746" actId="1076"/>
          <ac:picMkLst>
            <pc:docMk/>
            <pc:sldMk cId="2642093337" sldId="322"/>
            <ac:picMk id="4" creationId="{0BD36BB6-2132-43E1-BDF7-DC2975EE7B8F}"/>
          </ac:picMkLst>
        </pc:picChg>
      </pc:sldChg>
      <pc:sldChg chg="addSp delSp modSp add">
        <pc:chgData name="혜인 이" userId="c1d8042edea9c5ba" providerId="LiveId" clId="{B4B92702-83F5-40A6-9082-D2DE1C55C385}" dt="2019-05-08T10:57:40.705" v="7711" actId="20577"/>
        <pc:sldMkLst>
          <pc:docMk/>
          <pc:sldMk cId="2993347602" sldId="323"/>
        </pc:sldMkLst>
        <pc:spChg chg="mod">
          <ac:chgData name="혜인 이" userId="c1d8042edea9c5ba" providerId="LiveId" clId="{B4B92702-83F5-40A6-9082-D2DE1C55C385}" dt="2019-05-08T10:57:01.615" v="7658" actId="20577"/>
          <ac:spMkLst>
            <pc:docMk/>
            <pc:sldMk cId="2993347602" sldId="323"/>
            <ac:spMk id="5" creationId="{565D15E5-9187-4C64-B85A-5AABC2D77C56}"/>
          </ac:spMkLst>
        </pc:spChg>
        <pc:spChg chg="mod">
          <ac:chgData name="혜인 이" userId="c1d8042edea9c5ba" providerId="LiveId" clId="{B4B92702-83F5-40A6-9082-D2DE1C55C385}" dt="2019-05-08T10:57:40.705" v="7711" actId="20577"/>
          <ac:spMkLst>
            <pc:docMk/>
            <pc:sldMk cId="2993347602" sldId="323"/>
            <ac:spMk id="7" creationId="{416F91E0-5EEE-44BB-BD6F-A0AB4FBC7B6A}"/>
          </ac:spMkLst>
        </pc:spChg>
        <pc:picChg chg="add mod modCrop">
          <ac:chgData name="혜인 이" userId="c1d8042edea9c5ba" providerId="LiveId" clId="{B4B92702-83F5-40A6-9082-D2DE1C55C385}" dt="2019-05-08T10:57:21.852" v="7666" actId="14100"/>
          <ac:picMkLst>
            <pc:docMk/>
            <pc:sldMk cId="2993347602" sldId="323"/>
            <ac:picMk id="3" creationId="{EFD6C247-2A59-404E-8EEF-20FA7953BD00}"/>
          </ac:picMkLst>
        </pc:picChg>
        <pc:picChg chg="del">
          <ac:chgData name="혜인 이" userId="c1d8042edea9c5ba" providerId="LiveId" clId="{B4B92702-83F5-40A6-9082-D2DE1C55C385}" dt="2019-05-08T10:57:03.971" v="7659" actId="478"/>
          <ac:picMkLst>
            <pc:docMk/>
            <pc:sldMk cId="2993347602" sldId="323"/>
            <ac:picMk id="4" creationId="{4AA3A31C-A066-4373-B04C-392D75E639AB}"/>
          </ac:picMkLst>
        </pc:picChg>
      </pc:sldChg>
      <pc:sldChg chg="addSp delSp modSp add">
        <pc:chgData name="혜인 이" userId="c1d8042edea9c5ba" providerId="LiveId" clId="{B4B92702-83F5-40A6-9082-D2DE1C55C385}" dt="2019-05-08T11:52:54.649" v="10262" actId="20577"/>
        <pc:sldMkLst>
          <pc:docMk/>
          <pc:sldMk cId="616935543" sldId="324"/>
        </pc:sldMkLst>
        <pc:spChg chg="mod">
          <ac:chgData name="혜인 이" userId="c1d8042edea9c5ba" providerId="LiveId" clId="{B4B92702-83F5-40A6-9082-D2DE1C55C385}" dt="2019-05-08T11:00:13.991" v="7777" actId="11"/>
          <ac:spMkLst>
            <pc:docMk/>
            <pc:sldMk cId="616935543" sldId="324"/>
            <ac:spMk id="7" creationId="{98856035-9391-4AD9-8F94-5596E3CC265E}"/>
          </ac:spMkLst>
        </pc:spChg>
        <pc:spChg chg="del">
          <ac:chgData name="혜인 이" userId="c1d8042edea9c5ba" providerId="LiveId" clId="{B4B92702-83F5-40A6-9082-D2DE1C55C385}" dt="2019-05-08T11:01:03.621" v="7786" actId="478"/>
          <ac:spMkLst>
            <pc:docMk/>
            <pc:sldMk cId="616935543" sldId="324"/>
            <ac:spMk id="9" creationId="{771E6F2E-FCB5-40E3-8BDB-2E07A15EDB1E}"/>
          </ac:spMkLst>
        </pc:spChg>
        <pc:spChg chg="add mod">
          <ac:chgData name="혜인 이" userId="c1d8042edea9c5ba" providerId="LiveId" clId="{B4B92702-83F5-40A6-9082-D2DE1C55C385}" dt="2019-05-08T11:52:54.649" v="10262" actId="20577"/>
          <ac:spMkLst>
            <pc:docMk/>
            <pc:sldMk cId="616935543" sldId="324"/>
            <ac:spMk id="10" creationId="{E922D374-1EF1-4218-BC2F-27AE5EEFFF68}"/>
          </ac:spMkLst>
        </pc:spChg>
        <pc:picChg chg="del">
          <ac:chgData name="혜인 이" userId="c1d8042edea9c5ba" providerId="LiveId" clId="{B4B92702-83F5-40A6-9082-D2DE1C55C385}" dt="2019-05-08T11:00:15.445" v="7778" actId="478"/>
          <ac:picMkLst>
            <pc:docMk/>
            <pc:sldMk cId="616935543" sldId="324"/>
            <ac:picMk id="4" creationId="{0BD36BB6-2132-43E1-BDF7-DC2975EE7B8F}"/>
          </ac:picMkLst>
        </pc:picChg>
        <pc:picChg chg="add mod modCrop">
          <ac:chgData name="혜인 이" userId="c1d8042edea9c5ba" providerId="LiveId" clId="{B4B92702-83F5-40A6-9082-D2DE1C55C385}" dt="2019-05-08T11:14:34.265" v="8465" actId="1076"/>
          <ac:picMkLst>
            <pc:docMk/>
            <pc:sldMk cId="616935543" sldId="324"/>
            <ac:picMk id="5" creationId="{2FA26967-2CF6-406E-96D3-75A07C1C1AEB}"/>
          </ac:picMkLst>
        </pc:picChg>
      </pc:sldChg>
      <pc:sldChg chg="addSp delSp modSp add">
        <pc:chgData name="혜인 이" userId="c1d8042edea9c5ba" providerId="LiveId" clId="{B4B92702-83F5-40A6-9082-D2DE1C55C385}" dt="2019-05-08T11:11:38.114" v="8427"/>
        <pc:sldMkLst>
          <pc:docMk/>
          <pc:sldMk cId="2147959283" sldId="325"/>
        </pc:sldMkLst>
        <pc:spChg chg="del">
          <ac:chgData name="혜인 이" userId="c1d8042edea9c5ba" providerId="LiveId" clId="{B4B92702-83F5-40A6-9082-D2DE1C55C385}" dt="2019-05-08T11:04:15.326" v="7851" actId="478"/>
          <ac:spMkLst>
            <pc:docMk/>
            <pc:sldMk cId="2147959283" sldId="325"/>
            <ac:spMk id="2" creationId="{B78B80C0-C5B3-42E3-BF3E-2CA9BCF1A403}"/>
          </ac:spMkLst>
        </pc:spChg>
        <pc:spChg chg="mod">
          <ac:chgData name="혜인 이" userId="c1d8042edea9c5ba" providerId="LiveId" clId="{B4B92702-83F5-40A6-9082-D2DE1C55C385}" dt="2019-05-08T11:03:51.202" v="7848" actId="122"/>
          <ac:spMkLst>
            <pc:docMk/>
            <pc:sldMk cId="2147959283" sldId="325"/>
            <ac:spMk id="6" creationId="{93053BFF-B792-4DBA-BCE0-B78F0BC16A4B}"/>
          </ac:spMkLst>
        </pc:spChg>
        <pc:spChg chg="del">
          <ac:chgData name="혜인 이" userId="c1d8042edea9c5ba" providerId="LiveId" clId="{B4B92702-83F5-40A6-9082-D2DE1C55C385}" dt="2019-05-08T11:04:13.793" v="7850" actId="478"/>
          <ac:spMkLst>
            <pc:docMk/>
            <pc:sldMk cId="2147959283" sldId="325"/>
            <ac:spMk id="7" creationId="{98856035-9391-4AD9-8F94-5596E3CC265E}"/>
          </ac:spMkLst>
        </pc:spChg>
        <pc:spChg chg="del">
          <ac:chgData name="혜인 이" userId="c1d8042edea9c5ba" providerId="LiveId" clId="{B4B92702-83F5-40A6-9082-D2DE1C55C385}" dt="2019-05-08T11:04:17.424" v="7852" actId="478"/>
          <ac:spMkLst>
            <pc:docMk/>
            <pc:sldMk cId="2147959283" sldId="325"/>
            <ac:spMk id="10" creationId="{E922D374-1EF1-4218-BC2F-27AE5EEFFF68}"/>
          </ac:spMkLst>
        </pc:spChg>
        <pc:spChg chg="add mod">
          <ac:chgData name="혜인 이" userId="c1d8042edea9c5ba" providerId="LiveId" clId="{B4B92702-83F5-40A6-9082-D2DE1C55C385}" dt="2019-05-08T11:06:17.557" v="8008" actId="1076"/>
          <ac:spMkLst>
            <pc:docMk/>
            <pc:sldMk cId="2147959283" sldId="325"/>
            <ac:spMk id="11" creationId="{E886AF79-538B-4FC3-AA60-83ADEFF26AE9}"/>
          </ac:spMkLst>
        </pc:spChg>
        <pc:spChg chg="add mod">
          <ac:chgData name="혜인 이" userId="c1d8042edea9c5ba" providerId="LiveId" clId="{B4B92702-83F5-40A6-9082-D2DE1C55C385}" dt="2019-05-08T11:06:48.387" v="8021" actId="14100"/>
          <ac:spMkLst>
            <pc:docMk/>
            <pc:sldMk cId="2147959283" sldId="325"/>
            <ac:spMk id="12" creationId="{4F530179-822F-4448-BC17-6B9AD176A100}"/>
          </ac:spMkLst>
        </pc:spChg>
        <pc:spChg chg="add mod">
          <ac:chgData name="혜인 이" userId="c1d8042edea9c5ba" providerId="LiveId" clId="{B4B92702-83F5-40A6-9082-D2DE1C55C385}" dt="2019-05-08T11:07:01.770" v="8025" actId="1076"/>
          <ac:spMkLst>
            <pc:docMk/>
            <pc:sldMk cId="2147959283" sldId="325"/>
            <ac:spMk id="13" creationId="{7056484F-D786-4A88-AB85-1977B5C3A56A}"/>
          </ac:spMkLst>
        </pc:spChg>
        <pc:spChg chg="add mod">
          <ac:chgData name="혜인 이" userId="c1d8042edea9c5ba" providerId="LiveId" clId="{B4B92702-83F5-40A6-9082-D2DE1C55C385}" dt="2019-05-08T11:10:24.944" v="8396" actId="1076"/>
          <ac:spMkLst>
            <pc:docMk/>
            <pc:sldMk cId="2147959283" sldId="325"/>
            <ac:spMk id="14" creationId="{F932C868-4424-4784-A8A1-455C19D8CE52}"/>
          </ac:spMkLst>
        </pc:spChg>
        <pc:spChg chg="add mod">
          <ac:chgData name="혜인 이" userId="c1d8042edea9c5ba" providerId="LiveId" clId="{B4B92702-83F5-40A6-9082-D2DE1C55C385}" dt="2019-05-08T11:11:06.195" v="8407" actId="688"/>
          <ac:spMkLst>
            <pc:docMk/>
            <pc:sldMk cId="2147959283" sldId="325"/>
            <ac:spMk id="15" creationId="{E78E1861-8DCC-4C87-93F8-05816BF66E71}"/>
          </ac:spMkLst>
        </pc:spChg>
        <pc:spChg chg="add mod">
          <ac:chgData name="혜인 이" userId="c1d8042edea9c5ba" providerId="LiveId" clId="{B4B92702-83F5-40A6-9082-D2DE1C55C385}" dt="2019-05-08T11:10:54.165" v="8404" actId="20577"/>
          <ac:spMkLst>
            <pc:docMk/>
            <pc:sldMk cId="2147959283" sldId="325"/>
            <ac:spMk id="16" creationId="{03B7310F-4E7D-4FD1-BD02-C21415E92B48}"/>
          </ac:spMkLst>
        </pc:spChg>
        <pc:spChg chg="add mod">
          <ac:chgData name="혜인 이" userId="c1d8042edea9c5ba" providerId="LiveId" clId="{B4B92702-83F5-40A6-9082-D2DE1C55C385}" dt="2019-05-08T11:11:38.114" v="8427"/>
          <ac:spMkLst>
            <pc:docMk/>
            <pc:sldMk cId="2147959283" sldId="325"/>
            <ac:spMk id="17" creationId="{0B0C987F-6670-4465-9F8A-F0C2AD88A1DD}"/>
          </ac:spMkLst>
        </pc:spChg>
        <pc:picChg chg="del">
          <ac:chgData name="혜인 이" userId="c1d8042edea9c5ba" providerId="LiveId" clId="{B4B92702-83F5-40A6-9082-D2DE1C55C385}" dt="2019-05-08T11:04:13.053" v="7849" actId="478"/>
          <ac:picMkLst>
            <pc:docMk/>
            <pc:sldMk cId="2147959283" sldId="325"/>
            <ac:picMk id="5" creationId="{2FA26967-2CF6-406E-96D3-75A07C1C1AEB}"/>
          </ac:picMkLst>
        </pc:picChg>
        <pc:picChg chg="add mod">
          <ac:chgData name="혜인 이" userId="c1d8042edea9c5ba" providerId="LiveId" clId="{B4B92702-83F5-40A6-9082-D2DE1C55C385}" dt="2019-05-08T11:06:54.485" v="8024" actId="1076"/>
          <ac:picMkLst>
            <pc:docMk/>
            <pc:sldMk cId="2147959283" sldId="325"/>
            <ac:picMk id="9" creationId="{844227E9-A655-47B0-93B9-AD92BE6E5E87}"/>
          </ac:picMkLst>
        </pc:picChg>
      </pc:sldChg>
      <pc:sldChg chg="addSp delSp modSp add">
        <pc:chgData name="혜인 이" userId="c1d8042edea9c5ba" providerId="LiveId" clId="{B4B92702-83F5-40A6-9082-D2DE1C55C385}" dt="2019-05-08T11:43:56.007" v="9841" actId="20577"/>
        <pc:sldMkLst>
          <pc:docMk/>
          <pc:sldMk cId="1563611666" sldId="326"/>
        </pc:sldMkLst>
        <pc:spChg chg="add mod">
          <ac:chgData name="혜인 이" userId="c1d8042edea9c5ba" providerId="LiveId" clId="{B4B92702-83F5-40A6-9082-D2DE1C55C385}" dt="2019-05-08T11:29:13.580" v="8836" actId="1076"/>
          <ac:spMkLst>
            <pc:docMk/>
            <pc:sldMk cId="1563611666" sldId="326"/>
            <ac:spMk id="4" creationId="{A6DE6A06-80E1-4636-8FC1-C9C27E7EBD16}"/>
          </ac:spMkLst>
        </pc:spChg>
        <pc:spChg chg="add del mod">
          <ac:chgData name="혜인 이" userId="c1d8042edea9c5ba" providerId="LiveId" clId="{B4B92702-83F5-40A6-9082-D2DE1C55C385}" dt="2019-05-08T11:43:17.126" v="9790"/>
          <ac:spMkLst>
            <pc:docMk/>
            <pc:sldMk cId="1563611666" sldId="326"/>
            <ac:spMk id="5" creationId="{CBB878D9-8F0A-43C2-BA7A-0ED71D0968DD}"/>
          </ac:spMkLst>
        </pc:spChg>
        <pc:spChg chg="mod">
          <ac:chgData name="혜인 이" userId="c1d8042edea9c5ba" providerId="LiveId" clId="{B4B92702-83F5-40A6-9082-D2DE1C55C385}" dt="2019-05-08T11:36:51.168" v="9205" actId="1076"/>
          <ac:spMkLst>
            <pc:docMk/>
            <pc:sldMk cId="1563611666" sldId="326"/>
            <ac:spMk id="10" creationId="{E793E472-D1EC-4E91-8F35-EC4AE8F295AE}"/>
          </ac:spMkLst>
        </pc:spChg>
        <pc:spChg chg="add mod">
          <ac:chgData name="혜인 이" userId="c1d8042edea9c5ba" providerId="LiveId" clId="{B4B92702-83F5-40A6-9082-D2DE1C55C385}" dt="2019-05-08T11:37:27.080" v="9215" actId="1076"/>
          <ac:spMkLst>
            <pc:docMk/>
            <pc:sldMk cId="1563611666" sldId="326"/>
            <ac:spMk id="12" creationId="{8B50E150-F7C9-473D-B74C-B85EBABA69E4}"/>
          </ac:spMkLst>
        </pc:spChg>
        <pc:spChg chg="mod">
          <ac:chgData name="혜인 이" userId="c1d8042edea9c5ba" providerId="LiveId" clId="{B4B92702-83F5-40A6-9082-D2DE1C55C385}" dt="2019-05-08T11:43:56.007" v="9841" actId="20577"/>
          <ac:spMkLst>
            <pc:docMk/>
            <pc:sldMk cId="1563611666" sldId="326"/>
            <ac:spMk id="13" creationId="{60281349-ACB6-49DA-84B3-1DD0DB5CCD1A}"/>
          </ac:spMkLst>
        </pc:spChg>
        <pc:picChg chg="add del mod modCrop">
          <ac:chgData name="혜인 이" userId="c1d8042edea9c5ba" providerId="LiveId" clId="{B4B92702-83F5-40A6-9082-D2DE1C55C385}" dt="2019-05-08T11:36:31.010" v="9201" actId="478"/>
          <ac:picMkLst>
            <pc:docMk/>
            <pc:sldMk cId="1563611666" sldId="326"/>
            <ac:picMk id="3" creationId="{B0E409B6-4A9B-4BE7-8FE9-CD00A8421B06}"/>
          </ac:picMkLst>
        </pc:picChg>
        <pc:picChg chg="add mod modCrop">
          <ac:chgData name="혜인 이" userId="c1d8042edea9c5ba" providerId="LiveId" clId="{B4B92702-83F5-40A6-9082-D2DE1C55C385}" dt="2019-05-08T11:38:42.278" v="9431" actId="14100"/>
          <ac:picMkLst>
            <pc:docMk/>
            <pc:sldMk cId="1563611666" sldId="326"/>
            <ac:picMk id="11" creationId="{5FE7F247-F03E-4344-A44F-7A63F2F1B9FD}"/>
          </ac:picMkLst>
        </pc:picChg>
      </pc:sldChg>
      <pc:sldChg chg="add del">
        <pc:chgData name="혜인 이" userId="c1d8042edea9c5ba" providerId="LiveId" clId="{B4B92702-83F5-40A6-9082-D2DE1C55C385}" dt="2019-05-08T11:26:36.173" v="8747" actId="2696"/>
        <pc:sldMkLst>
          <pc:docMk/>
          <pc:sldMk cId="3572122445" sldId="326"/>
        </pc:sldMkLst>
      </pc:sldChg>
      <pc:sldChg chg="addSp modSp add ord">
        <pc:chgData name="혜인 이" userId="c1d8042edea9c5ba" providerId="LiveId" clId="{B4B92702-83F5-40A6-9082-D2DE1C55C385}" dt="2019-05-08T12:09:44.434" v="11921" actId="732"/>
        <pc:sldMkLst>
          <pc:docMk/>
          <pc:sldMk cId="3289250753" sldId="327"/>
        </pc:sldMkLst>
        <pc:spChg chg="add mod">
          <ac:chgData name="혜인 이" userId="c1d8042edea9c5ba" providerId="LiveId" clId="{B4B92702-83F5-40A6-9082-D2DE1C55C385}" dt="2019-05-08T12:09:03.165" v="11910" actId="1076"/>
          <ac:spMkLst>
            <pc:docMk/>
            <pc:sldMk cId="3289250753" sldId="327"/>
            <ac:spMk id="4" creationId="{3D629C0C-F252-416E-B7F4-A992BDC80776}"/>
          </ac:spMkLst>
        </pc:spChg>
        <pc:spChg chg="mod">
          <ac:chgData name="혜인 이" userId="c1d8042edea9c5ba" providerId="LiveId" clId="{B4B92702-83F5-40A6-9082-D2DE1C55C385}" dt="2019-05-08T11:34:39.259" v="9193" actId="20577"/>
          <ac:spMkLst>
            <pc:docMk/>
            <pc:sldMk cId="3289250753" sldId="327"/>
            <ac:spMk id="10" creationId="{E793E472-D1EC-4E91-8F35-EC4AE8F295AE}"/>
          </ac:spMkLst>
        </pc:spChg>
        <pc:spChg chg="add mod">
          <ac:chgData name="혜인 이" userId="c1d8042edea9c5ba" providerId="LiveId" clId="{B4B92702-83F5-40A6-9082-D2DE1C55C385}" dt="2019-05-08T12:09:35.945" v="11920" actId="1076"/>
          <ac:spMkLst>
            <pc:docMk/>
            <pc:sldMk cId="3289250753" sldId="327"/>
            <ac:spMk id="11" creationId="{5E984D22-DA9C-4A2F-B907-B501717598CC}"/>
          </ac:spMkLst>
        </pc:spChg>
        <pc:spChg chg="mod">
          <ac:chgData name="혜인 이" userId="c1d8042edea9c5ba" providerId="LiveId" clId="{B4B92702-83F5-40A6-9082-D2DE1C55C385}" dt="2019-05-08T11:42:22.497" v="9779" actId="1076"/>
          <ac:spMkLst>
            <pc:docMk/>
            <pc:sldMk cId="3289250753" sldId="327"/>
            <ac:spMk id="13" creationId="{60281349-ACB6-49DA-84B3-1DD0DB5CCD1A}"/>
          </ac:spMkLst>
        </pc:spChg>
        <pc:picChg chg="add mod modCrop">
          <ac:chgData name="혜인 이" userId="c1d8042edea9c5ba" providerId="LiveId" clId="{B4B92702-83F5-40A6-9082-D2DE1C55C385}" dt="2019-05-08T12:09:44.434" v="11921" actId="732"/>
          <ac:picMkLst>
            <pc:docMk/>
            <pc:sldMk cId="3289250753" sldId="327"/>
            <ac:picMk id="3" creationId="{90A3701B-CDBF-4B88-9AF9-1EA88AF087B8}"/>
          </ac:picMkLst>
        </pc:picChg>
        <pc:picChg chg="add mod modCrop">
          <ac:chgData name="혜인 이" userId="c1d8042edea9c5ba" providerId="LiveId" clId="{B4B92702-83F5-40A6-9082-D2DE1C55C385}" dt="2019-05-08T12:09:29.725" v="11917" actId="1076"/>
          <ac:picMkLst>
            <pc:docMk/>
            <pc:sldMk cId="3289250753" sldId="327"/>
            <ac:picMk id="6" creationId="{448745F6-6709-45F1-BCA8-0F3993F77F0D}"/>
          </ac:picMkLst>
        </pc:picChg>
      </pc:sldChg>
      <pc:sldChg chg="addSp delSp modSp add">
        <pc:chgData name="혜인 이" userId="c1d8042edea9c5ba" providerId="LiveId" clId="{B4B92702-83F5-40A6-9082-D2DE1C55C385}" dt="2019-05-08T11:46:39.201" v="10018" actId="20577"/>
        <pc:sldMkLst>
          <pc:docMk/>
          <pc:sldMk cId="604048549" sldId="328"/>
        </pc:sldMkLst>
        <pc:spChg chg="mod">
          <ac:chgData name="혜인 이" userId="c1d8042edea9c5ba" providerId="LiveId" clId="{B4B92702-83F5-40A6-9082-D2DE1C55C385}" dt="2019-05-08T11:34:33.039" v="9192" actId="404"/>
          <ac:spMkLst>
            <pc:docMk/>
            <pc:sldMk cId="604048549" sldId="328"/>
            <ac:spMk id="10" creationId="{E793E472-D1EC-4E91-8F35-EC4AE8F295AE}"/>
          </ac:spMkLst>
        </pc:spChg>
        <pc:spChg chg="mod">
          <ac:chgData name="혜인 이" userId="c1d8042edea9c5ba" providerId="LiveId" clId="{B4B92702-83F5-40A6-9082-D2DE1C55C385}" dt="2019-05-08T11:46:39.201" v="10018" actId="20577"/>
          <ac:spMkLst>
            <pc:docMk/>
            <pc:sldMk cId="604048549" sldId="328"/>
            <ac:spMk id="13" creationId="{60281349-ACB6-49DA-84B3-1DD0DB5CCD1A}"/>
          </ac:spMkLst>
        </pc:spChg>
        <pc:picChg chg="add del mod modCrop">
          <ac:chgData name="혜인 이" userId="c1d8042edea9c5ba" providerId="LiveId" clId="{B4B92702-83F5-40A6-9082-D2DE1C55C385}" dt="2019-05-08T11:45:59.052" v="10005" actId="478"/>
          <ac:picMkLst>
            <pc:docMk/>
            <pc:sldMk cId="604048549" sldId="328"/>
            <ac:picMk id="3" creationId="{A6F0D2BF-FB80-419A-9885-C8BE6AB43D7B}"/>
          </ac:picMkLst>
        </pc:picChg>
        <pc:picChg chg="add mod modCrop">
          <ac:chgData name="혜인 이" userId="c1d8042edea9c5ba" providerId="LiveId" clId="{B4B92702-83F5-40A6-9082-D2DE1C55C385}" dt="2019-05-08T11:46:25.907" v="10015" actId="14100"/>
          <ac:picMkLst>
            <pc:docMk/>
            <pc:sldMk cId="604048549" sldId="328"/>
            <ac:picMk id="5" creationId="{52D001E0-6BEB-4C39-99F7-63FD5BB0B82F}"/>
          </ac:picMkLst>
        </pc:picChg>
      </pc:sldChg>
      <pc:sldChg chg="addSp delSp modSp add">
        <pc:chgData name="혜인 이" userId="c1d8042edea9c5ba" providerId="LiveId" clId="{B4B92702-83F5-40A6-9082-D2DE1C55C385}" dt="2019-05-08T11:50:30.253" v="10208" actId="478"/>
        <pc:sldMkLst>
          <pc:docMk/>
          <pc:sldMk cId="141561894" sldId="329"/>
        </pc:sldMkLst>
        <pc:spChg chg="add del">
          <ac:chgData name="혜인 이" userId="c1d8042edea9c5ba" providerId="LiveId" clId="{B4B92702-83F5-40A6-9082-D2DE1C55C385}" dt="2019-05-08T11:48:18.846" v="10156"/>
          <ac:spMkLst>
            <pc:docMk/>
            <pc:sldMk cId="141561894" sldId="329"/>
            <ac:spMk id="6" creationId="{5CDFBAFB-59F5-404F-BDA6-BE0A36AB243D}"/>
          </ac:spMkLst>
        </pc:spChg>
        <pc:spChg chg="add">
          <ac:chgData name="혜인 이" userId="c1d8042edea9c5ba" providerId="LiveId" clId="{B4B92702-83F5-40A6-9082-D2DE1C55C385}" dt="2019-05-08T11:49:22.753" v="10186"/>
          <ac:spMkLst>
            <pc:docMk/>
            <pc:sldMk cId="141561894" sldId="329"/>
            <ac:spMk id="8" creationId="{F8C77A82-5D2D-4072-85E6-E155AAD3D007}"/>
          </ac:spMkLst>
        </pc:spChg>
        <pc:spChg chg="mod">
          <ac:chgData name="혜인 이" userId="c1d8042edea9c5ba" providerId="LiveId" clId="{B4B92702-83F5-40A6-9082-D2DE1C55C385}" dt="2019-05-08T11:35:17.497" v="9196" actId="14100"/>
          <ac:spMkLst>
            <pc:docMk/>
            <pc:sldMk cId="141561894" sldId="329"/>
            <ac:spMk id="10" creationId="{E793E472-D1EC-4E91-8F35-EC4AE8F295AE}"/>
          </ac:spMkLst>
        </pc:spChg>
        <pc:spChg chg="del mod">
          <ac:chgData name="혜인 이" userId="c1d8042edea9c5ba" providerId="LiveId" clId="{B4B92702-83F5-40A6-9082-D2DE1C55C385}" dt="2019-05-08T11:50:30.253" v="10208" actId="478"/>
          <ac:spMkLst>
            <pc:docMk/>
            <pc:sldMk cId="141561894" sldId="329"/>
            <ac:spMk id="13" creationId="{60281349-ACB6-49DA-84B3-1DD0DB5CCD1A}"/>
          </ac:spMkLst>
        </pc:spChg>
        <pc:spChg chg="add">
          <ac:chgData name="혜인 이" userId="c1d8042edea9c5ba" providerId="LiveId" clId="{B4B92702-83F5-40A6-9082-D2DE1C55C385}" dt="2019-05-08T11:50:27.665" v="10207"/>
          <ac:spMkLst>
            <pc:docMk/>
            <pc:sldMk cId="141561894" sldId="329"/>
            <ac:spMk id="14" creationId="{7B0C9C8E-9956-46C1-84AE-E94C6B3AD985}"/>
          </ac:spMkLst>
        </pc:spChg>
        <pc:picChg chg="add del">
          <ac:chgData name="혜인 이" userId="c1d8042edea9c5ba" providerId="LiveId" clId="{B4B92702-83F5-40A6-9082-D2DE1C55C385}" dt="2019-05-08T11:49:45.205" v="10194"/>
          <ac:picMkLst>
            <pc:docMk/>
            <pc:sldMk cId="141561894" sldId="329"/>
            <ac:picMk id="11" creationId="{63BE1ED5-0BE3-446E-9D84-432F2CC726D3}"/>
          </ac:picMkLst>
        </pc:picChg>
        <pc:picChg chg="add mod modCrop">
          <ac:chgData name="혜인 이" userId="c1d8042edea9c5ba" providerId="LiveId" clId="{B4B92702-83F5-40A6-9082-D2DE1C55C385}" dt="2019-05-08T11:50:20.039" v="10206" actId="1076"/>
          <ac:picMkLst>
            <pc:docMk/>
            <pc:sldMk cId="141561894" sldId="329"/>
            <ac:picMk id="12" creationId="{1F531566-6610-4F66-A390-6EAD705D4046}"/>
          </ac:picMkLst>
        </pc:picChg>
      </pc:sldChg>
      <pc:sldChg chg="add">
        <pc:chgData name="혜인 이" userId="c1d8042edea9c5ba" providerId="LiveId" clId="{B4B92702-83F5-40A6-9082-D2DE1C55C385}" dt="2019-05-08T11:36:28.505" v="9200"/>
        <pc:sldMkLst>
          <pc:docMk/>
          <pc:sldMk cId="1929794618" sldId="330"/>
        </pc:sldMkLst>
      </pc:sldChg>
      <pc:sldChg chg="modSp add">
        <pc:chgData name="혜인 이" userId="c1d8042edea9c5ba" providerId="LiveId" clId="{B4B92702-83F5-40A6-9082-D2DE1C55C385}" dt="2019-05-08T11:47:24.754" v="10117" actId="20577"/>
        <pc:sldMkLst>
          <pc:docMk/>
          <pc:sldMk cId="1515548635" sldId="331"/>
        </pc:sldMkLst>
        <pc:spChg chg="mod">
          <ac:chgData name="혜인 이" userId="c1d8042edea9c5ba" providerId="LiveId" clId="{B4B92702-83F5-40A6-9082-D2DE1C55C385}" dt="2019-05-08T11:47:24.754" v="10117" actId="20577"/>
          <ac:spMkLst>
            <pc:docMk/>
            <pc:sldMk cId="1515548635" sldId="331"/>
            <ac:spMk id="10" creationId="{E793E472-D1EC-4E91-8F35-EC4AE8F295AE}"/>
          </ac:spMkLst>
        </pc:spChg>
        <pc:spChg chg="mod">
          <ac:chgData name="혜인 이" userId="c1d8042edea9c5ba" providerId="LiveId" clId="{B4B92702-83F5-40A6-9082-D2DE1C55C385}" dt="2019-05-08T11:47:05.210" v="10112" actId="1076"/>
          <ac:spMkLst>
            <pc:docMk/>
            <pc:sldMk cId="1515548635" sldId="331"/>
            <ac:spMk id="13" creationId="{60281349-ACB6-49DA-84B3-1DD0DB5CCD1A}"/>
          </ac:spMkLst>
        </pc:spChg>
      </pc:sldChg>
      <pc:sldChg chg="addSp delSp modSp add">
        <pc:chgData name="혜인 이" userId="c1d8042edea9c5ba" providerId="LiveId" clId="{B4B92702-83F5-40A6-9082-D2DE1C55C385}" dt="2019-05-08T11:48:44.043" v="10185" actId="1076"/>
        <pc:sldMkLst>
          <pc:docMk/>
          <pc:sldMk cId="958915993" sldId="332"/>
        </pc:sldMkLst>
        <pc:spChg chg="mod">
          <ac:chgData name="혜인 이" userId="c1d8042edea9c5ba" providerId="LiveId" clId="{B4B92702-83F5-40A6-9082-D2DE1C55C385}" dt="2019-05-08T11:48:00.827" v="10150" actId="20577"/>
          <ac:spMkLst>
            <pc:docMk/>
            <pc:sldMk cId="958915993" sldId="332"/>
            <ac:spMk id="10" creationId="{E793E472-D1EC-4E91-8F35-EC4AE8F295AE}"/>
          </ac:spMkLst>
        </pc:spChg>
        <pc:spChg chg="add mod">
          <ac:chgData name="혜인 이" userId="c1d8042edea9c5ba" providerId="LiveId" clId="{B4B92702-83F5-40A6-9082-D2DE1C55C385}" dt="2019-05-08T11:48:26.220" v="10178"/>
          <ac:spMkLst>
            <pc:docMk/>
            <pc:sldMk cId="958915993" sldId="332"/>
            <ac:spMk id="11" creationId="{62E78D2C-669D-497D-BFEB-DD267AB4E8C3}"/>
          </ac:spMkLst>
        </pc:spChg>
        <pc:spChg chg="del">
          <ac:chgData name="혜인 이" userId="c1d8042edea9c5ba" providerId="LiveId" clId="{B4B92702-83F5-40A6-9082-D2DE1C55C385}" dt="2019-05-08T11:47:33.495" v="10120" actId="478"/>
          <ac:spMkLst>
            <pc:docMk/>
            <pc:sldMk cId="958915993" sldId="332"/>
            <ac:spMk id="13" creationId="{60281349-ACB6-49DA-84B3-1DD0DB5CCD1A}"/>
          </ac:spMkLst>
        </pc:spChg>
        <pc:picChg chg="del">
          <ac:chgData name="혜인 이" userId="c1d8042edea9c5ba" providerId="LiveId" clId="{B4B92702-83F5-40A6-9082-D2DE1C55C385}" dt="2019-05-08T11:47:31.179" v="10119" actId="478"/>
          <ac:picMkLst>
            <pc:docMk/>
            <pc:sldMk cId="958915993" sldId="332"/>
            <ac:picMk id="3" creationId="{A6F0D2BF-FB80-419A-9885-C8BE6AB43D7B}"/>
          </ac:picMkLst>
        </pc:picChg>
        <pc:picChg chg="add mod modCrop">
          <ac:chgData name="혜인 이" userId="c1d8042edea9c5ba" providerId="LiveId" clId="{B4B92702-83F5-40A6-9082-D2DE1C55C385}" dt="2019-05-08T11:48:44.043" v="10185" actId="1076"/>
          <ac:picMkLst>
            <pc:docMk/>
            <pc:sldMk cId="958915993" sldId="332"/>
            <ac:picMk id="4" creationId="{81E7D511-9AC8-4EB8-A261-3A7B90198283}"/>
          </ac:picMkLst>
        </pc:picChg>
      </pc:sldChg>
      <pc:sldChg chg="addSp delSp modSp add">
        <pc:chgData name="혜인 이" userId="c1d8042edea9c5ba" providerId="LiveId" clId="{B4B92702-83F5-40A6-9082-D2DE1C55C385}" dt="2019-05-08T11:53:35.127" v="10307" actId="20577"/>
        <pc:sldMkLst>
          <pc:docMk/>
          <pc:sldMk cId="381630394" sldId="333"/>
        </pc:sldMkLst>
        <pc:spChg chg="del">
          <ac:chgData name="혜인 이" userId="c1d8042edea9c5ba" providerId="LiveId" clId="{B4B92702-83F5-40A6-9082-D2DE1C55C385}" dt="2019-05-08T11:49:31.115" v="10189" actId="478"/>
          <ac:spMkLst>
            <pc:docMk/>
            <pc:sldMk cId="381630394" sldId="333"/>
            <ac:spMk id="8" creationId="{F8C77A82-5D2D-4072-85E6-E155AAD3D007}"/>
          </ac:spMkLst>
        </pc:spChg>
        <pc:spChg chg="add">
          <ac:chgData name="혜인 이" userId="c1d8042edea9c5ba" providerId="LiveId" clId="{B4B92702-83F5-40A6-9082-D2DE1C55C385}" dt="2019-05-08T11:49:35.513" v="10190"/>
          <ac:spMkLst>
            <pc:docMk/>
            <pc:sldMk cId="381630394" sldId="333"/>
            <ac:spMk id="11" creationId="{EBABD956-CEEB-4E93-83A9-8C538C1CF3CA}"/>
          </ac:spMkLst>
        </pc:spChg>
        <pc:spChg chg="del mod">
          <ac:chgData name="혜인 이" userId="c1d8042edea9c5ba" providerId="LiveId" clId="{B4B92702-83F5-40A6-9082-D2DE1C55C385}" dt="2019-05-08T11:50:43.118" v="10211" actId="478"/>
          <ac:spMkLst>
            <pc:docMk/>
            <pc:sldMk cId="381630394" sldId="333"/>
            <ac:spMk id="13" creationId="{60281349-ACB6-49DA-84B3-1DD0DB5CCD1A}"/>
          </ac:spMkLst>
        </pc:spChg>
        <pc:spChg chg="add mod">
          <ac:chgData name="혜인 이" userId="c1d8042edea9c5ba" providerId="LiveId" clId="{B4B92702-83F5-40A6-9082-D2DE1C55C385}" dt="2019-05-08T11:53:35.127" v="10307" actId="20577"/>
          <ac:spMkLst>
            <pc:docMk/>
            <pc:sldMk cId="381630394" sldId="333"/>
            <ac:spMk id="14" creationId="{6A5EEB51-5E96-4F04-9869-2FE6969F4D4B}"/>
          </ac:spMkLst>
        </pc:spChg>
        <pc:picChg chg="add del mod">
          <ac:chgData name="혜인 이" userId="c1d8042edea9c5ba" providerId="LiveId" clId="{B4B92702-83F5-40A6-9082-D2DE1C55C385}" dt="2019-05-08T11:49:41.742" v="10192"/>
          <ac:picMkLst>
            <pc:docMk/>
            <pc:sldMk cId="381630394" sldId="333"/>
            <ac:picMk id="3" creationId="{AB17DEAA-39A7-418E-8440-0DA68A31616D}"/>
          </ac:picMkLst>
        </pc:picChg>
        <pc:picChg chg="add del mod">
          <ac:chgData name="혜인 이" userId="c1d8042edea9c5ba" providerId="LiveId" clId="{B4B92702-83F5-40A6-9082-D2DE1C55C385}" dt="2019-05-08T11:49:54.130" v="10198"/>
          <ac:picMkLst>
            <pc:docMk/>
            <pc:sldMk cId="381630394" sldId="333"/>
            <ac:picMk id="5" creationId="{CE8A8833-6386-4BF3-992E-25757472CBFA}"/>
          </ac:picMkLst>
        </pc:picChg>
        <pc:picChg chg="add mod modCrop">
          <ac:chgData name="혜인 이" userId="c1d8042edea9c5ba" providerId="LiveId" clId="{B4B92702-83F5-40A6-9082-D2DE1C55C385}" dt="2019-05-08T11:50:54.299" v="10215" actId="14100"/>
          <ac:picMkLst>
            <pc:docMk/>
            <pc:sldMk cId="381630394" sldId="333"/>
            <ac:picMk id="12" creationId="{83E3A34A-805C-4AFA-87F6-D31E7BEBE5F6}"/>
          </ac:picMkLst>
        </pc:picChg>
      </pc:sldChg>
      <pc:sldChg chg="add del">
        <pc:chgData name="혜인 이" userId="c1d8042edea9c5ba" providerId="LiveId" clId="{B4B92702-83F5-40A6-9082-D2DE1C55C385}" dt="2019-05-08T11:50:58.067" v="10216" actId="2696"/>
        <pc:sldMkLst>
          <pc:docMk/>
          <pc:sldMk cId="1025585038" sldId="334"/>
        </pc:sldMkLst>
      </pc:sldChg>
      <pc:sldChg chg="addSp delSp modSp add">
        <pc:chgData name="혜인 이" userId="c1d8042edea9c5ba" providerId="LiveId" clId="{B4B92702-83F5-40A6-9082-D2DE1C55C385}" dt="2019-05-08T11:59:48.134" v="11078" actId="20577"/>
        <pc:sldMkLst>
          <pc:docMk/>
          <pc:sldMk cId="3927288668" sldId="334"/>
        </pc:sldMkLst>
        <pc:spChg chg="add mod">
          <ac:chgData name="혜인 이" userId="c1d8042edea9c5ba" providerId="LiveId" clId="{B4B92702-83F5-40A6-9082-D2DE1C55C385}" dt="2019-05-08T11:51:15.338" v="10220" actId="1076"/>
          <ac:spMkLst>
            <pc:docMk/>
            <pc:sldMk cId="3927288668" sldId="334"/>
            <ac:spMk id="8" creationId="{23434CC6-14CB-4D37-85E1-6FDDB68255F6}"/>
          </ac:spMkLst>
        </pc:spChg>
        <pc:spChg chg="del">
          <ac:chgData name="혜인 이" userId="c1d8042edea9c5ba" providerId="LiveId" clId="{B4B92702-83F5-40A6-9082-D2DE1C55C385}" dt="2019-05-08T11:51:12.130" v="10218" actId="478"/>
          <ac:spMkLst>
            <pc:docMk/>
            <pc:sldMk cId="3927288668" sldId="334"/>
            <ac:spMk id="11" creationId="{EBABD956-CEEB-4E93-83A9-8C538C1CF3CA}"/>
          </ac:spMkLst>
        </pc:spChg>
        <pc:spChg chg="add mod">
          <ac:chgData name="혜인 이" userId="c1d8042edea9c5ba" providerId="LiveId" clId="{B4B92702-83F5-40A6-9082-D2DE1C55C385}" dt="2019-05-08T11:55:36.016" v="10457" actId="1076"/>
          <ac:spMkLst>
            <pc:docMk/>
            <pc:sldMk cId="3927288668" sldId="334"/>
            <ac:spMk id="13" creationId="{BBA8813D-8B70-44FB-A9AE-942DB5CA5401}"/>
          </ac:spMkLst>
        </pc:spChg>
        <pc:spChg chg="add mod">
          <ac:chgData name="혜인 이" userId="c1d8042edea9c5ba" providerId="LiveId" clId="{B4B92702-83F5-40A6-9082-D2DE1C55C385}" dt="2019-05-08T11:55:36.016" v="10457" actId="1076"/>
          <ac:spMkLst>
            <pc:docMk/>
            <pc:sldMk cId="3927288668" sldId="334"/>
            <ac:spMk id="14" creationId="{CE37F3D9-2872-4C2C-8CBD-1A4C5CC9D10F}"/>
          </ac:spMkLst>
        </pc:spChg>
        <pc:spChg chg="add mod">
          <ac:chgData name="혜인 이" userId="c1d8042edea9c5ba" providerId="LiveId" clId="{B4B92702-83F5-40A6-9082-D2DE1C55C385}" dt="2019-05-08T11:59:48.134" v="11078" actId="20577"/>
          <ac:spMkLst>
            <pc:docMk/>
            <pc:sldMk cId="3927288668" sldId="334"/>
            <ac:spMk id="15" creationId="{44C2E3CB-0007-49C4-8EDE-AE405238F2CE}"/>
          </ac:spMkLst>
        </pc:spChg>
        <pc:picChg chg="mod">
          <ac:chgData name="혜인 이" userId="c1d8042edea9c5ba" providerId="LiveId" clId="{B4B92702-83F5-40A6-9082-D2DE1C55C385}" dt="2019-05-08T11:55:28.340" v="10456" actId="1076"/>
          <ac:picMkLst>
            <pc:docMk/>
            <pc:sldMk cId="3927288668" sldId="334"/>
            <ac:picMk id="12" creationId="{83E3A34A-805C-4AFA-87F6-D31E7BEBE5F6}"/>
          </ac:picMkLst>
        </pc:picChg>
      </pc:sldChg>
      <pc:sldChg chg="addSp delSp modSp add ord">
        <pc:chgData name="혜인 이" userId="c1d8042edea9c5ba" providerId="LiveId" clId="{B4B92702-83F5-40A6-9082-D2DE1C55C385}" dt="2019-05-08T12:13:24.638" v="12049" actId="20577"/>
        <pc:sldMkLst>
          <pc:docMk/>
          <pc:sldMk cId="2600615382" sldId="335"/>
        </pc:sldMkLst>
        <pc:spChg chg="add mod">
          <ac:chgData name="혜인 이" userId="c1d8042edea9c5ba" providerId="LiveId" clId="{B4B92702-83F5-40A6-9082-D2DE1C55C385}" dt="2019-05-08T12:07:11.351" v="11896" actId="14100"/>
          <ac:spMkLst>
            <pc:docMk/>
            <pc:sldMk cId="2600615382" sldId="335"/>
            <ac:spMk id="6" creationId="{5B0C9083-C6AE-4FF5-A189-AC9F16CE6C19}"/>
          </ac:spMkLst>
        </pc:spChg>
        <pc:spChg chg="mod">
          <ac:chgData name="혜인 이" userId="c1d8042edea9c5ba" providerId="LiveId" clId="{B4B92702-83F5-40A6-9082-D2DE1C55C385}" dt="2019-05-08T12:12:23.057" v="11930" actId="1076"/>
          <ac:spMkLst>
            <pc:docMk/>
            <pc:sldMk cId="2600615382" sldId="335"/>
            <ac:spMk id="10" creationId="{E793E472-D1EC-4E91-8F35-EC4AE8F295AE}"/>
          </ac:spMkLst>
        </pc:spChg>
        <pc:spChg chg="mod ord">
          <ac:chgData name="혜인 이" userId="c1d8042edea9c5ba" providerId="LiveId" clId="{B4B92702-83F5-40A6-9082-D2DE1C55C385}" dt="2019-05-08T12:13:24.638" v="12049" actId="20577"/>
          <ac:spMkLst>
            <pc:docMk/>
            <pc:sldMk cId="2600615382" sldId="335"/>
            <ac:spMk id="13" creationId="{60281349-ACB6-49DA-84B3-1DD0DB5CCD1A}"/>
          </ac:spMkLst>
        </pc:spChg>
        <pc:picChg chg="del">
          <ac:chgData name="혜인 이" userId="c1d8042edea9c5ba" providerId="LiveId" clId="{B4B92702-83F5-40A6-9082-D2DE1C55C385}" dt="2019-05-08T12:04:02.742" v="11780" actId="478"/>
          <ac:picMkLst>
            <pc:docMk/>
            <pc:sldMk cId="2600615382" sldId="335"/>
            <ac:picMk id="3" creationId="{B0E409B6-4A9B-4BE7-8FE9-CD00A8421B06}"/>
          </ac:picMkLst>
        </pc:picChg>
        <pc:picChg chg="add mod modCrop">
          <ac:chgData name="혜인 이" userId="c1d8042edea9c5ba" providerId="LiveId" clId="{B4B92702-83F5-40A6-9082-D2DE1C55C385}" dt="2019-05-08T12:07:04.199" v="11894" actId="1076"/>
          <ac:picMkLst>
            <pc:docMk/>
            <pc:sldMk cId="2600615382" sldId="335"/>
            <ac:picMk id="5" creationId="{86BA7A07-0787-4947-8937-ACEF3B7C117A}"/>
          </ac:picMkLst>
        </pc:picChg>
      </pc:sldChg>
    </pc:docChg>
  </pc:docChgLst>
  <pc:docChgLst>
    <pc:chgData name="혜인 이" userId="c1d8042edea9c5ba" providerId="LiveId" clId="{5300FBB8-686F-4D12-916A-122D3DE9F861}"/>
    <pc:docChg chg="undo custSel addSld delSld modSld">
      <pc:chgData name="혜인 이" userId="c1d8042edea9c5ba" providerId="LiveId" clId="{5300FBB8-686F-4D12-916A-122D3DE9F861}" dt="2019-03-24T08:18:20.727" v="2952" actId="1076"/>
      <pc:docMkLst>
        <pc:docMk/>
      </pc:docMkLst>
      <pc:sldChg chg="addSp modSp">
        <pc:chgData name="혜인 이" userId="c1d8042edea9c5ba" providerId="LiveId" clId="{5300FBB8-686F-4D12-916A-122D3DE9F861}" dt="2019-03-23T09:07:24.446" v="435" actId="1076"/>
        <pc:sldMkLst>
          <pc:docMk/>
          <pc:sldMk cId="186418022" sldId="278"/>
        </pc:sldMkLst>
        <pc:spChg chg="add mod">
          <ac:chgData name="혜인 이" userId="c1d8042edea9c5ba" providerId="LiveId" clId="{5300FBB8-686F-4D12-916A-122D3DE9F861}" dt="2019-03-23T09:07:24.446" v="435" actId="1076"/>
          <ac:spMkLst>
            <pc:docMk/>
            <pc:sldMk cId="186418022" sldId="278"/>
            <ac:spMk id="12" creationId="{25D005D7-7C7B-423F-BAE8-2C1AF248DFB3}"/>
          </ac:spMkLst>
        </pc:spChg>
        <pc:spChg chg="mod">
          <ac:chgData name="혜인 이" userId="c1d8042edea9c5ba" providerId="LiveId" clId="{5300FBB8-686F-4D12-916A-122D3DE9F861}" dt="2019-03-23T08:34:48.753" v="20" actId="1076"/>
          <ac:spMkLst>
            <pc:docMk/>
            <pc:sldMk cId="186418022" sldId="278"/>
            <ac:spMk id="31" creationId="{00000000-0000-0000-0000-000000000000}"/>
          </ac:spMkLst>
        </pc:spChg>
        <pc:spChg chg="mod">
          <ac:chgData name="혜인 이" userId="c1d8042edea9c5ba" providerId="LiveId" clId="{5300FBB8-686F-4D12-916A-122D3DE9F861}" dt="2019-03-23T08:34:54.014" v="22" actId="1076"/>
          <ac:spMkLst>
            <pc:docMk/>
            <pc:sldMk cId="186418022" sldId="278"/>
            <ac:spMk id="77" creationId="{00000000-0000-0000-0000-000000000000}"/>
          </ac:spMkLst>
        </pc:spChg>
      </pc:sldChg>
    </pc:docChg>
  </pc:docChgLst>
  <pc:docChgLst>
    <pc:chgData name="혜인 이" userId="c1d8042edea9c5ba" providerId="LiveId" clId="{270BD228-1A4C-42E2-84B4-F752DBFCEBA2}"/>
    <pc:docChg chg="custSel delSld modSld">
      <pc:chgData name="혜인 이" userId="c1d8042edea9c5ba" providerId="LiveId" clId="{270BD228-1A4C-42E2-84B4-F752DBFCEBA2}" dt="2019-03-25T11:37:37.190" v="338" actId="20577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03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70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0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3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89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4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52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69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6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8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5D67F-C495-45B5-B368-F4679945A243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00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자유형 30"/>
          <p:cNvSpPr/>
          <p:nvPr/>
        </p:nvSpPr>
        <p:spPr>
          <a:xfrm>
            <a:off x="0" y="1"/>
            <a:ext cx="12192000" cy="3729037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1874696" y="702330"/>
            <a:ext cx="8442608" cy="182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i="1" dirty="0">
                <a:solidFill>
                  <a:srgbClr val="80BCE1"/>
                </a:solidFill>
              </a:rPr>
              <a:t>로직 설계 </a:t>
            </a:r>
            <a:r>
              <a:rPr lang="en-US" altLang="ko-KR" sz="4000" b="1" i="1" dirty="0">
                <a:solidFill>
                  <a:srgbClr val="80BCE1"/>
                </a:solidFill>
              </a:rPr>
              <a:t>– Lab 04</a:t>
            </a:r>
          </a:p>
          <a:p>
            <a:pPr algn="ctr">
              <a:lnSpc>
                <a:spcPct val="150000"/>
              </a:lnSpc>
            </a:pPr>
            <a:r>
              <a:rPr lang="en-US" altLang="ko-KR" sz="4000" b="1" i="1" dirty="0">
                <a:solidFill>
                  <a:srgbClr val="80BCE1"/>
                </a:solidFill>
              </a:rPr>
              <a:t>    SSL analysis &amp; Design</a:t>
            </a:r>
            <a:r>
              <a:rPr lang="ko-KR" altLang="en-US" sz="4000" b="1" dirty="0"/>
              <a:t> </a:t>
            </a:r>
            <a:endParaRPr lang="en-US" altLang="ko-KR" sz="4000" b="1" i="1" dirty="0">
              <a:solidFill>
                <a:srgbClr val="80BCE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134133" y="4983554"/>
            <a:ext cx="3572092" cy="1172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u="sng" dirty="0">
                <a:solidFill>
                  <a:srgbClr val="80BCE1"/>
                </a:solidFill>
              </a:rPr>
              <a:t>휴먼지능정보공학과 </a:t>
            </a:r>
            <a:r>
              <a:rPr lang="en-US" altLang="ko-KR" sz="2500" b="1" u="sng" dirty="0">
                <a:solidFill>
                  <a:srgbClr val="80BCE1"/>
                </a:solidFill>
              </a:rPr>
              <a:t>201810800 </a:t>
            </a:r>
            <a:r>
              <a:rPr lang="ko-KR" altLang="en-US" sz="2500" b="1" u="sng" dirty="0">
                <a:solidFill>
                  <a:srgbClr val="80BCE1"/>
                </a:solidFill>
              </a:rPr>
              <a:t>이혜인</a:t>
            </a:r>
            <a:endParaRPr lang="en-US" altLang="ko-KR" sz="2500" u="sng" dirty="0">
              <a:solidFill>
                <a:srgbClr val="80B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109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30">
            <a:extLst>
              <a:ext uri="{FF2B5EF4-FFF2-40B4-BE49-F238E27FC236}">
                <a16:creationId xmlns:a16="http://schemas.microsoft.com/office/drawing/2014/main" id="{9699C502-C8CD-4BA8-B6FC-1AC4333B562D}"/>
              </a:ext>
            </a:extLst>
          </p:cNvPr>
          <p:cNvSpPr/>
          <p:nvPr/>
        </p:nvSpPr>
        <p:spPr>
          <a:xfrm>
            <a:off x="0" y="2"/>
            <a:ext cx="12192000" cy="1172116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053BFF-B792-4DBA-BCE0-B78F0BC16A4B}"/>
              </a:ext>
            </a:extLst>
          </p:cNvPr>
          <p:cNvSpPr/>
          <p:nvPr/>
        </p:nvSpPr>
        <p:spPr>
          <a:xfrm>
            <a:off x="727588" y="206949"/>
            <a:ext cx="10913806" cy="758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3"/>
              </a:buClr>
              <a:defRPr/>
            </a:pPr>
            <a:r>
              <a:rPr lang="en-US" altLang="ko-KR" sz="4000" b="1" i="1" dirty="0">
                <a:solidFill>
                  <a:srgbClr val="80BCE1"/>
                </a:solidFill>
              </a:rPr>
              <a:t>2. Design the circuit with BDF in Quartus II.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8B80C0-C5B3-42E3-BF3E-2CA9BCF1A403}"/>
              </a:ext>
            </a:extLst>
          </p:cNvPr>
          <p:cNvSpPr/>
          <p:nvPr/>
        </p:nvSpPr>
        <p:spPr>
          <a:xfrm>
            <a:off x="-747253" y="1166442"/>
            <a:ext cx="12192000" cy="491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lnSpc>
                <a:spcPct val="120000"/>
              </a:lnSpc>
              <a:buClr>
                <a:srgbClr val="80BCE1"/>
              </a:buClr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305C81"/>
                </a:solidFill>
              </a:rPr>
              <a:t>Obtain a timing diagram with input sequence &amp; initial state used in Step 1.</a:t>
            </a:r>
            <a:endParaRPr lang="en-US" altLang="ko-KR" sz="2400" b="1" dirty="0">
              <a:solidFill>
                <a:srgbClr val="305C8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856035-9391-4AD9-8F94-5596E3CC265E}"/>
              </a:ext>
            </a:extLst>
          </p:cNvPr>
          <p:cNvSpPr/>
          <p:nvPr/>
        </p:nvSpPr>
        <p:spPr>
          <a:xfrm>
            <a:off x="-508354" y="1628747"/>
            <a:ext cx="5466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Clr>
                <a:srgbClr val="305C81"/>
              </a:buClr>
              <a:buFont typeface="+mj-ea"/>
              <a:buAutoNum type="circleNumDbPlain"/>
            </a:pPr>
            <a:r>
              <a:rPr lang="en-US" altLang="ko-KR" sz="2400" b="1" dirty="0" err="1">
                <a:solidFill>
                  <a:srgbClr val="305C81"/>
                </a:solidFill>
              </a:rPr>
              <a:t>Resetn</a:t>
            </a:r>
            <a:r>
              <a:rPr lang="ko-KR" altLang="en-US" sz="2400" b="1" dirty="0">
                <a:solidFill>
                  <a:srgbClr val="305C81"/>
                </a:solidFill>
              </a:rPr>
              <a:t>이 </a:t>
            </a:r>
            <a:r>
              <a:rPr lang="en-US" altLang="ko-KR" sz="2400" b="1" dirty="0">
                <a:solidFill>
                  <a:srgbClr val="305C81"/>
                </a:solidFill>
              </a:rPr>
              <a:t>0</a:t>
            </a:r>
            <a:r>
              <a:rPr lang="ko-KR" altLang="en-US" sz="2400" b="1" dirty="0">
                <a:solidFill>
                  <a:srgbClr val="305C81"/>
                </a:solidFill>
              </a:rPr>
              <a:t>일 때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D36BB6-2132-43E1-BDF7-DC2975EE7B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8" b="45775"/>
          <a:stretch/>
        </p:blipFill>
        <p:spPr>
          <a:xfrm>
            <a:off x="0" y="2411476"/>
            <a:ext cx="12123946" cy="203504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71E6F2E-FCB5-40E3-8BDB-2E07A15EDB1E}"/>
              </a:ext>
            </a:extLst>
          </p:cNvPr>
          <p:cNvSpPr/>
          <p:nvPr/>
        </p:nvSpPr>
        <p:spPr>
          <a:xfrm>
            <a:off x="1351014" y="5198732"/>
            <a:ext cx="98618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b="1" dirty="0" err="1">
                <a:solidFill>
                  <a:srgbClr val="305C81"/>
                </a:solidFill>
                <a:sym typeface="Wingdings" panose="05000000000000000000" pitchFamily="2" charset="2"/>
              </a:rPr>
              <a:t>Resetn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이 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0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인 경우에는 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Simulation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 결과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, state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가 모두 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0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이 나온다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이를 위의 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Simulation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을 통해 알 수 있다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.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2093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30">
            <a:extLst>
              <a:ext uri="{FF2B5EF4-FFF2-40B4-BE49-F238E27FC236}">
                <a16:creationId xmlns:a16="http://schemas.microsoft.com/office/drawing/2014/main" id="{9699C502-C8CD-4BA8-B6FC-1AC4333B562D}"/>
              </a:ext>
            </a:extLst>
          </p:cNvPr>
          <p:cNvSpPr/>
          <p:nvPr/>
        </p:nvSpPr>
        <p:spPr>
          <a:xfrm>
            <a:off x="0" y="2"/>
            <a:ext cx="12192000" cy="1172116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053BFF-B792-4DBA-BCE0-B78F0BC16A4B}"/>
              </a:ext>
            </a:extLst>
          </p:cNvPr>
          <p:cNvSpPr/>
          <p:nvPr/>
        </p:nvSpPr>
        <p:spPr>
          <a:xfrm>
            <a:off x="727588" y="206949"/>
            <a:ext cx="10913806" cy="758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3"/>
              </a:buClr>
              <a:defRPr/>
            </a:pPr>
            <a:r>
              <a:rPr lang="en-US" altLang="ko-KR" sz="4000" b="1" i="1" dirty="0">
                <a:solidFill>
                  <a:srgbClr val="80BCE1"/>
                </a:solidFill>
              </a:rPr>
              <a:t>2. Design the circuit with BDF in Quartus II.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8B80C0-C5B3-42E3-BF3E-2CA9BCF1A403}"/>
              </a:ext>
            </a:extLst>
          </p:cNvPr>
          <p:cNvSpPr/>
          <p:nvPr/>
        </p:nvSpPr>
        <p:spPr>
          <a:xfrm>
            <a:off x="-747253" y="1166442"/>
            <a:ext cx="12192000" cy="491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lnSpc>
                <a:spcPct val="120000"/>
              </a:lnSpc>
              <a:buClr>
                <a:srgbClr val="80BCE1"/>
              </a:buClr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305C81"/>
                </a:solidFill>
              </a:rPr>
              <a:t>Obtain a timing diagram with input sequence &amp; initial state used in Step 1.</a:t>
            </a:r>
            <a:endParaRPr lang="en-US" altLang="ko-KR" sz="2400" b="1" dirty="0">
              <a:solidFill>
                <a:srgbClr val="305C8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856035-9391-4AD9-8F94-5596E3CC265E}"/>
              </a:ext>
            </a:extLst>
          </p:cNvPr>
          <p:cNvSpPr/>
          <p:nvPr/>
        </p:nvSpPr>
        <p:spPr>
          <a:xfrm>
            <a:off x="-508354" y="1628747"/>
            <a:ext cx="5466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Clr>
                <a:srgbClr val="305C81"/>
              </a:buClr>
              <a:buFont typeface="+mj-ea"/>
              <a:buAutoNum type="circleNumDbPlain" startAt="2"/>
            </a:pPr>
            <a:r>
              <a:rPr lang="en-US" altLang="ko-KR" sz="2400" b="1" dirty="0" err="1">
                <a:solidFill>
                  <a:srgbClr val="305C81"/>
                </a:solidFill>
              </a:rPr>
              <a:t>Resetn</a:t>
            </a:r>
            <a:r>
              <a:rPr lang="ko-KR" altLang="en-US" sz="2400" b="1" dirty="0">
                <a:solidFill>
                  <a:srgbClr val="305C81"/>
                </a:solidFill>
              </a:rPr>
              <a:t>이 </a:t>
            </a:r>
            <a:r>
              <a:rPr lang="en-US" altLang="ko-KR" sz="2400" b="1" dirty="0">
                <a:solidFill>
                  <a:srgbClr val="305C81"/>
                </a:solidFill>
              </a:rPr>
              <a:t>1</a:t>
            </a:r>
            <a:r>
              <a:rPr lang="ko-KR" altLang="en-US" sz="2400" b="1" dirty="0">
                <a:solidFill>
                  <a:srgbClr val="305C81"/>
                </a:solidFill>
              </a:rPr>
              <a:t>일 때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A26967-2CF6-406E-96D3-75A07C1C1A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7" b="50000"/>
          <a:stretch/>
        </p:blipFill>
        <p:spPr>
          <a:xfrm>
            <a:off x="0" y="2465158"/>
            <a:ext cx="12141145" cy="211011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922D374-1EF1-4218-BC2F-27AE5EEFFF68}"/>
              </a:ext>
            </a:extLst>
          </p:cNvPr>
          <p:cNvSpPr/>
          <p:nvPr/>
        </p:nvSpPr>
        <p:spPr>
          <a:xfrm>
            <a:off x="1184240" y="4950018"/>
            <a:ext cx="98235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b="1" dirty="0" err="1">
                <a:solidFill>
                  <a:srgbClr val="305C81"/>
                </a:solidFill>
                <a:sym typeface="Wingdings" panose="05000000000000000000" pitchFamily="2" charset="2"/>
              </a:rPr>
              <a:t>Resetn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이 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1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인 경우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, Simulation 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결과가 위와 같이 나오게 된다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Simulation 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결과는 앞에 스스로 그린 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Timing diagram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과 비교했을 때 동일한 것을 확인 할 수 있다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.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6935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30">
            <a:extLst>
              <a:ext uri="{FF2B5EF4-FFF2-40B4-BE49-F238E27FC236}">
                <a16:creationId xmlns:a16="http://schemas.microsoft.com/office/drawing/2014/main" id="{9699C502-C8CD-4BA8-B6FC-1AC4333B562D}"/>
              </a:ext>
            </a:extLst>
          </p:cNvPr>
          <p:cNvSpPr/>
          <p:nvPr/>
        </p:nvSpPr>
        <p:spPr>
          <a:xfrm>
            <a:off x="0" y="2"/>
            <a:ext cx="12192000" cy="1172116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053BFF-B792-4DBA-BCE0-B78F0BC16A4B}"/>
              </a:ext>
            </a:extLst>
          </p:cNvPr>
          <p:cNvSpPr/>
          <p:nvPr/>
        </p:nvSpPr>
        <p:spPr>
          <a:xfrm>
            <a:off x="0" y="-104775"/>
            <a:ext cx="12141145" cy="1215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chemeClr val="accent3"/>
              </a:buClr>
              <a:defRPr/>
            </a:pPr>
            <a:r>
              <a:rPr lang="en-US" altLang="ko-KR" sz="3200" b="1" i="1" dirty="0">
                <a:solidFill>
                  <a:srgbClr val="80BCE1"/>
                </a:solidFill>
              </a:rPr>
              <a:t>3. </a:t>
            </a:r>
            <a:r>
              <a:rPr lang="en-US" altLang="ko-KR" sz="3200" b="1" dirty="0">
                <a:solidFill>
                  <a:srgbClr val="80BCE1"/>
                </a:solidFill>
              </a:rPr>
              <a:t>Verify the analysis with comparing the timing diagrams obtained in Step 1 &amp; Step 2.</a:t>
            </a:r>
            <a:endParaRPr lang="en-US" altLang="ko-KR" sz="2800" b="1" dirty="0">
              <a:solidFill>
                <a:srgbClr val="80BCE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4227E9-A655-47B0-93B9-AD92BE6E5E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7" b="50000"/>
          <a:stretch/>
        </p:blipFill>
        <p:spPr>
          <a:xfrm>
            <a:off x="-1" y="1665117"/>
            <a:ext cx="12141145" cy="211011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86AF79-538B-4FC3-AA60-83ADEFF26AE9}"/>
              </a:ext>
            </a:extLst>
          </p:cNvPr>
          <p:cNvSpPr/>
          <p:nvPr/>
        </p:nvSpPr>
        <p:spPr>
          <a:xfrm>
            <a:off x="-146404" y="1172118"/>
            <a:ext cx="5466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Clr>
                <a:srgbClr val="305C81"/>
              </a:buClr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solidFill>
                  <a:srgbClr val="305C81"/>
                </a:solidFill>
              </a:rPr>
              <a:t>Resetn</a:t>
            </a:r>
            <a:r>
              <a:rPr lang="ko-KR" altLang="en-US" sz="2400" b="1" dirty="0">
                <a:solidFill>
                  <a:srgbClr val="305C81"/>
                </a:solidFill>
              </a:rPr>
              <a:t>이 </a:t>
            </a:r>
            <a:r>
              <a:rPr lang="en-US" altLang="ko-KR" sz="2400" b="1" dirty="0">
                <a:solidFill>
                  <a:srgbClr val="305C81"/>
                </a:solidFill>
              </a:rPr>
              <a:t>1</a:t>
            </a:r>
            <a:r>
              <a:rPr lang="ko-KR" altLang="en-US" sz="2400" b="1" dirty="0">
                <a:solidFill>
                  <a:srgbClr val="305C81"/>
                </a:solidFill>
              </a:rPr>
              <a:t>인 경우만 분석해보자</a:t>
            </a:r>
            <a:endParaRPr lang="ko-KR" altLang="en-US" sz="24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F530179-822F-4448-BC17-6B9AD176A100}"/>
              </a:ext>
            </a:extLst>
          </p:cNvPr>
          <p:cNvSpPr/>
          <p:nvPr/>
        </p:nvSpPr>
        <p:spPr>
          <a:xfrm rot="16200000">
            <a:off x="2858680" y="2178025"/>
            <a:ext cx="1491915" cy="1702496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056484F-D786-4A88-AB85-1977B5C3A56A}"/>
              </a:ext>
            </a:extLst>
          </p:cNvPr>
          <p:cNvSpPr/>
          <p:nvPr/>
        </p:nvSpPr>
        <p:spPr>
          <a:xfrm rot="16200000">
            <a:off x="5850061" y="2178024"/>
            <a:ext cx="1491915" cy="1702496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F932C868-4424-4784-A8A1-455C19D8CE52}"/>
              </a:ext>
            </a:extLst>
          </p:cNvPr>
          <p:cNvSpPr/>
          <p:nvPr/>
        </p:nvSpPr>
        <p:spPr>
          <a:xfrm rot="5400000">
            <a:off x="3204512" y="3494243"/>
            <a:ext cx="643580" cy="561975"/>
          </a:xfrm>
          <a:prstGeom prst="rightArrow">
            <a:avLst/>
          </a:prstGeom>
          <a:solidFill>
            <a:srgbClr val="84B8DD"/>
          </a:solidFill>
          <a:ln>
            <a:solidFill>
              <a:srgbClr val="84B8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78E1861-8DCC-4C87-93F8-05816BF66E71}"/>
              </a:ext>
            </a:extLst>
          </p:cNvPr>
          <p:cNvSpPr/>
          <p:nvPr/>
        </p:nvSpPr>
        <p:spPr>
          <a:xfrm rot="3145337">
            <a:off x="5748780" y="3640725"/>
            <a:ext cx="643580" cy="561975"/>
          </a:xfrm>
          <a:prstGeom prst="rightArrow">
            <a:avLst/>
          </a:prstGeom>
          <a:solidFill>
            <a:srgbClr val="84B8DD"/>
          </a:solidFill>
          <a:ln>
            <a:solidFill>
              <a:srgbClr val="84B8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B7310F-4E7D-4FD1-BD02-C21415E92B48}"/>
              </a:ext>
            </a:extLst>
          </p:cNvPr>
          <p:cNvSpPr/>
          <p:nvPr/>
        </p:nvSpPr>
        <p:spPr>
          <a:xfrm>
            <a:off x="156735" y="3990882"/>
            <a:ext cx="572971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Clock</a:t>
            </a:r>
            <a:r>
              <a:rPr lang="ko-KR" altLang="en-US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이 </a:t>
            </a:r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rising edge</a:t>
            </a:r>
            <a:r>
              <a:rPr lang="ko-KR" altLang="en-US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일 때</a:t>
            </a:r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, Input</a:t>
            </a:r>
            <a:r>
              <a:rPr lang="ko-KR" altLang="en-US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인 </a:t>
            </a:r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x</a:t>
            </a:r>
            <a:r>
              <a:rPr lang="ko-KR" altLang="en-US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가 </a:t>
            </a:r>
            <a:endParaRPr lang="en-US" altLang="ko-KR" sz="2200" b="1" dirty="0">
              <a:solidFill>
                <a:srgbClr val="305C81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1</a:t>
            </a:r>
            <a:r>
              <a:rPr lang="ko-KR" altLang="en-US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이므로 </a:t>
            </a:r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state</a:t>
            </a:r>
            <a:r>
              <a:rPr lang="ko-KR" altLang="en-US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가 </a:t>
            </a:r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01</a:t>
            </a:r>
            <a:r>
              <a:rPr lang="ko-KR" altLang="en-US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로 바뀐다</a:t>
            </a:r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이때 </a:t>
            </a:r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Output y</a:t>
            </a:r>
            <a:r>
              <a:rPr lang="ko-KR" altLang="en-US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는 여전히 </a:t>
            </a:r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0</a:t>
            </a:r>
            <a:r>
              <a:rPr lang="ko-KR" altLang="en-US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이다</a:t>
            </a:r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이는 앞에 도출한 </a:t>
            </a:r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state diagram</a:t>
            </a:r>
            <a:r>
              <a:rPr lang="ko-KR" altLang="en-US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과 </a:t>
            </a:r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Timing sequence</a:t>
            </a:r>
            <a:r>
              <a:rPr lang="ko-KR" altLang="en-US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와 비교해도 동일하다</a:t>
            </a:r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따라서 </a:t>
            </a:r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Simulation</a:t>
            </a:r>
            <a:r>
              <a:rPr lang="ko-KR" altLang="en-US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이 올바로 되었다고 볼 수 있다</a:t>
            </a:r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2200" b="1" dirty="0">
                <a:solidFill>
                  <a:srgbClr val="80BCE1"/>
                </a:solidFill>
              </a:rPr>
              <a:t>이 때</a:t>
            </a:r>
            <a:r>
              <a:rPr lang="en-US" altLang="ko-KR" sz="2200" b="1" dirty="0">
                <a:solidFill>
                  <a:srgbClr val="80BCE1"/>
                </a:solidFill>
              </a:rPr>
              <a:t>, Propagation delay</a:t>
            </a:r>
            <a:r>
              <a:rPr lang="ko-KR" altLang="en-US" sz="2200" b="1" dirty="0">
                <a:solidFill>
                  <a:srgbClr val="80BCE1"/>
                </a:solidFill>
              </a:rPr>
              <a:t>로 인해 </a:t>
            </a:r>
            <a:r>
              <a:rPr lang="en-US" altLang="ko-KR" sz="2200" b="1" dirty="0">
                <a:solidFill>
                  <a:srgbClr val="80BCE1"/>
                </a:solidFill>
              </a:rPr>
              <a:t>state</a:t>
            </a:r>
            <a:r>
              <a:rPr lang="ko-KR" altLang="en-US" sz="2200" b="1" dirty="0">
                <a:solidFill>
                  <a:srgbClr val="80BCE1"/>
                </a:solidFill>
              </a:rPr>
              <a:t>와 </a:t>
            </a:r>
            <a:r>
              <a:rPr lang="en-US" altLang="ko-KR" sz="2200" b="1" dirty="0">
                <a:solidFill>
                  <a:srgbClr val="80BCE1"/>
                </a:solidFill>
              </a:rPr>
              <a:t>Output y</a:t>
            </a:r>
            <a:r>
              <a:rPr lang="ko-KR" altLang="en-US" sz="2200" b="1" dirty="0">
                <a:solidFill>
                  <a:srgbClr val="80BCE1"/>
                </a:solidFill>
              </a:rPr>
              <a:t>가 조금씩 밀려서 나오게 된다</a:t>
            </a:r>
            <a:r>
              <a:rPr lang="en-US" altLang="ko-KR" sz="2200" b="1" dirty="0">
                <a:solidFill>
                  <a:srgbClr val="80BCE1"/>
                </a:solidFill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0C987F-6670-4465-9F8A-F0C2AD88A1DD}"/>
              </a:ext>
            </a:extLst>
          </p:cNvPr>
          <p:cNvSpPr/>
          <p:nvPr/>
        </p:nvSpPr>
        <p:spPr>
          <a:xfrm>
            <a:off x="6254690" y="3921712"/>
            <a:ext cx="572971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Clock</a:t>
            </a:r>
            <a:r>
              <a:rPr lang="ko-KR" altLang="en-US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이 </a:t>
            </a:r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rising edge</a:t>
            </a:r>
            <a:r>
              <a:rPr lang="ko-KR" altLang="en-US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일 때</a:t>
            </a:r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, Input</a:t>
            </a:r>
            <a:r>
              <a:rPr lang="ko-KR" altLang="en-US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인 </a:t>
            </a:r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x</a:t>
            </a:r>
            <a:r>
              <a:rPr lang="ko-KR" altLang="en-US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가 </a:t>
            </a:r>
            <a:endParaRPr lang="en-US" altLang="ko-KR" sz="2200" b="1" dirty="0">
              <a:solidFill>
                <a:srgbClr val="305C81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1</a:t>
            </a:r>
            <a:r>
              <a:rPr lang="ko-KR" altLang="en-US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이므로 </a:t>
            </a:r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state</a:t>
            </a:r>
            <a:r>
              <a:rPr lang="ko-KR" altLang="en-US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가 </a:t>
            </a:r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10</a:t>
            </a:r>
            <a:r>
              <a:rPr lang="ko-KR" altLang="en-US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으로 바뀐다</a:t>
            </a:r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이때 </a:t>
            </a:r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Output y</a:t>
            </a:r>
            <a:r>
              <a:rPr lang="ko-KR" altLang="en-US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는 </a:t>
            </a:r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1</a:t>
            </a:r>
            <a:r>
              <a:rPr lang="ko-KR" altLang="en-US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이 된다</a:t>
            </a:r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이는 앞에 도출한 </a:t>
            </a:r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state diagram</a:t>
            </a:r>
            <a:r>
              <a:rPr lang="ko-KR" altLang="en-US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과 </a:t>
            </a:r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Timing sequence</a:t>
            </a:r>
            <a:r>
              <a:rPr lang="ko-KR" altLang="en-US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와 비교해도 동일하다</a:t>
            </a:r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따라서 </a:t>
            </a:r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Simulation</a:t>
            </a:r>
            <a:r>
              <a:rPr lang="ko-KR" altLang="en-US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이 올바로 되었다고 볼 수 있다</a:t>
            </a:r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2200" b="1" dirty="0">
                <a:solidFill>
                  <a:srgbClr val="80BCE1"/>
                </a:solidFill>
              </a:rPr>
              <a:t>이 때</a:t>
            </a:r>
            <a:r>
              <a:rPr lang="en-US" altLang="ko-KR" sz="2200" b="1" dirty="0">
                <a:solidFill>
                  <a:srgbClr val="80BCE1"/>
                </a:solidFill>
              </a:rPr>
              <a:t>, Propagation delay</a:t>
            </a:r>
            <a:r>
              <a:rPr lang="ko-KR" altLang="en-US" sz="2200" b="1" dirty="0">
                <a:solidFill>
                  <a:srgbClr val="80BCE1"/>
                </a:solidFill>
              </a:rPr>
              <a:t>로 인해 </a:t>
            </a:r>
            <a:r>
              <a:rPr lang="en-US" altLang="ko-KR" sz="2200" b="1" dirty="0">
                <a:solidFill>
                  <a:srgbClr val="80BCE1"/>
                </a:solidFill>
              </a:rPr>
              <a:t>state</a:t>
            </a:r>
            <a:r>
              <a:rPr lang="ko-KR" altLang="en-US" sz="2200" b="1" dirty="0">
                <a:solidFill>
                  <a:srgbClr val="80BCE1"/>
                </a:solidFill>
              </a:rPr>
              <a:t>와 </a:t>
            </a:r>
            <a:r>
              <a:rPr lang="en-US" altLang="ko-KR" sz="2200" b="1" dirty="0">
                <a:solidFill>
                  <a:srgbClr val="80BCE1"/>
                </a:solidFill>
              </a:rPr>
              <a:t>Output y</a:t>
            </a:r>
            <a:r>
              <a:rPr lang="ko-KR" altLang="en-US" sz="2200" b="1" dirty="0">
                <a:solidFill>
                  <a:srgbClr val="80BCE1"/>
                </a:solidFill>
              </a:rPr>
              <a:t>가 조금씩 밀려서 나오게 된다</a:t>
            </a:r>
            <a:r>
              <a:rPr lang="en-US" altLang="ko-KR" sz="2200" b="1" dirty="0">
                <a:solidFill>
                  <a:srgbClr val="80BCE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7959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자유형 30"/>
          <p:cNvSpPr/>
          <p:nvPr/>
        </p:nvSpPr>
        <p:spPr>
          <a:xfrm>
            <a:off x="0" y="2"/>
            <a:ext cx="12192000" cy="1172116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274011" y="137700"/>
            <a:ext cx="8442608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i="1" dirty="0">
                <a:solidFill>
                  <a:srgbClr val="80BCE1"/>
                </a:solidFill>
              </a:rPr>
              <a:t>Lab 04-2. SSL Design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019489" y="4983554"/>
            <a:ext cx="80021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경영학과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340230" y="5002604"/>
            <a:ext cx="86433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20123456</a:t>
            </a:r>
          </a:p>
        </p:txBody>
      </p:sp>
      <p:sp>
        <p:nvSpPr>
          <p:cNvPr id="72" name="Freeform 36"/>
          <p:cNvSpPr>
            <a:spLocks noEditPoints="1"/>
          </p:cNvSpPr>
          <p:nvPr/>
        </p:nvSpPr>
        <p:spPr bwMode="auto">
          <a:xfrm>
            <a:off x="4343880" y="4697522"/>
            <a:ext cx="151435" cy="25470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73" name="Group 39"/>
          <p:cNvGrpSpPr>
            <a:grpSpLocks noChangeAspect="1"/>
          </p:cNvGrpSpPr>
          <p:nvPr/>
        </p:nvGrpSpPr>
        <p:grpSpPr bwMode="auto">
          <a:xfrm>
            <a:off x="7646169" y="4747632"/>
            <a:ext cx="245997" cy="198924"/>
            <a:chOff x="5919" y="4283"/>
            <a:chExt cx="324" cy="262"/>
          </a:xfrm>
          <a:solidFill>
            <a:schemeClr val="bg1"/>
          </a:solidFill>
        </p:grpSpPr>
        <p:sp>
          <p:nvSpPr>
            <p:cNvPr id="74" name="Freeform 41"/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75" name="Freeform 42"/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76" name="Freeform 43"/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D005D7-7C7B-423F-BAE8-2C1AF248DFB3}"/>
              </a:ext>
            </a:extLst>
          </p:cNvPr>
          <p:cNvSpPr/>
          <p:nvPr/>
        </p:nvSpPr>
        <p:spPr>
          <a:xfrm>
            <a:off x="274011" y="1309816"/>
            <a:ext cx="11727180" cy="5265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20000"/>
              </a:lnSpc>
              <a:buClr>
                <a:srgbClr val="80BCE1"/>
              </a:buClr>
              <a:buFont typeface="+mj-lt"/>
              <a:buAutoNum type="arabicPeriod"/>
            </a:pPr>
            <a:r>
              <a:rPr lang="en-US" altLang="ko-KR" sz="2400" b="1" dirty="0">
                <a:solidFill>
                  <a:srgbClr val="305C81"/>
                </a:solidFill>
              </a:rPr>
              <a:t>Design a circuit in the following specification.</a:t>
            </a:r>
          </a:p>
          <a:p>
            <a:pPr marL="800100" lvl="1" indent="-342900">
              <a:lnSpc>
                <a:spcPct val="120000"/>
              </a:lnSpc>
              <a:buClr>
                <a:srgbClr val="80BCE1"/>
              </a:buClr>
              <a:buFont typeface="+mj-lt"/>
              <a:buAutoNum type="arabicPeriod"/>
            </a:pPr>
            <a:endParaRPr lang="en-US" altLang="ko-KR" sz="2400" b="1" dirty="0">
              <a:solidFill>
                <a:srgbClr val="305C81"/>
              </a:solidFill>
            </a:endParaRPr>
          </a:p>
          <a:p>
            <a:pPr marL="800100" lvl="1" indent="-342900">
              <a:lnSpc>
                <a:spcPct val="120000"/>
              </a:lnSpc>
              <a:buClr>
                <a:srgbClr val="80BCE1"/>
              </a:buClr>
              <a:buFont typeface="+mj-lt"/>
              <a:buAutoNum type="arabicPeriod"/>
            </a:pPr>
            <a:endParaRPr lang="en-US" altLang="ko-KR" sz="2400" b="1" dirty="0">
              <a:solidFill>
                <a:srgbClr val="305C81"/>
              </a:solidFill>
            </a:endParaRPr>
          </a:p>
          <a:p>
            <a:pPr lvl="1">
              <a:lnSpc>
                <a:spcPct val="120000"/>
              </a:lnSpc>
              <a:buClr>
                <a:srgbClr val="80BCE1"/>
              </a:buClr>
            </a:pPr>
            <a:endParaRPr lang="en-US" altLang="ko-KR" sz="2400" b="1" dirty="0">
              <a:solidFill>
                <a:srgbClr val="305C81"/>
              </a:solidFill>
            </a:endParaRPr>
          </a:p>
          <a:p>
            <a:pPr lvl="1">
              <a:lnSpc>
                <a:spcPct val="120000"/>
              </a:lnSpc>
              <a:buClr>
                <a:srgbClr val="80BCE1"/>
              </a:buClr>
            </a:pPr>
            <a:endParaRPr lang="en-US" altLang="ko-KR" sz="2800" b="1" dirty="0">
              <a:solidFill>
                <a:srgbClr val="305C81"/>
              </a:solidFill>
            </a:endParaRPr>
          </a:p>
          <a:p>
            <a:pPr marL="960438" lvl="1" indent="-514350">
              <a:lnSpc>
                <a:spcPct val="110000"/>
              </a:lnSpc>
              <a:buClr>
                <a:srgbClr val="84B8DD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>
                <a:solidFill>
                  <a:srgbClr val="305C81"/>
                </a:solidFill>
              </a:rPr>
              <a:t>Build a timing sequence of your own with arbitrary initial state &amp; input sequence.</a:t>
            </a:r>
            <a:endParaRPr lang="en-US" altLang="ko-KR" sz="2800" b="1" dirty="0">
              <a:solidFill>
                <a:srgbClr val="305C81"/>
              </a:solidFill>
            </a:endParaRPr>
          </a:p>
          <a:p>
            <a:pPr marL="800100" lvl="1" indent="-342900">
              <a:lnSpc>
                <a:spcPct val="120000"/>
              </a:lnSpc>
              <a:buClr>
                <a:srgbClr val="80BCE1"/>
              </a:buClr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305C81"/>
                </a:solidFill>
              </a:rPr>
              <a:t> Manually draw the timing diagram which matches to the timing   sequence.</a:t>
            </a:r>
            <a:endParaRPr lang="en-US" altLang="ko-KR" sz="2000" b="1" dirty="0">
              <a:solidFill>
                <a:srgbClr val="305C81"/>
              </a:solidFill>
            </a:endParaRPr>
          </a:p>
          <a:p>
            <a:pPr marL="960438" lvl="1" indent="-514350">
              <a:lnSpc>
                <a:spcPct val="110000"/>
              </a:lnSpc>
              <a:buClr>
                <a:srgbClr val="84B8DD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>
                <a:solidFill>
                  <a:srgbClr val="305C81"/>
                </a:solidFill>
              </a:rPr>
              <a:t>Obtain the circuit with D-FFs.</a:t>
            </a:r>
          </a:p>
          <a:p>
            <a:pPr marL="960438" lvl="1" indent="-514350">
              <a:lnSpc>
                <a:spcPct val="110000"/>
              </a:lnSpc>
              <a:buClr>
                <a:srgbClr val="84B8DD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>
                <a:solidFill>
                  <a:srgbClr val="305C81"/>
                </a:solidFill>
              </a:rPr>
              <a:t>Verify the circuit by simulation with the timing diagram you obtained in the previous step.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CA6031B6-6281-432C-A037-BBAD511C5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544" y="1855396"/>
            <a:ext cx="10298456" cy="17682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187325" indent="-187325" algn="l">
              <a:lnSpc>
                <a:spcPct val="90000"/>
              </a:lnSpc>
              <a:buFontTx/>
              <a:buChar char="•"/>
            </a:pPr>
            <a:r>
              <a:rPr lang="en-US" altLang="ko-KR" sz="2400" dirty="0">
                <a:solidFill>
                  <a:srgbClr val="305C81"/>
                </a:solidFill>
                <a:latin typeface="Trebuchet MS" pitchFamily="34" charset="0"/>
                <a:ea typeface="굴림" charset="-127"/>
              </a:rPr>
              <a:t>The circuit has one input and one output.</a:t>
            </a:r>
          </a:p>
          <a:p>
            <a:pPr marL="187325" indent="-187325" algn="l">
              <a:lnSpc>
                <a:spcPct val="90000"/>
              </a:lnSpc>
              <a:buFontTx/>
              <a:buChar char="•"/>
            </a:pPr>
            <a:r>
              <a:rPr lang="en-US" altLang="ko-KR" sz="2400" dirty="0">
                <a:solidFill>
                  <a:srgbClr val="305C81"/>
                </a:solidFill>
                <a:latin typeface="Trebuchet MS" pitchFamily="34" charset="0"/>
                <a:ea typeface="굴림" charset="-127"/>
              </a:rPr>
              <a:t>All changes in the circuit occur on the positive edge of a clock signal. (including the input)</a:t>
            </a:r>
          </a:p>
          <a:p>
            <a:pPr marL="187325" indent="-187325" algn="l">
              <a:lnSpc>
                <a:spcPct val="90000"/>
              </a:lnSpc>
              <a:buFontTx/>
              <a:buChar char="•"/>
            </a:pPr>
            <a:r>
              <a:rPr lang="en-US" altLang="ko-KR" sz="2400" dirty="0">
                <a:solidFill>
                  <a:srgbClr val="305C81"/>
                </a:solidFill>
                <a:latin typeface="Trebuchet MS" pitchFamily="34" charset="0"/>
                <a:ea typeface="굴림" charset="-127"/>
              </a:rPr>
              <a:t>The output is equal to 1 if during three preceding clock cycles the input was equal to 010. Otherwise, the output is 0.</a:t>
            </a:r>
          </a:p>
        </p:txBody>
      </p:sp>
    </p:spTree>
    <p:extLst>
      <p:ext uri="{BB962C8B-B14F-4D97-AF65-F5344CB8AC3E}">
        <p14:creationId xmlns:p14="http://schemas.microsoft.com/office/powerpoint/2010/main" val="4065648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30">
            <a:extLst>
              <a:ext uri="{FF2B5EF4-FFF2-40B4-BE49-F238E27FC236}">
                <a16:creationId xmlns:a16="http://schemas.microsoft.com/office/drawing/2014/main" id="{07E2541E-0E8C-4052-8BA6-CAD0E99994F8}"/>
              </a:ext>
            </a:extLst>
          </p:cNvPr>
          <p:cNvSpPr/>
          <p:nvPr/>
        </p:nvSpPr>
        <p:spPr>
          <a:xfrm>
            <a:off x="0" y="2"/>
            <a:ext cx="12192000" cy="1172116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FE44E4-F431-45A7-80C9-6871F4E03158}"/>
              </a:ext>
            </a:extLst>
          </p:cNvPr>
          <p:cNvSpPr/>
          <p:nvPr/>
        </p:nvSpPr>
        <p:spPr>
          <a:xfrm>
            <a:off x="0" y="240260"/>
            <a:ext cx="12192000" cy="691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3"/>
              </a:buClr>
              <a:defRPr/>
            </a:pPr>
            <a:r>
              <a:rPr lang="en-US" altLang="ko-KR" sz="3600" b="1" i="1" dirty="0">
                <a:solidFill>
                  <a:srgbClr val="80BCE1"/>
                </a:solidFill>
              </a:rPr>
              <a:t>1. </a:t>
            </a:r>
            <a:r>
              <a:rPr lang="en-US" altLang="ko-KR" sz="3600" b="1" dirty="0">
                <a:solidFill>
                  <a:srgbClr val="80BCE1"/>
                </a:solidFill>
              </a:rPr>
              <a:t>Design a circuit in the following specification.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93E472-D1EC-4E91-8F35-EC4AE8F295AE}"/>
              </a:ext>
            </a:extLst>
          </p:cNvPr>
          <p:cNvSpPr/>
          <p:nvPr/>
        </p:nvSpPr>
        <p:spPr>
          <a:xfrm>
            <a:off x="-151978" y="1211295"/>
            <a:ext cx="11671272" cy="402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60438" lvl="1" indent="-514350">
              <a:lnSpc>
                <a:spcPct val="110000"/>
              </a:lnSpc>
              <a:buClr>
                <a:srgbClr val="84B8DD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rgbClr val="305C81"/>
                </a:solidFill>
              </a:rPr>
              <a:t>Build a timing sequence of your own with arbitrary initial state &amp; input sequence.</a:t>
            </a:r>
            <a:endParaRPr lang="en-US" altLang="ko-KR" sz="2400" b="1" dirty="0">
              <a:solidFill>
                <a:srgbClr val="305C8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281349-ACB6-49DA-84B3-1DD0DB5CCD1A}"/>
              </a:ext>
            </a:extLst>
          </p:cNvPr>
          <p:cNvSpPr/>
          <p:nvPr/>
        </p:nvSpPr>
        <p:spPr>
          <a:xfrm>
            <a:off x="7953376" y="4015757"/>
            <a:ext cx="42386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305C81"/>
                </a:solidFill>
              </a:rPr>
              <a:t>위의 표를 참고하여 스스로 </a:t>
            </a:r>
            <a:r>
              <a:rPr lang="en-US" altLang="ko-KR" sz="2400" b="1" dirty="0">
                <a:solidFill>
                  <a:srgbClr val="305C81"/>
                </a:solidFill>
              </a:rPr>
              <a:t>initial state</a:t>
            </a:r>
            <a:r>
              <a:rPr lang="ko-KR" altLang="en-US" sz="2400" b="1" dirty="0">
                <a:solidFill>
                  <a:srgbClr val="305C81"/>
                </a:solidFill>
              </a:rPr>
              <a:t>를 </a:t>
            </a:r>
            <a:r>
              <a:rPr lang="en-US" altLang="ko-KR" sz="2400" b="1" dirty="0">
                <a:solidFill>
                  <a:srgbClr val="305C81"/>
                </a:solidFill>
              </a:rPr>
              <a:t>00</a:t>
            </a:r>
            <a:r>
              <a:rPr lang="ko-KR" altLang="en-US" sz="2400" b="1" dirty="0">
                <a:solidFill>
                  <a:srgbClr val="305C81"/>
                </a:solidFill>
              </a:rPr>
              <a:t>으로</a:t>
            </a:r>
            <a:r>
              <a:rPr lang="en-US" altLang="ko-KR" sz="2400" b="1" dirty="0">
                <a:solidFill>
                  <a:srgbClr val="305C81"/>
                </a:solidFill>
              </a:rPr>
              <a:t> </a:t>
            </a:r>
            <a:r>
              <a:rPr lang="ko-KR" altLang="en-US" sz="2400" b="1" dirty="0">
                <a:solidFill>
                  <a:srgbClr val="305C81"/>
                </a:solidFill>
              </a:rPr>
              <a:t>정하고</a:t>
            </a:r>
            <a:r>
              <a:rPr lang="en-US" altLang="ko-KR" sz="2400" b="1" dirty="0">
                <a:solidFill>
                  <a:srgbClr val="305C81"/>
                </a:solidFill>
              </a:rPr>
              <a:t>, </a:t>
            </a:r>
            <a:r>
              <a:rPr lang="ko-KR" altLang="en-US" sz="2400" b="1" dirty="0">
                <a:solidFill>
                  <a:srgbClr val="305C81"/>
                </a:solidFill>
              </a:rPr>
              <a:t> </a:t>
            </a:r>
            <a:r>
              <a:rPr lang="en-US" altLang="ko-KR" sz="2400" b="1" dirty="0">
                <a:solidFill>
                  <a:srgbClr val="305C81"/>
                </a:solidFill>
              </a:rPr>
              <a:t>Input</a:t>
            </a:r>
            <a:r>
              <a:rPr lang="ko-KR" altLang="en-US" sz="2400" b="1" dirty="0">
                <a:solidFill>
                  <a:srgbClr val="305C81"/>
                </a:solidFill>
              </a:rPr>
              <a:t>을 </a:t>
            </a:r>
            <a:r>
              <a:rPr lang="en-US" altLang="ko-KR" sz="2400" b="1" dirty="0">
                <a:solidFill>
                  <a:srgbClr val="305C81"/>
                </a:solidFill>
              </a:rPr>
              <a:t>‘0101001011’</a:t>
            </a:r>
            <a:r>
              <a:rPr lang="ko-KR" altLang="en-US" sz="2400" b="1" dirty="0">
                <a:solidFill>
                  <a:srgbClr val="305C81"/>
                </a:solidFill>
              </a:rPr>
              <a:t>로</a:t>
            </a:r>
            <a:r>
              <a:rPr lang="en-US" altLang="ko-KR" sz="2400" b="1" dirty="0">
                <a:solidFill>
                  <a:srgbClr val="305C81"/>
                </a:solidFill>
              </a:rPr>
              <a:t> </a:t>
            </a:r>
            <a:r>
              <a:rPr lang="ko-KR" altLang="en-US" sz="2400" b="1" dirty="0">
                <a:solidFill>
                  <a:srgbClr val="305C81"/>
                </a:solidFill>
              </a:rPr>
              <a:t>설정하여 이를 토대로 </a:t>
            </a:r>
            <a:r>
              <a:rPr lang="en-US" altLang="ko-KR" sz="2400" b="1" dirty="0">
                <a:solidFill>
                  <a:srgbClr val="305C81"/>
                </a:solidFill>
              </a:rPr>
              <a:t>Input, Output, state </a:t>
            </a:r>
            <a:r>
              <a:rPr lang="ko-KR" altLang="en-US" sz="2400" b="1" dirty="0">
                <a:solidFill>
                  <a:srgbClr val="305C81"/>
                </a:solidFill>
              </a:rPr>
              <a:t>순으로 </a:t>
            </a:r>
            <a:r>
              <a:rPr lang="en-US" altLang="ko-KR" sz="2400" b="1" dirty="0">
                <a:solidFill>
                  <a:srgbClr val="305C81"/>
                </a:solidFill>
              </a:rPr>
              <a:t>Timing sequence</a:t>
            </a:r>
            <a:r>
              <a:rPr lang="ko-KR" altLang="en-US" sz="2400" b="1" dirty="0">
                <a:solidFill>
                  <a:srgbClr val="305C81"/>
                </a:solidFill>
              </a:rPr>
              <a:t>를 그리면 다음과 같이 된다</a:t>
            </a:r>
            <a:r>
              <a:rPr lang="en-US" altLang="ko-KR" sz="2400" b="1" dirty="0">
                <a:solidFill>
                  <a:srgbClr val="305C81"/>
                </a:solidFill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DE6A06-80E1-4636-8FC1-C9C27E7EBD16}"/>
              </a:ext>
            </a:extLst>
          </p:cNvPr>
          <p:cNvSpPr/>
          <p:nvPr/>
        </p:nvSpPr>
        <p:spPr>
          <a:xfrm>
            <a:off x="159628" y="6226677"/>
            <a:ext cx="1897772" cy="576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FE7F247-F03E-4344-A44F-7A63F2F1B9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57" t="5139" r="2312" b="39861"/>
          <a:stretch/>
        </p:blipFill>
        <p:spPr>
          <a:xfrm rot="16200000">
            <a:off x="2717516" y="1088221"/>
            <a:ext cx="2594544" cy="7877176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8B50E150-F7C9-473D-B74C-B85EBABA6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772" y="1660718"/>
            <a:ext cx="10298456" cy="17682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187325" indent="-187325" algn="l">
              <a:lnSpc>
                <a:spcPct val="90000"/>
              </a:lnSpc>
              <a:buFontTx/>
              <a:buChar char="•"/>
            </a:pPr>
            <a:r>
              <a:rPr lang="en-US" altLang="ko-KR" sz="2400" dirty="0">
                <a:solidFill>
                  <a:srgbClr val="305C81"/>
                </a:solidFill>
                <a:latin typeface="Trebuchet MS" pitchFamily="34" charset="0"/>
                <a:ea typeface="굴림" charset="-127"/>
              </a:rPr>
              <a:t>The circuit has one input and one output.</a:t>
            </a:r>
          </a:p>
          <a:p>
            <a:pPr marL="187325" indent="-187325" algn="l">
              <a:lnSpc>
                <a:spcPct val="90000"/>
              </a:lnSpc>
              <a:buFontTx/>
              <a:buChar char="•"/>
            </a:pPr>
            <a:r>
              <a:rPr lang="en-US" altLang="ko-KR" sz="2400" dirty="0">
                <a:solidFill>
                  <a:srgbClr val="305C81"/>
                </a:solidFill>
                <a:latin typeface="Trebuchet MS" pitchFamily="34" charset="0"/>
                <a:ea typeface="굴림" charset="-127"/>
              </a:rPr>
              <a:t>All changes in the circuit occur on the positive edge of a clock signal. (including the input)</a:t>
            </a:r>
          </a:p>
          <a:p>
            <a:pPr marL="187325" indent="-187325" algn="l">
              <a:lnSpc>
                <a:spcPct val="90000"/>
              </a:lnSpc>
              <a:buFontTx/>
              <a:buChar char="•"/>
            </a:pPr>
            <a:r>
              <a:rPr lang="en-US" altLang="ko-KR" sz="2400" dirty="0">
                <a:solidFill>
                  <a:srgbClr val="305C81"/>
                </a:solidFill>
                <a:latin typeface="Trebuchet MS" pitchFamily="34" charset="0"/>
                <a:ea typeface="굴림" charset="-127"/>
              </a:rPr>
              <a:t>The output is equal to 1 if during three preceding clock cycles the input was equal to 010. Otherwise, the output is 0.</a:t>
            </a:r>
          </a:p>
        </p:txBody>
      </p:sp>
    </p:spTree>
    <p:extLst>
      <p:ext uri="{BB962C8B-B14F-4D97-AF65-F5344CB8AC3E}">
        <p14:creationId xmlns:p14="http://schemas.microsoft.com/office/powerpoint/2010/main" val="1563611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30">
            <a:extLst>
              <a:ext uri="{FF2B5EF4-FFF2-40B4-BE49-F238E27FC236}">
                <a16:creationId xmlns:a16="http://schemas.microsoft.com/office/drawing/2014/main" id="{07E2541E-0E8C-4052-8BA6-CAD0E99994F8}"/>
              </a:ext>
            </a:extLst>
          </p:cNvPr>
          <p:cNvSpPr/>
          <p:nvPr/>
        </p:nvSpPr>
        <p:spPr>
          <a:xfrm>
            <a:off x="0" y="2"/>
            <a:ext cx="12192000" cy="1172116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FE44E4-F431-45A7-80C9-6871F4E03158}"/>
              </a:ext>
            </a:extLst>
          </p:cNvPr>
          <p:cNvSpPr/>
          <p:nvPr/>
        </p:nvSpPr>
        <p:spPr>
          <a:xfrm>
            <a:off x="0" y="240260"/>
            <a:ext cx="12192000" cy="691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3"/>
              </a:buClr>
              <a:defRPr/>
            </a:pPr>
            <a:r>
              <a:rPr lang="en-US" altLang="ko-KR" sz="3600" b="1" i="1" dirty="0">
                <a:solidFill>
                  <a:srgbClr val="80BCE1"/>
                </a:solidFill>
              </a:rPr>
              <a:t>1. </a:t>
            </a:r>
            <a:r>
              <a:rPr lang="en-US" altLang="ko-KR" sz="3600" b="1" dirty="0">
                <a:solidFill>
                  <a:srgbClr val="80BCE1"/>
                </a:solidFill>
              </a:rPr>
              <a:t>Design a circuit in the following specification.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93E472-D1EC-4E91-8F35-EC4AE8F295AE}"/>
              </a:ext>
            </a:extLst>
          </p:cNvPr>
          <p:cNvSpPr/>
          <p:nvPr/>
        </p:nvSpPr>
        <p:spPr>
          <a:xfrm>
            <a:off x="-2171278" y="1211295"/>
            <a:ext cx="11671272" cy="402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10000"/>
              </a:lnSpc>
              <a:buClr>
                <a:srgbClr val="80BCE1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rgbClr val="305C81"/>
                </a:solidFill>
              </a:rPr>
              <a:t>Timing</a:t>
            </a:r>
            <a:r>
              <a:rPr lang="ko-KR" altLang="en-US" sz="2000" b="1" dirty="0">
                <a:solidFill>
                  <a:srgbClr val="305C81"/>
                </a:solidFill>
              </a:rPr>
              <a:t> </a:t>
            </a:r>
            <a:r>
              <a:rPr lang="en-US" altLang="ko-KR" sz="2000" b="1" dirty="0">
                <a:solidFill>
                  <a:srgbClr val="305C81"/>
                </a:solidFill>
              </a:rPr>
              <a:t>sequence</a:t>
            </a:r>
            <a:r>
              <a:rPr lang="ko-KR" altLang="en-US" sz="2000" b="1" dirty="0">
                <a:solidFill>
                  <a:srgbClr val="305C81"/>
                </a:solidFill>
              </a:rPr>
              <a:t>를 참고하여 </a:t>
            </a:r>
            <a:r>
              <a:rPr lang="en-US" altLang="ko-KR" sz="2000" b="1" dirty="0">
                <a:solidFill>
                  <a:srgbClr val="305C81"/>
                </a:solidFill>
              </a:rPr>
              <a:t>state diagram</a:t>
            </a:r>
            <a:r>
              <a:rPr lang="ko-KR" altLang="en-US" sz="2000" b="1" dirty="0">
                <a:solidFill>
                  <a:srgbClr val="305C81"/>
                </a:solidFill>
              </a:rPr>
              <a:t>을 도출</a:t>
            </a:r>
            <a:r>
              <a:rPr lang="en-US" altLang="ko-KR" sz="2000" b="1" dirty="0">
                <a:solidFill>
                  <a:srgbClr val="305C81"/>
                </a:solidFill>
              </a:rPr>
              <a:t>.</a:t>
            </a:r>
            <a:endParaRPr lang="en-US" altLang="ko-KR" sz="2400" b="1" dirty="0">
              <a:solidFill>
                <a:srgbClr val="305C8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281349-ACB6-49DA-84B3-1DD0DB5CCD1A}"/>
              </a:ext>
            </a:extLst>
          </p:cNvPr>
          <p:cNvSpPr/>
          <p:nvPr/>
        </p:nvSpPr>
        <p:spPr>
          <a:xfrm>
            <a:off x="7793748" y="1211295"/>
            <a:ext cx="42386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305C81"/>
                </a:solidFill>
              </a:rPr>
              <a:t>앞에 </a:t>
            </a:r>
            <a:r>
              <a:rPr lang="en-US" altLang="ko-KR" sz="2400" b="1" dirty="0">
                <a:solidFill>
                  <a:srgbClr val="305C81"/>
                </a:solidFill>
              </a:rPr>
              <a:t>Timing sequence</a:t>
            </a:r>
            <a:r>
              <a:rPr lang="ko-KR" altLang="en-US" sz="2400" b="1" dirty="0">
                <a:solidFill>
                  <a:srgbClr val="305C81"/>
                </a:solidFill>
              </a:rPr>
              <a:t>를 </a:t>
            </a:r>
            <a:endParaRPr lang="en-US" altLang="ko-KR" sz="2400" b="1" dirty="0">
              <a:solidFill>
                <a:srgbClr val="305C81"/>
              </a:solidFill>
            </a:endParaRPr>
          </a:p>
          <a:p>
            <a:pPr algn="ctr"/>
            <a:r>
              <a:rPr lang="ko-KR" altLang="en-US" sz="2400" b="1" dirty="0">
                <a:solidFill>
                  <a:srgbClr val="305C81"/>
                </a:solidFill>
              </a:rPr>
              <a:t>참고하여 </a:t>
            </a:r>
            <a:r>
              <a:rPr lang="en-US" altLang="ko-KR" sz="2400" b="1" dirty="0">
                <a:solidFill>
                  <a:srgbClr val="305C81"/>
                </a:solidFill>
              </a:rPr>
              <a:t>state diagram</a:t>
            </a:r>
            <a:r>
              <a:rPr lang="ko-KR" altLang="en-US" sz="2400" b="1" dirty="0">
                <a:solidFill>
                  <a:srgbClr val="305C81"/>
                </a:solidFill>
              </a:rPr>
              <a:t>을 도출하면 다음과 같이 된다</a:t>
            </a:r>
            <a:r>
              <a:rPr lang="en-US" altLang="ko-KR" sz="2400" b="1" dirty="0">
                <a:solidFill>
                  <a:srgbClr val="305C81"/>
                </a:solidFill>
              </a:rPr>
              <a:t>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305C81"/>
                </a:solidFill>
              </a:rPr>
              <a:t>State</a:t>
            </a:r>
            <a:r>
              <a:rPr lang="ko-KR" altLang="en-US" sz="2400" b="1" dirty="0">
                <a:solidFill>
                  <a:srgbClr val="305C81"/>
                </a:solidFill>
              </a:rPr>
              <a:t>가 </a:t>
            </a:r>
            <a:r>
              <a:rPr lang="en-US" altLang="ko-KR" sz="2400" b="1" dirty="0">
                <a:solidFill>
                  <a:srgbClr val="305C81"/>
                </a:solidFill>
              </a:rPr>
              <a:t>s0</a:t>
            </a:r>
            <a:r>
              <a:rPr lang="ko-KR" altLang="en-US" sz="2400" b="1" dirty="0">
                <a:solidFill>
                  <a:srgbClr val="305C81"/>
                </a:solidFill>
              </a:rPr>
              <a:t>일 때</a:t>
            </a:r>
            <a:r>
              <a:rPr lang="en-US" altLang="ko-KR" sz="2400" b="1" dirty="0">
                <a:solidFill>
                  <a:srgbClr val="305C81"/>
                </a:solidFill>
              </a:rPr>
              <a:t>, input</a:t>
            </a:r>
            <a:r>
              <a:rPr lang="ko-KR" altLang="en-US" sz="2400" b="1" dirty="0">
                <a:solidFill>
                  <a:srgbClr val="305C81"/>
                </a:solidFill>
              </a:rPr>
              <a:t>이 </a:t>
            </a:r>
            <a:r>
              <a:rPr lang="en-US" altLang="ko-KR" sz="2400" b="1" dirty="0">
                <a:solidFill>
                  <a:srgbClr val="305C81"/>
                </a:solidFill>
              </a:rPr>
              <a:t>1</a:t>
            </a:r>
            <a:r>
              <a:rPr lang="ko-KR" altLang="en-US" sz="2400" b="1" dirty="0">
                <a:solidFill>
                  <a:srgbClr val="305C81"/>
                </a:solidFill>
              </a:rPr>
              <a:t>이면 </a:t>
            </a:r>
            <a:r>
              <a:rPr lang="en-US" altLang="ko-KR" sz="2400" b="1" dirty="0">
                <a:solidFill>
                  <a:srgbClr val="305C81"/>
                </a:solidFill>
              </a:rPr>
              <a:t>State</a:t>
            </a:r>
            <a:r>
              <a:rPr lang="ko-KR" altLang="en-US" sz="2400" b="1" dirty="0">
                <a:solidFill>
                  <a:srgbClr val="305C81"/>
                </a:solidFill>
              </a:rPr>
              <a:t>가 </a:t>
            </a:r>
            <a:r>
              <a:rPr lang="en-US" altLang="ko-KR" sz="2400" b="1" dirty="0">
                <a:solidFill>
                  <a:srgbClr val="305C81"/>
                </a:solidFill>
              </a:rPr>
              <a:t>s0</a:t>
            </a:r>
            <a:r>
              <a:rPr lang="ko-KR" altLang="en-US" sz="2400" b="1" dirty="0">
                <a:solidFill>
                  <a:srgbClr val="305C81"/>
                </a:solidFill>
              </a:rPr>
              <a:t>가 되고</a:t>
            </a:r>
            <a:r>
              <a:rPr lang="en-US" altLang="ko-KR" sz="2400" b="1" dirty="0">
                <a:solidFill>
                  <a:srgbClr val="305C81"/>
                </a:solidFill>
              </a:rPr>
              <a:t>, 0</a:t>
            </a:r>
            <a:r>
              <a:rPr lang="ko-KR" altLang="en-US" sz="2400" b="1" dirty="0">
                <a:solidFill>
                  <a:srgbClr val="305C81"/>
                </a:solidFill>
              </a:rPr>
              <a:t>이면 </a:t>
            </a:r>
            <a:r>
              <a:rPr lang="en-US" altLang="ko-KR" sz="2400" b="1" dirty="0">
                <a:solidFill>
                  <a:srgbClr val="305C81"/>
                </a:solidFill>
              </a:rPr>
              <a:t>s1</a:t>
            </a:r>
            <a:r>
              <a:rPr lang="ko-KR" altLang="en-US" sz="2400" b="1" dirty="0">
                <a:solidFill>
                  <a:srgbClr val="305C81"/>
                </a:solidFill>
              </a:rPr>
              <a:t>이 된다</a:t>
            </a:r>
            <a:r>
              <a:rPr lang="en-US" altLang="ko-KR" sz="2400" b="1" dirty="0">
                <a:solidFill>
                  <a:srgbClr val="305C81"/>
                </a:solidFill>
              </a:rPr>
              <a:t>.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305C81"/>
                </a:solidFill>
              </a:rPr>
              <a:t>State</a:t>
            </a:r>
            <a:r>
              <a:rPr lang="ko-KR" altLang="en-US" sz="2400" b="1" dirty="0">
                <a:solidFill>
                  <a:srgbClr val="305C81"/>
                </a:solidFill>
              </a:rPr>
              <a:t>가 </a:t>
            </a:r>
            <a:r>
              <a:rPr lang="en-US" altLang="ko-KR" sz="2400" b="1" dirty="0">
                <a:solidFill>
                  <a:srgbClr val="305C81"/>
                </a:solidFill>
              </a:rPr>
              <a:t>s1</a:t>
            </a:r>
            <a:r>
              <a:rPr lang="ko-KR" altLang="en-US" sz="2400" b="1" dirty="0">
                <a:solidFill>
                  <a:srgbClr val="305C81"/>
                </a:solidFill>
              </a:rPr>
              <a:t>일 때 </a:t>
            </a:r>
            <a:r>
              <a:rPr lang="en-US" altLang="ko-KR" sz="2400" b="1" dirty="0">
                <a:solidFill>
                  <a:srgbClr val="305C81"/>
                </a:solidFill>
              </a:rPr>
              <a:t>input</a:t>
            </a:r>
            <a:r>
              <a:rPr lang="ko-KR" altLang="en-US" sz="2400" b="1" dirty="0">
                <a:solidFill>
                  <a:srgbClr val="305C81"/>
                </a:solidFill>
              </a:rPr>
              <a:t>이 </a:t>
            </a:r>
            <a:r>
              <a:rPr lang="en-US" altLang="ko-KR" sz="2400" b="1" dirty="0">
                <a:solidFill>
                  <a:srgbClr val="305C81"/>
                </a:solidFill>
              </a:rPr>
              <a:t>1</a:t>
            </a:r>
            <a:r>
              <a:rPr lang="ko-KR" altLang="en-US" sz="2400" b="1" dirty="0">
                <a:solidFill>
                  <a:srgbClr val="305C81"/>
                </a:solidFill>
              </a:rPr>
              <a:t>이면 </a:t>
            </a:r>
            <a:r>
              <a:rPr lang="en-US" altLang="ko-KR" sz="2400" b="1" dirty="0">
                <a:solidFill>
                  <a:srgbClr val="305C81"/>
                </a:solidFill>
              </a:rPr>
              <a:t>State</a:t>
            </a:r>
            <a:r>
              <a:rPr lang="ko-KR" altLang="en-US" sz="2400" b="1" dirty="0">
                <a:solidFill>
                  <a:srgbClr val="305C81"/>
                </a:solidFill>
              </a:rPr>
              <a:t>가 </a:t>
            </a:r>
            <a:r>
              <a:rPr lang="en-US" altLang="ko-KR" sz="2400" b="1" dirty="0">
                <a:solidFill>
                  <a:srgbClr val="305C81"/>
                </a:solidFill>
              </a:rPr>
              <a:t>s2</a:t>
            </a:r>
            <a:r>
              <a:rPr lang="ko-KR" altLang="en-US" sz="2400" b="1" dirty="0">
                <a:solidFill>
                  <a:srgbClr val="305C81"/>
                </a:solidFill>
              </a:rPr>
              <a:t>가 되고</a:t>
            </a:r>
            <a:r>
              <a:rPr lang="en-US" altLang="ko-KR" sz="2400" b="1" dirty="0">
                <a:solidFill>
                  <a:srgbClr val="305C81"/>
                </a:solidFill>
              </a:rPr>
              <a:t>, 0</a:t>
            </a:r>
            <a:r>
              <a:rPr lang="ko-KR" altLang="en-US" sz="2400" b="1" dirty="0">
                <a:solidFill>
                  <a:srgbClr val="305C81"/>
                </a:solidFill>
              </a:rPr>
              <a:t>이면 </a:t>
            </a:r>
            <a:r>
              <a:rPr lang="en-US" altLang="ko-KR" sz="2400" b="1" dirty="0">
                <a:solidFill>
                  <a:srgbClr val="305C81"/>
                </a:solidFill>
              </a:rPr>
              <a:t>s1</a:t>
            </a:r>
            <a:r>
              <a:rPr lang="ko-KR" altLang="en-US" sz="2400" b="1" dirty="0">
                <a:solidFill>
                  <a:srgbClr val="305C81"/>
                </a:solidFill>
              </a:rPr>
              <a:t>이 된다</a:t>
            </a:r>
            <a:r>
              <a:rPr lang="en-US" altLang="ko-KR" sz="2400" b="1" dirty="0">
                <a:solidFill>
                  <a:srgbClr val="305C81"/>
                </a:solidFill>
              </a:rPr>
              <a:t>.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305C81"/>
                </a:solidFill>
              </a:rPr>
              <a:t>State</a:t>
            </a:r>
            <a:r>
              <a:rPr lang="ko-KR" altLang="en-US" sz="2400" b="1" dirty="0">
                <a:solidFill>
                  <a:srgbClr val="305C81"/>
                </a:solidFill>
              </a:rPr>
              <a:t>가 </a:t>
            </a:r>
            <a:r>
              <a:rPr lang="en-US" altLang="ko-KR" sz="2400" b="1" dirty="0">
                <a:solidFill>
                  <a:srgbClr val="305C81"/>
                </a:solidFill>
              </a:rPr>
              <a:t>s2</a:t>
            </a:r>
            <a:r>
              <a:rPr lang="ko-KR" altLang="en-US" sz="2400" b="1" dirty="0">
                <a:solidFill>
                  <a:srgbClr val="305C81"/>
                </a:solidFill>
              </a:rPr>
              <a:t>일 때 </a:t>
            </a:r>
            <a:r>
              <a:rPr lang="en-US" altLang="ko-KR" sz="2400" b="1" dirty="0">
                <a:solidFill>
                  <a:srgbClr val="305C81"/>
                </a:solidFill>
              </a:rPr>
              <a:t>input</a:t>
            </a:r>
            <a:r>
              <a:rPr lang="ko-KR" altLang="en-US" sz="2400" b="1" dirty="0">
                <a:solidFill>
                  <a:srgbClr val="305C81"/>
                </a:solidFill>
              </a:rPr>
              <a:t>이 </a:t>
            </a:r>
            <a:r>
              <a:rPr lang="en-US" altLang="ko-KR" sz="2400" b="1" dirty="0">
                <a:solidFill>
                  <a:srgbClr val="305C81"/>
                </a:solidFill>
              </a:rPr>
              <a:t>1</a:t>
            </a:r>
            <a:r>
              <a:rPr lang="ko-KR" altLang="en-US" sz="2400" b="1" dirty="0">
                <a:solidFill>
                  <a:srgbClr val="305C81"/>
                </a:solidFill>
              </a:rPr>
              <a:t>이면 </a:t>
            </a:r>
            <a:r>
              <a:rPr lang="en-US" altLang="ko-KR" sz="2400" b="1" dirty="0">
                <a:solidFill>
                  <a:srgbClr val="305C81"/>
                </a:solidFill>
              </a:rPr>
              <a:t>State</a:t>
            </a:r>
            <a:r>
              <a:rPr lang="ko-KR" altLang="en-US" sz="2400" b="1" dirty="0">
                <a:solidFill>
                  <a:srgbClr val="305C81"/>
                </a:solidFill>
              </a:rPr>
              <a:t>가 </a:t>
            </a:r>
            <a:r>
              <a:rPr lang="en-US" altLang="ko-KR" sz="2400" b="1" dirty="0">
                <a:solidFill>
                  <a:srgbClr val="305C81"/>
                </a:solidFill>
              </a:rPr>
              <a:t>s0</a:t>
            </a:r>
            <a:r>
              <a:rPr lang="ko-KR" altLang="en-US" sz="2400" b="1" dirty="0">
                <a:solidFill>
                  <a:srgbClr val="305C81"/>
                </a:solidFill>
              </a:rPr>
              <a:t>가 되고</a:t>
            </a:r>
            <a:r>
              <a:rPr lang="en-US" altLang="ko-KR" sz="2400" b="1" dirty="0">
                <a:solidFill>
                  <a:srgbClr val="305C81"/>
                </a:solidFill>
              </a:rPr>
              <a:t>, 0</a:t>
            </a:r>
            <a:r>
              <a:rPr lang="ko-KR" altLang="en-US" sz="2400" b="1" dirty="0">
                <a:solidFill>
                  <a:srgbClr val="305C81"/>
                </a:solidFill>
              </a:rPr>
              <a:t>이면 </a:t>
            </a:r>
            <a:r>
              <a:rPr lang="en-US" altLang="ko-KR" sz="2400" b="1" dirty="0">
                <a:solidFill>
                  <a:srgbClr val="305C81"/>
                </a:solidFill>
              </a:rPr>
              <a:t>s3</a:t>
            </a:r>
            <a:r>
              <a:rPr lang="ko-KR" altLang="en-US" sz="2400" b="1" dirty="0">
                <a:solidFill>
                  <a:srgbClr val="305C81"/>
                </a:solidFill>
              </a:rPr>
              <a:t>가 된다</a:t>
            </a:r>
            <a:r>
              <a:rPr lang="en-US" altLang="ko-KR" sz="2400" b="1" dirty="0">
                <a:solidFill>
                  <a:srgbClr val="305C81"/>
                </a:solidFill>
              </a:rPr>
              <a:t>.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305C81"/>
                </a:solidFill>
              </a:rPr>
              <a:t>State</a:t>
            </a:r>
            <a:r>
              <a:rPr lang="ko-KR" altLang="en-US" sz="2400" b="1" dirty="0">
                <a:solidFill>
                  <a:srgbClr val="305C81"/>
                </a:solidFill>
              </a:rPr>
              <a:t>가 </a:t>
            </a:r>
            <a:r>
              <a:rPr lang="en-US" altLang="ko-KR" sz="2400" b="1" dirty="0">
                <a:solidFill>
                  <a:srgbClr val="305C81"/>
                </a:solidFill>
              </a:rPr>
              <a:t>s3</a:t>
            </a:r>
            <a:r>
              <a:rPr lang="ko-KR" altLang="en-US" sz="2400" b="1" dirty="0">
                <a:solidFill>
                  <a:srgbClr val="305C81"/>
                </a:solidFill>
              </a:rPr>
              <a:t>일 때는 </a:t>
            </a:r>
            <a:r>
              <a:rPr lang="en-US" altLang="ko-KR" sz="2400" b="1" dirty="0">
                <a:solidFill>
                  <a:srgbClr val="305C81"/>
                </a:solidFill>
              </a:rPr>
              <a:t>input</a:t>
            </a:r>
            <a:r>
              <a:rPr lang="ko-KR" altLang="en-US" sz="2400" b="1" dirty="0">
                <a:solidFill>
                  <a:srgbClr val="305C81"/>
                </a:solidFill>
              </a:rPr>
              <a:t>이 </a:t>
            </a:r>
            <a:r>
              <a:rPr lang="en-US" altLang="ko-KR" sz="2400" b="1" dirty="0">
                <a:solidFill>
                  <a:srgbClr val="305C81"/>
                </a:solidFill>
              </a:rPr>
              <a:t>1</a:t>
            </a:r>
            <a:r>
              <a:rPr lang="ko-KR" altLang="en-US" sz="2400" b="1" dirty="0">
                <a:solidFill>
                  <a:srgbClr val="305C81"/>
                </a:solidFill>
              </a:rPr>
              <a:t>이면 </a:t>
            </a:r>
            <a:r>
              <a:rPr lang="en-US" altLang="ko-KR" sz="2400" b="1" dirty="0">
                <a:solidFill>
                  <a:srgbClr val="305C81"/>
                </a:solidFill>
              </a:rPr>
              <a:t>State</a:t>
            </a:r>
            <a:r>
              <a:rPr lang="ko-KR" altLang="en-US" sz="2400" b="1" dirty="0">
                <a:solidFill>
                  <a:srgbClr val="305C81"/>
                </a:solidFill>
              </a:rPr>
              <a:t>가 </a:t>
            </a:r>
            <a:r>
              <a:rPr lang="en-US" altLang="ko-KR" sz="2400" b="1" dirty="0">
                <a:solidFill>
                  <a:srgbClr val="305C81"/>
                </a:solidFill>
              </a:rPr>
              <a:t>s2</a:t>
            </a:r>
            <a:r>
              <a:rPr lang="ko-KR" altLang="en-US" sz="2400" b="1" dirty="0">
                <a:solidFill>
                  <a:srgbClr val="305C81"/>
                </a:solidFill>
              </a:rPr>
              <a:t>가 되고</a:t>
            </a:r>
            <a:r>
              <a:rPr lang="en-US" altLang="ko-KR" sz="2400" b="1" dirty="0">
                <a:solidFill>
                  <a:srgbClr val="305C81"/>
                </a:solidFill>
              </a:rPr>
              <a:t>, 0</a:t>
            </a:r>
            <a:r>
              <a:rPr lang="ko-KR" altLang="en-US" sz="2400" b="1" dirty="0">
                <a:solidFill>
                  <a:srgbClr val="305C81"/>
                </a:solidFill>
              </a:rPr>
              <a:t>이면 </a:t>
            </a:r>
            <a:r>
              <a:rPr lang="en-US" altLang="ko-KR" sz="2400" b="1" dirty="0">
                <a:solidFill>
                  <a:srgbClr val="305C81"/>
                </a:solidFill>
              </a:rPr>
              <a:t>s1</a:t>
            </a:r>
            <a:r>
              <a:rPr lang="ko-KR" altLang="en-US" sz="2400" b="1" dirty="0">
                <a:solidFill>
                  <a:srgbClr val="305C81"/>
                </a:solidFill>
              </a:rPr>
              <a:t>이 된다</a:t>
            </a:r>
            <a:r>
              <a:rPr lang="en-US" altLang="ko-KR" sz="2400" b="1" dirty="0">
                <a:solidFill>
                  <a:srgbClr val="305C81"/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E409B6-4A9B-4BE7-8FE9-CD00A8421B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" t="19444" b="8472"/>
          <a:stretch/>
        </p:blipFill>
        <p:spPr>
          <a:xfrm>
            <a:off x="131053" y="1892891"/>
            <a:ext cx="7708023" cy="462220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6DE6A06-80E1-4636-8FC1-C9C27E7EBD16}"/>
              </a:ext>
            </a:extLst>
          </p:cNvPr>
          <p:cNvSpPr/>
          <p:nvPr/>
        </p:nvSpPr>
        <p:spPr>
          <a:xfrm>
            <a:off x="159628" y="6226677"/>
            <a:ext cx="1897772" cy="576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794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30">
            <a:extLst>
              <a:ext uri="{FF2B5EF4-FFF2-40B4-BE49-F238E27FC236}">
                <a16:creationId xmlns:a16="http://schemas.microsoft.com/office/drawing/2014/main" id="{07E2541E-0E8C-4052-8BA6-CAD0E99994F8}"/>
              </a:ext>
            </a:extLst>
          </p:cNvPr>
          <p:cNvSpPr/>
          <p:nvPr/>
        </p:nvSpPr>
        <p:spPr>
          <a:xfrm>
            <a:off x="0" y="2"/>
            <a:ext cx="12192000" cy="1172116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FE44E4-F431-45A7-80C9-6871F4E03158}"/>
              </a:ext>
            </a:extLst>
          </p:cNvPr>
          <p:cNvSpPr/>
          <p:nvPr/>
        </p:nvSpPr>
        <p:spPr>
          <a:xfrm>
            <a:off x="0" y="240260"/>
            <a:ext cx="12192000" cy="691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3"/>
              </a:buClr>
              <a:defRPr/>
            </a:pPr>
            <a:r>
              <a:rPr lang="en-US" altLang="ko-KR" sz="3600" b="1" i="1" dirty="0">
                <a:solidFill>
                  <a:srgbClr val="80BCE1"/>
                </a:solidFill>
              </a:rPr>
              <a:t>1. </a:t>
            </a:r>
            <a:r>
              <a:rPr lang="en-US" altLang="ko-KR" sz="3600" b="1" dirty="0">
                <a:solidFill>
                  <a:srgbClr val="80BCE1"/>
                </a:solidFill>
              </a:rPr>
              <a:t>Design a circuit in the following specification.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93E472-D1EC-4E91-8F35-EC4AE8F295AE}"/>
              </a:ext>
            </a:extLst>
          </p:cNvPr>
          <p:cNvSpPr/>
          <p:nvPr/>
        </p:nvSpPr>
        <p:spPr>
          <a:xfrm>
            <a:off x="-666328" y="1211295"/>
            <a:ext cx="11671272" cy="402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10000"/>
              </a:lnSpc>
              <a:buClr>
                <a:srgbClr val="80BCE1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rgbClr val="305C81"/>
                </a:solidFill>
              </a:rPr>
              <a:t>Manually draw the timing diagram which matches to the timing sequence.</a:t>
            </a:r>
            <a:endParaRPr lang="en-US" altLang="ko-KR" sz="2400" b="1" dirty="0">
              <a:solidFill>
                <a:srgbClr val="305C8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FDCF4B-8A05-442F-BF08-793D66F325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5" t="2639" r="35084" b="4027"/>
          <a:stretch/>
        </p:blipFill>
        <p:spPr>
          <a:xfrm rot="16200000">
            <a:off x="4450044" y="-2560361"/>
            <a:ext cx="3434796" cy="117824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064793-1CE7-4F74-A770-DE1F5BA4156C}"/>
              </a:ext>
            </a:extLst>
          </p:cNvPr>
          <p:cNvSpPr/>
          <p:nvPr/>
        </p:nvSpPr>
        <p:spPr>
          <a:xfrm>
            <a:off x="-75593" y="5415791"/>
            <a:ext cx="12134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305C81"/>
                </a:solidFill>
              </a:rPr>
              <a:t>앞에</a:t>
            </a:r>
            <a:r>
              <a:rPr lang="en-US" altLang="ko-KR" sz="2400" b="1" dirty="0">
                <a:solidFill>
                  <a:srgbClr val="305C81"/>
                </a:solidFill>
              </a:rPr>
              <a:t> </a:t>
            </a:r>
            <a:r>
              <a:rPr lang="ko-KR" altLang="en-US" sz="2400" b="1" dirty="0">
                <a:solidFill>
                  <a:srgbClr val="305C81"/>
                </a:solidFill>
              </a:rPr>
              <a:t>그린 </a:t>
            </a:r>
            <a:r>
              <a:rPr lang="en-US" altLang="ko-KR" sz="2400" b="1" dirty="0">
                <a:solidFill>
                  <a:srgbClr val="305C81"/>
                </a:solidFill>
              </a:rPr>
              <a:t>Timing sequence</a:t>
            </a:r>
            <a:r>
              <a:rPr lang="ko-KR" altLang="en-US" sz="2400" b="1" dirty="0">
                <a:solidFill>
                  <a:srgbClr val="305C81"/>
                </a:solidFill>
              </a:rPr>
              <a:t>를 가지고 </a:t>
            </a:r>
            <a:r>
              <a:rPr lang="en-US" altLang="ko-KR" sz="2400" b="1" dirty="0">
                <a:solidFill>
                  <a:srgbClr val="305C81"/>
                </a:solidFill>
              </a:rPr>
              <a:t>Timing diagram</a:t>
            </a:r>
            <a:r>
              <a:rPr lang="ko-KR" altLang="en-US" sz="2400" b="1" dirty="0">
                <a:solidFill>
                  <a:srgbClr val="305C81"/>
                </a:solidFill>
              </a:rPr>
              <a:t>을 그린다</a:t>
            </a:r>
            <a:r>
              <a:rPr lang="en-US" altLang="ko-KR" sz="2400" b="1" dirty="0">
                <a:solidFill>
                  <a:srgbClr val="305C81"/>
                </a:solidFill>
              </a:rPr>
              <a:t>. </a:t>
            </a:r>
            <a:r>
              <a:rPr lang="ko-KR" altLang="en-US" sz="2400" b="1" dirty="0">
                <a:solidFill>
                  <a:srgbClr val="305C81"/>
                </a:solidFill>
              </a:rPr>
              <a:t>그리고 이를 </a:t>
            </a:r>
            <a:r>
              <a:rPr lang="en-US" altLang="ko-KR" sz="2400" b="1" dirty="0">
                <a:solidFill>
                  <a:srgbClr val="305C81"/>
                </a:solidFill>
              </a:rPr>
              <a:t>Timing sequence</a:t>
            </a:r>
            <a:r>
              <a:rPr lang="ko-KR" altLang="en-US" sz="2400" b="1" dirty="0">
                <a:solidFill>
                  <a:srgbClr val="305C81"/>
                </a:solidFill>
              </a:rPr>
              <a:t>와 </a:t>
            </a:r>
            <a:r>
              <a:rPr lang="en-US" altLang="ko-KR" sz="2400" b="1" dirty="0">
                <a:solidFill>
                  <a:srgbClr val="305C81"/>
                </a:solidFill>
              </a:rPr>
              <a:t>match</a:t>
            </a:r>
            <a:r>
              <a:rPr lang="ko-KR" altLang="en-US" sz="2400" b="1" dirty="0">
                <a:solidFill>
                  <a:srgbClr val="305C81"/>
                </a:solidFill>
              </a:rPr>
              <a:t>를 시켜본다</a:t>
            </a:r>
            <a:r>
              <a:rPr lang="en-US" altLang="ko-KR" sz="2400" b="1" dirty="0">
                <a:solidFill>
                  <a:srgbClr val="305C81"/>
                </a:solidFill>
              </a:rPr>
              <a:t>. </a:t>
            </a:r>
            <a:r>
              <a:rPr lang="ko-KR" altLang="en-US" sz="2400" b="1" dirty="0">
                <a:solidFill>
                  <a:srgbClr val="305C81"/>
                </a:solidFill>
              </a:rPr>
              <a:t>그러면 다음과 같은 그림이 나오게 된다</a:t>
            </a:r>
            <a:r>
              <a:rPr lang="en-US" altLang="ko-KR" sz="2400" b="1" dirty="0">
                <a:solidFill>
                  <a:srgbClr val="305C81"/>
                </a:solidFill>
              </a:rPr>
              <a:t>.</a:t>
            </a:r>
          </a:p>
          <a:p>
            <a:pPr algn="ctr"/>
            <a:r>
              <a:rPr lang="ko-KR" altLang="en-US" sz="2400" b="1" dirty="0">
                <a:solidFill>
                  <a:srgbClr val="80BCE1"/>
                </a:solidFill>
              </a:rPr>
              <a:t>이 때</a:t>
            </a:r>
            <a:r>
              <a:rPr lang="en-US" altLang="ko-KR" sz="2400" b="1" dirty="0">
                <a:solidFill>
                  <a:srgbClr val="80BCE1"/>
                </a:solidFill>
              </a:rPr>
              <a:t>, Propagation delay</a:t>
            </a:r>
            <a:r>
              <a:rPr lang="ko-KR" altLang="en-US" sz="2400" b="1" dirty="0">
                <a:solidFill>
                  <a:srgbClr val="80BCE1"/>
                </a:solidFill>
              </a:rPr>
              <a:t>로 인해 </a:t>
            </a:r>
            <a:r>
              <a:rPr lang="en-US" altLang="ko-KR" sz="2400" b="1" dirty="0">
                <a:solidFill>
                  <a:srgbClr val="80BCE1"/>
                </a:solidFill>
              </a:rPr>
              <a:t>state</a:t>
            </a:r>
            <a:r>
              <a:rPr lang="ko-KR" altLang="en-US" sz="2400" b="1" dirty="0">
                <a:solidFill>
                  <a:srgbClr val="80BCE1"/>
                </a:solidFill>
              </a:rPr>
              <a:t>와 </a:t>
            </a:r>
            <a:r>
              <a:rPr lang="en-US" altLang="ko-KR" sz="2400" b="1" dirty="0">
                <a:solidFill>
                  <a:srgbClr val="80BCE1"/>
                </a:solidFill>
              </a:rPr>
              <a:t>Output y</a:t>
            </a:r>
            <a:r>
              <a:rPr lang="ko-KR" altLang="en-US" sz="2400" b="1" dirty="0">
                <a:solidFill>
                  <a:srgbClr val="80BCE1"/>
                </a:solidFill>
              </a:rPr>
              <a:t>가 조금씩 밀려서 나오게 된다</a:t>
            </a:r>
            <a:r>
              <a:rPr lang="en-US" altLang="ko-KR" sz="2400" b="1" dirty="0">
                <a:solidFill>
                  <a:srgbClr val="80BCE1"/>
                </a:solidFill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E3DB99-F197-400C-9A36-945F31643CA0}"/>
              </a:ext>
            </a:extLst>
          </p:cNvPr>
          <p:cNvSpPr/>
          <p:nvPr/>
        </p:nvSpPr>
        <p:spPr>
          <a:xfrm>
            <a:off x="11877675" y="4400550"/>
            <a:ext cx="314325" cy="843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021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30">
            <a:extLst>
              <a:ext uri="{FF2B5EF4-FFF2-40B4-BE49-F238E27FC236}">
                <a16:creationId xmlns:a16="http://schemas.microsoft.com/office/drawing/2014/main" id="{07E2541E-0E8C-4052-8BA6-CAD0E99994F8}"/>
              </a:ext>
            </a:extLst>
          </p:cNvPr>
          <p:cNvSpPr/>
          <p:nvPr/>
        </p:nvSpPr>
        <p:spPr>
          <a:xfrm>
            <a:off x="0" y="2"/>
            <a:ext cx="12192000" cy="1172116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FE44E4-F431-45A7-80C9-6871F4E03158}"/>
              </a:ext>
            </a:extLst>
          </p:cNvPr>
          <p:cNvSpPr/>
          <p:nvPr/>
        </p:nvSpPr>
        <p:spPr>
          <a:xfrm>
            <a:off x="0" y="240260"/>
            <a:ext cx="12192000" cy="691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3"/>
              </a:buClr>
              <a:defRPr/>
            </a:pPr>
            <a:r>
              <a:rPr lang="en-US" altLang="ko-KR" sz="3600" b="1" i="1" dirty="0">
                <a:solidFill>
                  <a:srgbClr val="80BCE1"/>
                </a:solidFill>
              </a:rPr>
              <a:t>1. </a:t>
            </a:r>
            <a:r>
              <a:rPr lang="en-US" altLang="ko-KR" sz="3600" b="1" dirty="0">
                <a:solidFill>
                  <a:srgbClr val="80BCE1"/>
                </a:solidFill>
              </a:rPr>
              <a:t>Design a circuit in the following specification.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93E472-D1EC-4E91-8F35-EC4AE8F295AE}"/>
              </a:ext>
            </a:extLst>
          </p:cNvPr>
          <p:cNvSpPr/>
          <p:nvPr/>
        </p:nvSpPr>
        <p:spPr>
          <a:xfrm>
            <a:off x="-304801" y="1275926"/>
            <a:ext cx="4175519" cy="402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10000"/>
              </a:lnSpc>
              <a:buClr>
                <a:srgbClr val="80BCE1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rgbClr val="305C81"/>
                </a:solidFill>
              </a:rPr>
              <a:t>state table</a:t>
            </a:r>
            <a:r>
              <a:rPr lang="ko-KR" altLang="en-US" sz="2000" b="1" dirty="0">
                <a:solidFill>
                  <a:srgbClr val="305C81"/>
                </a:solidFill>
              </a:rPr>
              <a:t>을 도출</a:t>
            </a:r>
            <a:r>
              <a:rPr lang="en-US" altLang="ko-KR" sz="2000" b="1" dirty="0">
                <a:solidFill>
                  <a:srgbClr val="305C81"/>
                </a:solidFill>
              </a:rPr>
              <a:t>.</a:t>
            </a:r>
            <a:endParaRPr lang="en-US" altLang="ko-KR" sz="2400" b="1" dirty="0">
              <a:solidFill>
                <a:srgbClr val="305C8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DE6A06-80E1-4636-8FC1-C9C27E7EBD16}"/>
              </a:ext>
            </a:extLst>
          </p:cNvPr>
          <p:cNvSpPr/>
          <p:nvPr/>
        </p:nvSpPr>
        <p:spPr>
          <a:xfrm>
            <a:off x="159628" y="6226677"/>
            <a:ext cx="1897772" cy="576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BA7A07-0787-4947-8937-ACEF3B7C11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34"/>
          <a:stretch/>
        </p:blipFill>
        <p:spPr>
          <a:xfrm rot="16200000">
            <a:off x="1949052" y="24328"/>
            <a:ext cx="4627442" cy="806834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B0C9083-C6AE-4FF5-A189-AC9F16CE6C19}"/>
              </a:ext>
            </a:extLst>
          </p:cNvPr>
          <p:cNvSpPr/>
          <p:nvPr/>
        </p:nvSpPr>
        <p:spPr>
          <a:xfrm>
            <a:off x="7803943" y="1892891"/>
            <a:ext cx="561975" cy="4562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281349-ACB6-49DA-84B3-1DD0DB5CCD1A}"/>
              </a:ext>
            </a:extLst>
          </p:cNvPr>
          <p:cNvSpPr/>
          <p:nvPr/>
        </p:nvSpPr>
        <p:spPr>
          <a:xfrm>
            <a:off x="8106448" y="2973705"/>
            <a:ext cx="40855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305C81"/>
                </a:solidFill>
              </a:rPr>
              <a:t>앞에서 도출한 결과들을 토대로</a:t>
            </a:r>
            <a:r>
              <a:rPr lang="en-US" altLang="ko-KR" sz="2400" b="1" dirty="0">
                <a:solidFill>
                  <a:srgbClr val="305C81"/>
                </a:solidFill>
              </a:rPr>
              <a:t>state table</a:t>
            </a:r>
            <a:r>
              <a:rPr lang="ko-KR" altLang="en-US" sz="2400" b="1" dirty="0">
                <a:solidFill>
                  <a:srgbClr val="305C81"/>
                </a:solidFill>
              </a:rPr>
              <a:t>을 그린다</a:t>
            </a:r>
            <a:r>
              <a:rPr lang="en-US" altLang="ko-KR" sz="2400" b="1" dirty="0">
                <a:solidFill>
                  <a:srgbClr val="305C81"/>
                </a:solidFill>
              </a:rPr>
              <a:t>.</a:t>
            </a:r>
          </a:p>
          <a:p>
            <a:pPr algn="ctr"/>
            <a:r>
              <a:rPr lang="en-US" altLang="ko-KR" sz="2400" b="1" dirty="0">
                <a:solidFill>
                  <a:srgbClr val="305C81"/>
                </a:solidFill>
              </a:rPr>
              <a:t>State</a:t>
            </a:r>
            <a:r>
              <a:rPr lang="ko-KR" altLang="en-US" sz="2400" b="1" dirty="0">
                <a:solidFill>
                  <a:srgbClr val="305C81"/>
                </a:solidFill>
              </a:rPr>
              <a:t> </a:t>
            </a:r>
            <a:r>
              <a:rPr lang="en-US" altLang="ko-KR" sz="2400" b="1" dirty="0">
                <a:solidFill>
                  <a:srgbClr val="305C81"/>
                </a:solidFill>
              </a:rPr>
              <a:t>table</a:t>
            </a:r>
            <a:r>
              <a:rPr lang="ko-KR" altLang="en-US" sz="2400" b="1" dirty="0">
                <a:solidFill>
                  <a:srgbClr val="305C81"/>
                </a:solidFill>
              </a:rPr>
              <a:t>은 다음과 같이 나오게 된다</a:t>
            </a:r>
            <a:r>
              <a:rPr lang="en-US" altLang="ko-KR" sz="2400" b="1" dirty="0">
                <a:solidFill>
                  <a:srgbClr val="305C8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0615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30">
            <a:extLst>
              <a:ext uri="{FF2B5EF4-FFF2-40B4-BE49-F238E27FC236}">
                <a16:creationId xmlns:a16="http://schemas.microsoft.com/office/drawing/2014/main" id="{07E2541E-0E8C-4052-8BA6-CAD0E99994F8}"/>
              </a:ext>
            </a:extLst>
          </p:cNvPr>
          <p:cNvSpPr/>
          <p:nvPr/>
        </p:nvSpPr>
        <p:spPr>
          <a:xfrm>
            <a:off x="0" y="2"/>
            <a:ext cx="12192000" cy="1172116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FE44E4-F431-45A7-80C9-6871F4E03158}"/>
              </a:ext>
            </a:extLst>
          </p:cNvPr>
          <p:cNvSpPr/>
          <p:nvPr/>
        </p:nvSpPr>
        <p:spPr>
          <a:xfrm>
            <a:off x="0" y="240260"/>
            <a:ext cx="12192000" cy="691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3"/>
              </a:buClr>
              <a:defRPr/>
            </a:pPr>
            <a:r>
              <a:rPr lang="en-US" altLang="ko-KR" sz="3600" b="1" i="1" dirty="0">
                <a:solidFill>
                  <a:srgbClr val="80BCE1"/>
                </a:solidFill>
              </a:rPr>
              <a:t>1. </a:t>
            </a:r>
            <a:r>
              <a:rPr lang="en-US" altLang="ko-KR" sz="3600" b="1" dirty="0">
                <a:solidFill>
                  <a:srgbClr val="80BCE1"/>
                </a:solidFill>
              </a:rPr>
              <a:t>Design a circuit in the following specification.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93E472-D1EC-4E91-8F35-EC4AE8F295AE}"/>
              </a:ext>
            </a:extLst>
          </p:cNvPr>
          <p:cNvSpPr/>
          <p:nvPr/>
        </p:nvSpPr>
        <p:spPr>
          <a:xfrm>
            <a:off x="-171028" y="1211295"/>
            <a:ext cx="11671272" cy="402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10000"/>
              </a:lnSpc>
              <a:buClr>
                <a:srgbClr val="80BCE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solidFill>
                  <a:srgbClr val="305C81"/>
                </a:solidFill>
              </a:rPr>
              <a:t>앞에 도출한 결과들을 토대로 </a:t>
            </a:r>
            <a:r>
              <a:rPr lang="en-US" altLang="ko-KR" sz="2000" b="1" dirty="0">
                <a:solidFill>
                  <a:srgbClr val="305C81"/>
                </a:solidFill>
              </a:rPr>
              <a:t>k-map</a:t>
            </a:r>
            <a:r>
              <a:rPr lang="ko-KR" altLang="en-US" sz="2000" b="1" dirty="0">
                <a:solidFill>
                  <a:srgbClr val="305C81"/>
                </a:solidFill>
              </a:rPr>
              <a:t>을 그려서 </a:t>
            </a:r>
            <a:r>
              <a:rPr lang="en-US" altLang="ko-KR" sz="2000" b="1" dirty="0">
                <a:solidFill>
                  <a:srgbClr val="305C81"/>
                </a:solidFill>
              </a:rPr>
              <a:t>State equation</a:t>
            </a:r>
            <a:r>
              <a:rPr lang="ko-KR" altLang="en-US" sz="2000" b="1" dirty="0">
                <a:solidFill>
                  <a:srgbClr val="305C81"/>
                </a:solidFill>
              </a:rPr>
              <a:t>과 </a:t>
            </a:r>
            <a:r>
              <a:rPr lang="en-US" altLang="ko-KR" sz="2000" b="1" dirty="0">
                <a:solidFill>
                  <a:srgbClr val="305C81"/>
                </a:solidFill>
              </a:rPr>
              <a:t>Output</a:t>
            </a:r>
            <a:r>
              <a:rPr lang="ko-KR" altLang="en-US" sz="2000" b="1" dirty="0">
                <a:solidFill>
                  <a:srgbClr val="305C81"/>
                </a:solidFill>
              </a:rPr>
              <a:t> </a:t>
            </a:r>
            <a:r>
              <a:rPr lang="en-US" altLang="ko-KR" sz="2000" b="1" dirty="0">
                <a:solidFill>
                  <a:srgbClr val="305C81"/>
                </a:solidFill>
              </a:rPr>
              <a:t>equation</a:t>
            </a:r>
            <a:r>
              <a:rPr lang="ko-KR" altLang="en-US" sz="2000" b="1" dirty="0">
                <a:solidFill>
                  <a:srgbClr val="305C81"/>
                </a:solidFill>
              </a:rPr>
              <a:t>을 도출</a:t>
            </a:r>
            <a:r>
              <a:rPr lang="en-US" altLang="ko-KR" sz="2000" b="1" dirty="0">
                <a:solidFill>
                  <a:srgbClr val="305C81"/>
                </a:solidFill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281349-ACB6-49DA-84B3-1DD0DB5CCD1A}"/>
              </a:ext>
            </a:extLst>
          </p:cNvPr>
          <p:cNvSpPr/>
          <p:nvPr/>
        </p:nvSpPr>
        <p:spPr>
          <a:xfrm>
            <a:off x="123824" y="5497003"/>
            <a:ext cx="119443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305C81"/>
                </a:solidFill>
              </a:rPr>
              <a:t>앞에 도출한 결과들을 토대로 </a:t>
            </a:r>
            <a:r>
              <a:rPr lang="en-US" altLang="ko-KR" sz="2400" b="1" dirty="0">
                <a:solidFill>
                  <a:srgbClr val="305C81"/>
                </a:solidFill>
              </a:rPr>
              <a:t>k-map</a:t>
            </a:r>
            <a:r>
              <a:rPr lang="ko-KR" altLang="en-US" sz="2400" b="1" dirty="0">
                <a:solidFill>
                  <a:srgbClr val="305C81"/>
                </a:solidFill>
              </a:rPr>
              <a:t>을 그리면 다음과 같은 결과가 나오게 되고</a:t>
            </a:r>
            <a:r>
              <a:rPr lang="en-US" altLang="ko-KR" sz="2400" b="1" dirty="0">
                <a:solidFill>
                  <a:srgbClr val="305C81"/>
                </a:solidFill>
              </a:rPr>
              <a:t>, </a:t>
            </a:r>
            <a:r>
              <a:rPr lang="ko-KR" altLang="en-US" sz="2400" b="1" dirty="0">
                <a:solidFill>
                  <a:srgbClr val="305C81"/>
                </a:solidFill>
              </a:rPr>
              <a:t>이를 토대로  </a:t>
            </a:r>
            <a:r>
              <a:rPr lang="en-US" altLang="ko-KR" sz="2400" b="1" dirty="0">
                <a:solidFill>
                  <a:srgbClr val="305C81"/>
                </a:solidFill>
              </a:rPr>
              <a:t>State equation</a:t>
            </a:r>
            <a:r>
              <a:rPr lang="ko-KR" altLang="en-US" sz="2400" b="1" dirty="0">
                <a:solidFill>
                  <a:srgbClr val="305C81"/>
                </a:solidFill>
              </a:rPr>
              <a:t>을 구하면 </a:t>
            </a:r>
            <a:r>
              <a:rPr lang="en-US" altLang="ko-KR" sz="2400" b="1" dirty="0">
                <a:solidFill>
                  <a:srgbClr val="305C81"/>
                </a:solidFill>
              </a:rPr>
              <a:t>A(t + 1)</a:t>
            </a:r>
            <a:r>
              <a:rPr lang="ko-KR" altLang="en-US" sz="2400" b="1" dirty="0">
                <a:solidFill>
                  <a:srgbClr val="305C81"/>
                </a:solidFill>
              </a:rPr>
              <a:t>은 </a:t>
            </a:r>
            <a:r>
              <a:rPr lang="en-US" altLang="ko-KR" sz="2400" b="1" dirty="0" err="1">
                <a:solidFill>
                  <a:srgbClr val="305C81"/>
                </a:solidFill>
              </a:rPr>
              <a:t>AB’x</a:t>
            </a:r>
            <a:r>
              <a:rPr lang="en-US" altLang="ko-KR" sz="2400" b="1" dirty="0">
                <a:solidFill>
                  <a:srgbClr val="305C81"/>
                </a:solidFill>
              </a:rPr>
              <a:t>’ + Bx</a:t>
            </a:r>
            <a:r>
              <a:rPr lang="ko-KR" altLang="en-US" sz="2400" b="1" dirty="0">
                <a:solidFill>
                  <a:srgbClr val="305C81"/>
                </a:solidFill>
              </a:rPr>
              <a:t>이고</a:t>
            </a:r>
            <a:r>
              <a:rPr lang="en-US" altLang="ko-KR" sz="2400" b="1" dirty="0">
                <a:solidFill>
                  <a:srgbClr val="305C81"/>
                </a:solidFill>
              </a:rPr>
              <a:t>, B(t + 1)</a:t>
            </a:r>
            <a:r>
              <a:rPr lang="ko-KR" altLang="en-US" sz="2400" b="1" dirty="0">
                <a:solidFill>
                  <a:srgbClr val="305C81"/>
                </a:solidFill>
              </a:rPr>
              <a:t>은 </a:t>
            </a:r>
            <a:r>
              <a:rPr lang="en-US" altLang="ko-KR" sz="2400" b="1" dirty="0">
                <a:solidFill>
                  <a:srgbClr val="305C81"/>
                </a:solidFill>
              </a:rPr>
              <a:t>x’</a:t>
            </a:r>
            <a:r>
              <a:rPr lang="ko-KR" altLang="en-US" sz="2400" b="1" dirty="0">
                <a:solidFill>
                  <a:srgbClr val="305C81"/>
                </a:solidFill>
              </a:rPr>
              <a:t>이다</a:t>
            </a:r>
            <a:r>
              <a:rPr lang="en-US" altLang="ko-KR" sz="2400" b="1" dirty="0">
                <a:solidFill>
                  <a:srgbClr val="305C81"/>
                </a:solidFill>
              </a:rPr>
              <a:t>. </a:t>
            </a:r>
          </a:p>
          <a:p>
            <a:pPr algn="ctr"/>
            <a:r>
              <a:rPr lang="ko-KR" altLang="en-US" sz="2400" b="1" dirty="0">
                <a:solidFill>
                  <a:srgbClr val="305C81"/>
                </a:solidFill>
              </a:rPr>
              <a:t>그리고 </a:t>
            </a:r>
            <a:r>
              <a:rPr lang="en-US" altLang="ko-KR" sz="2400" b="1" dirty="0">
                <a:solidFill>
                  <a:srgbClr val="305C81"/>
                </a:solidFill>
              </a:rPr>
              <a:t>Output equation y</a:t>
            </a:r>
            <a:r>
              <a:rPr lang="ko-KR" altLang="en-US" sz="2400" b="1" dirty="0">
                <a:solidFill>
                  <a:srgbClr val="305C81"/>
                </a:solidFill>
              </a:rPr>
              <a:t>는 </a:t>
            </a:r>
            <a:r>
              <a:rPr lang="en-US" altLang="ko-KR" sz="2400" b="1" dirty="0">
                <a:solidFill>
                  <a:srgbClr val="305C81"/>
                </a:solidFill>
              </a:rPr>
              <a:t>AB</a:t>
            </a:r>
            <a:r>
              <a:rPr lang="ko-KR" altLang="en-US" sz="2400" b="1" dirty="0">
                <a:solidFill>
                  <a:srgbClr val="305C81"/>
                </a:solidFill>
              </a:rPr>
              <a:t>이다</a:t>
            </a:r>
            <a:r>
              <a:rPr lang="en-US" altLang="ko-KR" sz="2400" b="1" dirty="0">
                <a:solidFill>
                  <a:srgbClr val="305C81"/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A3701B-CDBF-4B88-9AF9-1EA88AF087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0"/>
          <a:stretch/>
        </p:blipFill>
        <p:spPr>
          <a:xfrm rot="16200000">
            <a:off x="3049254" y="-865702"/>
            <a:ext cx="3119786" cy="895676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D629C0C-F252-416E-B7F4-A992BDC80776}"/>
              </a:ext>
            </a:extLst>
          </p:cNvPr>
          <p:cNvSpPr/>
          <p:nvPr/>
        </p:nvSpPr>
        <p:spPr>
          <a:xfrm>
            <a:off x="8686800" y="4246350"/>
            <a:ext cx="504825" cy="1138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8745F6-6709-45F1-BCA8-0F3993F77F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t="33544" r="36876"/>
          <a:stretch/>
        </p:blipFill>
        <p:spPr>
          <a:xfrm>
            <a:off x="9191625" y="2908307"/>
            <a:ext cx="2869611" cy="131289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984D22-DA9C-4A2F-B907-B501717598CC}"/>
              </a:ext>
            </a:extLst>
          </p:cNvPr>
          <p:cNvSpPr/>
          <p:nvPr/>
        </p:nvSpPr>
        <p:spPr>
          <a:xfrm>
            <a:off x="8939212" y="3784300"/>
            <a:ext cx="1076325" cy="44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250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30">
            <a:extLst>
              <a:ext uri="{FF2B5EF4-FFF2-40B4-BE49-F238E27FC236}">
                <a16:creationId xmlns:a16="http://schemas.microsoft.com/office/drawing/2014/main" id="{07E2541E-0E8C-4052-8BA6-CAD0E99994F8}"/>
              </a:ext>
            </a:extLst>
          </p:cNvPr>
          <p:cNvSpPr/>
          <p:nvPr/>
        </p:nvSpPr>
        <p:spPr>
          <a:xfrm>
            <a:off x="0" y="2"/>
            <a:ext cx="12192000" cy="1172116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FE44E4-F431-45A7-80C9-6871F4E03158}"/>
              </a:ext>
            </a:extLst>
          </p:cNvPr>
          <p:cNvSpPr/>
          <p:nvPr/>
        </p:nvSpPr>
        <p:spPr>
          <a:xfrm>
            <a:off x="0" y="240260"/>
            <a:ext cx="12192000" cy="691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3"/>
              </a:buClr>
              <a:defRPr/>
            </a:pPr>
            <a:r>
              <a:rPr lang="en-US" altLang="ko-KR" sz="3600" b="1" i="1" dirty="0">
                <a:solidFill>
                  <a:srgbClr val="80BCE1"/>
                </a:solidFill>
              </a:rPr>
              <a:t>1. </a:t>
            </a:r>
            <a:r>
              <a:rPr lang="en-US" altLang="ko-KR" sz="3600" b="1" dirty="0">
                <a:solidFill>
                  <a:srgbClr val="80BCE1"/>
                </a:solidFill>
              </a:rPr>
              <a:t>Design a circuit in the following specification.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93E472-D1EC-4E91-8F35-EC4AE8F295AE}"/>
              </a:ext>
            </a:extLst>
          </p:cNvPr>
          <p:cNvSpPr/>
          <p:nvPr/>
        </p:nvSpPr>
        <p:spPr>
          <a:xfrm>
            <a:off x="-171028" y="1211295"/>
            <a:ext cx="11671272" cy="402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60438" lvl="1" indent="-514350">
              <a:lnSpc>
                <a:spcPct val="110000"/>
              </a:lnSpc>
              <a:buClr>
                <a:srgbClr val="84B8DD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rgbClr val="305C81"/>
                </a:solidFill>
              </a:rPr>
              <a:t>Obtain the circuit with D-FFs.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281349-ACB6-49DA-84B3-1DD0DB5CCD1A}"/>
              </a:ext>
            </a:extLst>
          </p:cNvPr>
          <p:cNvSpPr/>
          <p:nvPr/>
        </p:nvSpPr>
        <p:spPr>
          <a:xfrm>
            <a:off x="8039101" y="3029462"/>
            <a:ext cx="3695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305C81"/>
                </a:solidFill>
              </a:rPr>
              <a:t>앞에서 도출한 </a:t>
            </a:r>
            <a:r>
              <a:rPr lang="en-US" altLang="ko-KR" sz="2400" b="1" dirty="0">
                <a:solidFill>
                  <a:srgbClr val="305C81"/>
                </a:solidFill>
              </a:rPr>
              <a:t>State equation</a:t>
            </a:r>
            <a:r>
              <a:rPr lang="ko-KR" altLang="en-US" sz="2400" b="1" dirty="0">
                <a:solidFill>
                  <a:srgbClr val="305C81"/>
                </a:solidFill>
              </a:rPr>
              <a:t>과 </a:t>
            </a:r>
            <a:r>
              <a:rPr lang="en-US" altLang="ko-KR" sz="2400" b="1" dirty="0">
                <a:solidFill>
                  <a:srgbClr val="305C81"/>
                </a:solidFill>
              </a:rPr>
              <a:t>Output equation, </a:t>
            </a:r>
            <a:r>
              <a:rPr lang="ko-KR" altLang="en-US" sz="2400" b="1" dirty="0">
                <a:solidFill>
                  <a:srgbClr val="305C81"/>
                </a:solidFill>
              </a:rPr>
              <a:t>그리고 </a:t>
            </a:r>
            <a:r>
              <a:rPr lang="en-US" altLang="ko-KR" sz="2400" b="1" dirty="0">
                <a:solidFill>
                  <a:srgbClr val="305C81"/>
                </a:solidFill>
              </a:rPr>
              <a:t>D-FFs</a:t>
            </a:r>
            <a:r>
              <a:rPr lang="ko-KR" altLang="en-US" sz="2400" b="1" dirty="0">
                <a:solidFill>
                  <a:srgbClr val="305C81"/>
                </a:solidFill>
              </a:rPr>
              <a:t>를 가지고 회로도를 </a:t>
            </a:r>
            <a:endParaRPr lang="en-US" altLang="ko-KR" sz="2400" b="1" dirty="0">
              <a:solidFill>
                <a:srgbClr val="305C81"/>
              </a:solidFill>
            </a:endParaRPr>
          </a:p>
          <a:p>
            <a:pPr algn="ctr"/>
            <a:r>
              <a:rPr lang="ko-KR" altLang="en-US" sz="2400" b="1" dirty="0">
                <a:solidFill>
                  <a:srgbClr val="305C81"/>
                </a:solidFill>
              </a:rPr>
              <a:t>그리면 다음과 같이</a:t>
            </a:r>
            <a:endParaRPr lang="en-US" altLang="ko-KR" sz="2400" b="1" dirty="0">
              <a:solidFill>
                <a:srgbClr val="305C81"/>
              </a:solidFill>
            </a:endParaRPr>
          </a:p>
          <a:p>
            <a:pPr algn="ctr"/>
            <a:r>
              <a:rPr lang="ko-KR" altLang="en-US" sz="2400" b="1" dirty="0">
                <a:solidFill>
                  <a:srgbClr val="305C81"/>
                </a:solidFill>
              </a:rPr>
              <a:t> 나온다</a:t>
            </a:r>
            <a:r>
              <a:rPr lang="en-US" altLang="ko-KR" sz="2400" b="1" dirty="0">
                <a:solidFill>
                  <a:srgbClr val="305C81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D001E0-6BEB-4C39-99F7-63FD5BB0B8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5" r="11344" b="13538"/>
          <a:stretch/>
        </p:blipFill>
        <p:spPr>
          <a:xfrm>
            <a:off x="457199" y="1816184"/>
            <a:ext cx="7306583" cy="471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4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자유형 30"/>
          <p:cNvSpPr/>
          <p:nvPr/>
        </p:nvSpPr>
        <p:spPr>
          <a:xfrm>
            <a:off x="0" y="2"/>
            <a:ext cx="12192000" cy="1172116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274011" y="137700"/>
            <a:ext cx="8442608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i="1" dirty="0">
                <a:solidFill>
                  <a:srgbClr val="80BCE1"/>
                </a:solidFill>
              </a:rPr>
              <a:t>Lab 04-1. SSL Analysis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019489" y="4983554"/>
            <a:ext cx="80021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경영학과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340230" y="5002604"/>
            <a:ext cx="86433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20123456</a:t>
            </a:r>
          </a:p>
        </p:txBody>
      </p:sp>
      <p:sp>
        <p:nvSpPr>
          <p:cNvPr id="72" name="Freeform 36"/>
          <p:cNvSpPr>
            <a:spLocks noEditPoints="1"/>
          </p:cNvSpPr>
          <p:nvPr/>
        </p:nvSpPr>
        <p:spPr bwMode="auto">
          <a:xfrm>
            <a:off x="4343880" y="4697522"/>
            <a:ext cx="151435" cy="25470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73" name="Group 39"/>
          <p:cNvGrpSpPr>
            <a:grpSpLocks noChangeAspect="1"/>
          </p:cNvGrpSpPr>
          <p:nvPr/>
        </p:nvGrpSpPr>
        <p:grpSpPr bwMode="auto">
          <a:xfrm>
            <a:off x="7646169" y="4747632"/>
            <a:ext cx="245997" cy="198924"/>
            <a:chOff x="5919" y="4283"/>
            <a:chExt cx="324" cy="262"/>
          </a:xfrm>
          <a:solidFill>
            <a:schemeClr val="bg1"/>
          </a:solidFill>
        </p:grpSpPr>
        <p:sp>
          <p:nvSpPr>
            <p:cNvPr id="74" name="Freeform 41"/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75" name="Freeform 42"/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76" name="Freeform 43"/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D005D7-7C7B-423F-BAE8-2C1AF248DFB3}"/>
              </a:ext>
            </a:extLst>
          </p:cNvPr>
          <p:cNvSpPr/>
          <p:nvPr/>
        </p:nvSpPr>
        <p:spPr>
          <a:xfrm>
            <a:off x="30745" y="1232570"/>
            <a:ext cx="6312905" cy="550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60438" lvl="1" indent="-514350">
              <a:lnSpc>
                <a:spcPct val="110000"/>
              </a:lnSpc>
              <a:buClr>
                <a:srgbClr val="84B8DD"/>
              </a:buClr>
              <a:buFont typeface="+mj-lt"/>
              <a:buAutoNum type="arabicPeriod"/>
              <a:defRPr/>
            </a:pPr>
            <a:r>
              <a:rPr lang="en-US" altLang="ko-KR" sz="2400" b="1" dirty="0">
                <a:solidFill>
                  <a:srgbClr val="305C81"/>
                </a:solidFill>
              </a:rPr>
              <a:t>Analyze the following circuit manually in a paper. </a:t>
            </a:r>
          </a:p>
          <a:p>
            <a:pPr marL="1417638" lvl="2" indent="-514350">
              <a:lnSpc>
                <a:spcPct val="110000"/>
              </a:lnSpc>
              <a:buClr>
                <a:srgbClr val="84B8DD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srgbClr val="305C81"/>
                </a:solidFill>
              </a:rPr>
              <a:t>Obtain the state diagram.</a:t>
            </a:r>
          </a:p>
          <a:p>
            <a:pPr marL="1417638" lvl="2" indent="-514350">
              <a:lnSpc>
                <a:spcPct val="110000"/>
              </a:lnSpc>
              <a:buClr>
                <a:srgbClr val="84B8DD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srgbClr val="305C81"/>
                </a:solidFill>
              </a:rPr>
              <a:t>Build a timing sequence with your own arbitrary input sequence &amp; initial state.</a:t>
            </a:r>
          </a:p>
          <a:p>
            <a:pPr marL="1417638" lvl="2" indent="-514350">
              <a:lnSpc>
                <a:spcPct val="110000"/>
              </a:lnSpc>
              <a:buClr>
                <a:srgbClr val="84B8DD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srgbClr val="305C81"/>
                </a:solidFill>
              </a:rPr>
              <a:t>Draw the timing diagram that matches the timing sequence.</a:t>
            </a:r>
            <a:endParaRPr lang="en-US" altLang="ko-KR" sz="2000" b="1" dirty="0">
              <a:solidFill>
                <a:srgbClr val="305C81"/>
              </a:solidFill>
            </a:endParaRPr>
          </a:p>
          <a:p>
            <a:pPr marL="914400" lvl="1" indent="-457200">
              <a:lnSpc>
                <a:spcPct val="120000"/>
              </a:lnSpc>
              <a:buClr>
                <a:srgbClr val="80BCE1"/>
              </a:buClr>
              <a:buFont typeface="+mj-lt"/>
              <a:buAutoNum type="arabicPeriod" startAt="2"/>
            </a:pPr>
            <a:r>
              <a:rPr lang="en-US" altLang="ko-KR" sz="2400" b="1" dirty="0">
                <a:solidFill>
                  <a:srgbClr val="305C81"/>
                </a:solidFill>
              </a:rPr>
              <a:t>Design the circuit with BDF in Quartus II.</a:t>
            </a:r>
          </a:p>
          <a:p>
            <a:pPr marL="1371600" lvl="2" indent="-457200">
              <a:lnSpc>
                <a:spcPct val="120000"/>
              </a:lnSpc>
              <a:buClr>
                <a:srgbClr val="80BCE1"/>
              </a:buClr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05C81"/>
                </a:solidFill>
              </a:rPr>
              <a:t>Obtain a timing diagram with input sequence &amp; initial state used in Step 1.</a:t>
            </a:r>
            <a:endParaRPr lang="en-US" altLang="ko-KR" sz="2000" b="1" dirty="0">
              <a:solidFill>
                <a:srgbClr val="305C81"/>
              </a:solidFill>
            </a:endParaRPr>
          </a:p>
          <a:p>
            <a:pPr marL="914400" lvl="1" indent="-457200">
              <a:lnSpc>
                <a:spcPct val="120000"/>
              </a:lnSpc>
              <a:buClr>
                <a:srgbClr val="80BCE1"/>
              </a:buClr>
              <a:buFont typeface="+mj-lt"/>
              <a:buAutoNum type="arabicPeriod" startAt="2"/>
            </a:pPr>
            <a:r>
              <a:rPr lang="en-US" altLang="ko-KR" sz="2400" b="1" dirty="0">
                <a:solidFill>
                  <a:srgbClr val="305C81"/>
                </a:solidFill>
              </a:rPr>
              <a:t>Verify the analysis with comparing the timing diagrams obtained in Step 1 &amp; Step 2.</a:t>
            </a:r>
            <a:endParaRPr lang="en-US" altLang="ko-KR" sz="2000" b="1" dirty="0">
              <a:solidFill>
                <a:srgbClr val="305C81"/>
              </a:solidFill>
            </a:endParaRPr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5BB37637-210C-4365-B742-3131B712A478}"/>
              </a:ext>
            </a:extLst>
          </p:cNvPr>
          <p:cNvGrpSpPr/>
          <p:nvPr/>
        </p:nvGrpSpPr>
        <p:grpSpPr>
          <a:xfrm>
            <a:off x="6096000" y="1218154"/>
            <a:ext cx="6032500" cy="5545137"/>
            <a:chOff x="3051175" y="547688"/>
            <a:chExt cx="6032500" cy="5545137"/>
          </a:xfrm>
        </p:grpSpPr>
        <p:sp>
          <p:nvSpPr>
            <p:cNvPr id="158" name="Rectangle 7">
              <a:extLst>
                <a:ext uri="{FF2B5EF4-FFF2-40B4-BE49-F238E27FC236}">
                  <a16:creationId xmlns:a16="http://schemas.microsoft.com/office/drawing/2014/main" id="{805D1D4D-E0E0-4111-AB3C-B1356BC45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9350" y="3792538"/>
              <a:ext cx="1087438" cy="10683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9" name="Freeform 8">
              <a:extLst>
                <a:ext uri="{FF2B5EF4-FFF2-40B4-BE49-F238E27FC236}">
                  <a16:creationId xmlns:a16="http://schemas.microsoft.com/office/drawing/2014/main" id="{DFCE3545-685C-43E3-862B-05C4052AD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971800"/>
              <a:ext cx="3856038" cy="2976563"/>
            </a:xfrm>
            <a:custGeom>
              <a:avLst/>
              <a:gdLst>
                <a:gd name="T0" fmla="*/ 0 w 4859"/>
                <a:gd name="T1" fmla="*/ 2976563 h 3751"/>
                <a:gd name="T2" fmla="*/ 2710891 w 4859"/>
                <a:gd name="T3" fmla="*/ 2976563 h 3751"/>
                <a:gd name="T4" fmla="*/ 2710891 w 4859"/>
                <a:gd name="T5" fmla="*/ 267423 h 3751"/>
                <a:gd name="T6" fmla="*/ 3856037 w 4859"/>
                <a:gd name="T7" fmla="*/ 267423 h 3751"/>
                <a:gd name="T8" fmla="*/ 3856037 w 4859"/>
                <a:gd name="T9" fmla="*/ 0 h 37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59"/>
                <a:gd name="T16" fmla="*/ 0 h 3751"/>
                <a:gd name="T17" fmla="*/ 4859 w 4859"/>
                <a:gd name="T18" fmla="*/ 3751 h 37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59" h="3751">
                  <a:moveTo>
                    <a:pt x="0" y="3751"/>
                  </a:moveTo>
                  <a:lnTo>
                    <a:pt x="3416" y="3751"/>
                  </a:lnTo>
                  <a:lnTo>
                    <a:pt x="3416" y="337"/>
                  </a:lnTo>
                  <a:lnTo>
                    <a:pt x="4859" y="337"/>
                  </a:lnTo>
                  <a:lnTo>
                    <a:pt x="4859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0" name="Freeform 9">
              <a:extLst>
                <a:ext uri="{FF2B5EF4-FFF2-40B4-BE49-F238E27FC236}">
                  <a16:creationId xmlns:a16="http://schemas.microsoft.com/office/drawing/2014/main" id="{AF1F68E9-B2AA-4818-8FFE-C29D5D16B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025" y="5929313"/>
              <a:ext cx="38100" cy="38100"/>
            </a:xfrm>
            <a:custGeom>
              <a:avLst/>
              <a:gdLst>
                <a:gd name="T0" fmla="*/ 0 w 48"/>
                <a:gd name="T1" fmla="*/ 21431 h 48"/>
                <a:gd name="T2" fmla="*/ 794 w 48"/>
                <a:gd name="T3" fmla="*/ 19050 h 48"/>
                <a:gd name="T4" fmla="*/ 1588 w 48"/>
                <a:gd name="T5" fmla="*/ 15081 h 48"/>
                <a:gd name="T6" fmla="*/ 2381 w 48"/>
                <a:gd name="T7" fmla="*/ 11906 h 48"/>
                <a:gd name="T8" fmla="*/ 4763 w 48"/>
                <a:gd name="T9" fmla="*/ 9525 h 48"/>
                <a:gd name="T10" fmla="*/ 6350 w 48"/>
                <a:gd name="T11" fmla="*/ 7144 h 48"/>
                <a:gd name="T12" fmla="*/ 9525 w 48"/>
                <a:gd name="T13" fmla="*/ 4763 h 48"/>
                <a:gd name="T14" fmla="*/ 11906 w 48"/>
                <a:gd name="T15" fmla="*/ 2381 h 48"/>
                <a:gd name="T16" fmla="*/ 15081 w 48"/>
                <a:gd name="T17" fmla="*/ 1588 h 48"/>
                <a:gd name="T18" fmla="*/ 17463 w 48"/>
                <a:gd name="T19" fmla="*/ 794 h 48"/>
                <a:gd name="T20" fmla="*/ 21431 w 48"/>
                <a:gd name="T21" fmla="*/ 794 h 48"/>
                <a:gd name="T22" fmla="*/ 15081 w 48"/>
                <a:gd name="T23" fmla="*/ 0 h 48"/>
                <a:gd name="T24" fmla="*/ 19050 w 48"/>
                <a:gd name="T25" fmla="*/ 794 h 48"/>
                <a:gd name="T26" fmla="*/ 21431 w 48"/>
                <a:gd name="T27" fmla="*/ 1588 h 48"/>
                <a:gd name="T28" fmla="*/ 24606 w 48"/>
                <a:gd name="T29" fmla="*/ 2381 h 48"/>
                <a:gd name="T30" fmla="*/ 27781 w 48"/>
                <a:gd name="T31" fmla="*/ 4763 h 48"/>
                <a:gd name="T32" fmla="*/ 30163 w 48"/>
                <a:gd name="T33" fmla="*/ 6350 h 48"/>
                <a:gd name="T34" fmla="*/ 33338 w 48"/>
                <a:gd name="T35" fmla="*/ 7938 h 48"/>
                <a:gd name="T36" fmla="*/ 34925 w 48"/>
                <a:gd name="T37" fmla="*/ 11112 h 48"/>
                <a:gd name="T38" fmla="*/ 35719 w 48"/>
                <a:gd name="T39" fmla="*/ 14288 h 48"/>
                <a:gd name="T40" fmla="*/ 37306 w 48"/>
                <a:gd name="T41" fmla="*/ 17463 h 48"/>
                <a:gd name="T42" fmla="*/ 38100 w 48"/>
                <a:gd name="T43" fmla="*/ 20637 h 48"/>
                <a:gd name="T44" fmla="*/ 38100 w 48"/>
                <a:gd name="T45" fmla="*/ 23812 h 48"/>
                <a:gd name="T46" fmla="*/ 38100 w 48"/>
                <a:gd name="T47" fmla="*/ 17463 h 48"/>
                <a:gd name="T48" fmla="*/ 37306 w 48"/>
                <a:gd name="T49" fmla="*/ 20637 h 48"/>
                <a:gd name="T50" fmla="*/ 35719 w 48"/>
                <a:gd name="T51" fmla="*/ 24606 h 48"/>
                <a:gd name="T52" fmla="*/ 34925 w 48"/>
                <a:gd name="T53" fmla="*/ 26988 h 48"/>
                <a:gd name="T54" fmla="*/ 33338 w 48"/>
                <a:gd name="T55" fmla="*/ 30163 h 48"/>
                <a:gd name="T56" fmla="*/ 30163 w 48"/>
                <a:gd name="T57" fmla="*/ 31750 h 48"/>
                <a:gd name="T58" fmla="*/ 27781 w 48"/>
                <a:gd name="T59" fmla="*/ 34131 h 48"/>
                <a:gd name="T60" fmla="*/ 24606 w 48"/>
                <a:gd name="T61" fmla="*/ 35719 h 48"/>
                <a:gd name="T62" fmla="*/ 21431 w 48"/>
                <a:gd name="T63" fmla="*/ 36513 h 48"/>
                <a:gd name="T64" fmla="*/ 19050 w 48"/>
                <a:gd name="T65" fmla="*/ 38100 h 48"/>
                <a:gd name="T66" fmla="*/ 15081 w 48"/>
                <a:gd name="T67" fmla="*/ 38100 h 48"/>
                <a:gd name="T68" fmla="*/ 15081 w 48"/>
                <a:gd name="T69" fmla="*/ 38100 h 48"/>
                <a:gd name="T70" fmla="*/ 15081 w 48"/>
                <a:gd name="T71" fmla="*/ 38100 h 48"/>
                <a:gd name="T72" fmla="*/ 15081 w 48"/>
                <a:gd name="T73" fmla="*/ 38100 h 48"/>
                <a:gd name="T74" fmla="*/ 15081 w 48"/>
                <a:gd name="T75" fmla="*/ 38100 h 48"/>
                <a:gd name="T76" fmla="*/ 15081 w 48"/>
                <a:gd name="T77" fmla="*/ 38100 h 48"/>
                <a:gd name="T78" fmla="*/ 15081 w 48"/>
                <a:gd name="T79" fmla="*/ 38100 h 48"/>
                <a:gd name="T80" fmla="*/ 15081 w 48"/>
                <a:gd name="T81" fmla="*/ 38100 h 48"/>
                <a:gd name="T82" fmla="*/ 15081 w 48"/>
                <a:gd name="T83" fmla="*/ 38100 h 48"/>
                <a:gd name="T84" fmla="*/ 15081 w 48"/>
                <a:gd name="T85" fmla="*/ 38100 h 48"/>
                <a:gd name="T86" fmla="*/ 15081 w 48"/>
                <a:gd name="T87" fmla="*/ 38100 h 48"/>
                <a:gd name="T88" fmla="*/ 15081 w 48"/>
                <a:gd name="T89" fmla="*/ 38100 h 48"/>
                <a:gd name="T90" fmla="*/ 21431 w 48"/>
                <a:gd name="T91" fmla="*/ 38100 h 48"/>
                <a:gd name="T92" fmla="*/ 17463 w 48"/>
                <a:gd name="T93" fmla="*/ 38100 h 48"/>
                <a:gd name="T94" fmla="*/ 15081 w 48"/>
                <a:gd name="T95" fmla="*/ 36513 h 48"/>
                <a:gd name="T96" fmla="*/ 11906 w 48"/>
                <a:gd name="T97" fmla="*/ 35719 h 48"/>
                <a:gd name="T98" fmla="*/ 9525 w 48"/>
                <a:gd name="T99" fmla="*/ 34131 h 48"/>
                <a:gd name="T100" fmla="*/ 6350 w 48"/>
                <a:gd name="T101" fmla="*/ 30956 h 48"/>
                <a:gd name="T102" fmla="*/ 4763 w 48"/>
                <a:gd name="T103" fmla="*/ 29369 h 48"/>
                <a:gd name="T104" fmla="*/ 2381 w 48"/>
                <a:gd name="T105" fmla="*/ 26194 h 48"/>
                <a:gd name="T106" fmla="*/ 1588 w 48"/>
                <a:gd name="T107" fmla="*/ 23812 h 48"/>
                <a:gd name="T108" fmla="*/ 794 w 48"/>
                <a:gd name="T109" fmla="*/ 19844 h 48"/>
                <a:gd name="T110" fmla="*/ 0 w 48"/>
                <a:gd name="T111" fmla="*/ 16669 h 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8"/>
                <a:gd name="T169" fmla="*/ 0 h 48"/>
                <a:gd name="T170" fmla="*/ 48 w 48"/>
                <a:gd name="T171" fmla="*/ 48 h 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8" h="48">
                  <a:moveTo>
                    <a:pt x="0" y="19"/>
                  </a:moveTo>
                  <a:lnTo>
                    <a:pt x="0" y="30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1" y="24"/>
                  </a:lnTo>
                  <a:lnTo>
                    <a:pt x="1" y="22"/>
                  </a:lnTo>
                  <a:lnTo>
                    <a:pt x="1" y="20"/>
                  </a:lnTo>
                  <a:lnTo>
                    <a:pt x="2" y="19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3" y="15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6" y="12"/>
                  </a:lnTo>
                  <a:lnTo>
                    <a:pt x="7" y="10"/>
                  </a:lnTo>
                  <a:lnTo>
                    <a:pt x="7" y="9"/>
                  </a:lnTo>
                  <a:lnTo>
                    <a:pt x="8" y="9"/>
                  </a:lnTo>
                  <a:lnTo>
                    <a:pt x="9" y="8"/>
                  </a:lnTo>
                  <a:lnTo>
                    <a:pt x="10" y="7"/>
                  </a:lnTo>
                  <a:lnTo>
                    <a:pt x="12" y="6"/>
                  </a:lnTo>
                  <a:lnTo>
                    <a:pt x="13" y="6"/>
                  </a:lnTo>
                  <a:lnTo>
                    <a:pt x="14" y="4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18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7" y="1"/>
                  </a:lnTo>
                  <a:lnTo>
                    <a:pt x="29" y="0"/>
                  </a:lnTo>
                  <a:lnTo>
                    <a:pt x="19" y="0"/>
                  </a:lnTo>
                  <a:lnTo>
                    <a:pt x="20" y="1"/>
                  </a:lnTo>
                  <a:lnTo>
                    <a:pt x="21" y="1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7" y="2"/>
                  </a:lnTo>
                  <a:lnTo>
                    <a:pt x="29" y="2"/>
                  </a:lnTo>
                  <a:lnTo>
                    <a:pt x="30" y="2"/>
                  </a:lnTo>
                  <a:lnTo>
                    <a:pt x="31" y="3"/>
                  </a:lnTo>
                  <a:lnTo>
                    <a:pt x="32" y="3"/>
                  </a:lnTo>
                  <a:lnTo>
                    <a:pt x="33" y="4"/>
                  </a:lnTo>
                  <a:lnTo>
                    <a:pt x="35" y="6"/>
                  </a:lnTo>
                  <a:lnTo>
                    <a:pt x="36" y="6"/>
                  </a:lnTo>
                  <a:lnTo>
                    <a:pt x="37" y="7"/>
                  </a:lnTo>
                  <a:lnTo>
                    <a:pt x="38" y="8"/>
                  </a:lnTo>
                  <a:lnTo>
                    <a:pt x="39" y="9"/>
                  </a:lnTo>
                  <a:lnTo>
                    <a:pt x="41" y="9"/>
                  </a:lnTo>
                  <a:lnTo>
                    <a:pt x="42" y="10"/>
                  </a:lnTo>
                  <a:lnTo>
                    <a:pt x="42" y="12"/>
                  </a:lnTo>
                  <a:lnTo>
                    <a:pt x="43" y="13"/>
                  </a:lnTo>
                  <a:lnTo>
                    <a:pt x="44" y="14"/>
                  </a:lnTo>
                  <a:lnTo>
                    <a:pt x="44" y="15"/>
                  </a:lnTo>
                  <a:lnTo>
                    <a:pt x="45" y="16"/>
                  </a:lnTo>
                  <a:lnTo>
                    <a:pt x="45" y="18"/>
                  </a:lnTo>
                  <a:lnTo>
                    <a:pt x="47" y="19"/>
                  </a:lnTo>
                  <a:lnTo>
                    <a:pt x="47" y="20"/>
                  </a:lnTo>
                  <a:lnTo>
                    <a:pt x="47" y="22"/>
                  </a:lnTo>
                  <a:lnTo>
                    <a:pt x="48" y="24"/>
                  </a:lnTo>
                  <a:lnTo>
                    <a:pt x="48" y="25"/>
                  </a:lnTo>
                  <a:lnTo>
                    <a:pt x="48" y="26"/>
                  </a:lnTo>
                  <a:lnTo>
                    <a:pt x="48" y="27"/>
                  </a:lnTo>
                  <a:lnTo>
                    <a:pt x="48" y="30"/>
                  </a:lnTo>
                  <a:lnTo>
                    <a:pt x="48" y="19"/>
                  </a:lnTo>
                  <a:lnTo>
                    <a:pt x="48" y="21"/>
                  </a:lnTo>
                  <a:lnTo>
                    <a:pt x="48" y="22"/>
                  </a:lnTo>
                  <a:lnTo>
                    <a:pt x="48" y="24"/>
                  </a:lnTo>
                  <a:lnTo>
                    <a:pt x="48" y="25"/>
                  </a:lnTo>
                  <a:lnTo>
                    <a:pt x="47" y="26"/>
                  </a:lnTo>
                  <a:lnTo>
                    <a:pt x="47" y="27"/>
                  </a:lnTo>
                  <a:lnTo>
                    <a:pt x="47" y="30"/>
                  </a:lnTo>
                  <a:lnTo>
                    <a:pt x="45" y="31"/>
                  </a:lnTo>
                  <a:lnTo>
                    <a:pt x="45" y="32"/>
                  </a:lnTo>
                  <a:lnTo>
                    <a:pt x="44" y="33"/>
                  </a:lnTo>
                  <a:lnTo>
                    <a:pt x="44" y="34"/>
                  </a:lnTo>
                  <a:lnTo>
                    <a:pt x="43" y="36"/>
                  </a:lnTo>
                  <a:lnTo>
                    <a:pt x="42" y="37"/>
                  </a:lnTo>
                  <a:lnTo>
                    <a:pt x="42" y="38"/>
                  </a:lnTo>
                  <a:lnTo>
                    <a:pt x="41" y="39"/>
                  </a:lnTo>
                  <a:lnTo>
                    <a:pt x="39" y="39"/>
                  </a:lnTo>
                  <a:lnTo>
                    <a:pt x="38" y="40"/>
                  </a:lnTo>
                  <a:lnTo>
                    <a:pt x="37" y="42"/>
                  </a:lnTo>
                  <a:lnTo>
                    <a:pt x="36" y="43"/>
                  </a:lnTo>
                  <a:lnTo>
                    <a:pt x="35" y="43"/>
                  </a:lnTo>
                  <a:lnTo>
                    <a:pt x="33" y="44"/>
                  </a:lnTo>
                  <a:lnTo>
                    <a:pt x="32" y="45"/>
                  </a:lnTo>
                  <a:lnTo>
                    <a:pt x="31" y="45"/>
                  </a:lnTo>
                  <a:lnTo>
                    <a:pt x="30" y="46"/>
                  </a:lnTo>
                  <a:lnTo>
                    <a:pt x="29" y="46"/>
                  </a:lnTo>
                  <a:lnTo>
                    <a:pt x="27" y="46"/>
                  </a:lnTo>
                  <a:lnTo>
                    <a:pt x="26" y="48"/>
                  </a:lnTo>
                  <a:lnTo>
                    <a:pt x="25" y="48"/>
                  </a:lnTo>
                  <a:lnTo>
                    <a:pt x="24" y="48"/>
                  </a:lnTo>
                  <a:lnTo>
                    <a:pt x="21" y="48"/>
                  </a:lnTo>
                  <a:lnTo>
                    <a:pt x="20" y="48"/>
                  </a:lnTo>
                  <a:lnTo>
                    <a:pt x="19" y="48"/>
                  </a:lnTo>
                  <a:lnTo>
                    <a:pt x="29" y="48"/>
                  </a:lnTo>
                  <a:lnTo>
                    <a:pt x="27" y="48"/>
                  </a:lnTo>
                  <a:lnTo>
                    <a:pt x="26" y="48"/>
                  </a:lnTo>
                  <a:lnTo>
                    <a:pt x="25" y="48"/>
                  </a:lnTo>
                  <a:lnTo>
                    <a:pt x="22" y="48"/>
                  </a:lnTo>
                  <a:lnTo>
                    <a:pt x="21" y="48"/>
                  </a:lnTo>
                  <a:lnTo>
                    <a:pt x="20" y="46"/>
                  </a:lnTo>
                  <a:lnTo>
                    <a:pt x="19" y="46"/>
                  </a:lnTo>
                  <a:lnTo>
                    <a:pt x="18" y="46"/>
                  </a:lnTo>
                  <a:lnTo>
                    <a:pt x="16" y="45"/>
                  </a:lnTo>
                  <a:lnTo>
                    <a:pt x="15" y="45"/>
                  </a:lnTo>
                  <a:lnTo>
                    <a:pt x="14" y="44"/>
                  </a:lnTo>
                  <a:lnTo>
                    <a:pt x="13" y="43"/>
                  </a:lnTo>
                  <a:lnTo>
                    <a:pt x="12" y="43"/>
                  </a:lnTo>
                  <a:lnTo>
                    <a:pt x="10" y="42"/>
                  </a:lnTo>
                  <a:lnTo>
                    <a:pt x="9" y="40"/>
                  </a:lnTo>
                  <a:lnTo>
                    <a:pt x="8" y="39"/>
                  </a:lnTo>
                  <a:lnTo>
                    <a:pt x="7" y="39"/>
                  </a:lnTo>
                  <a:lnTo>
                    <a:pt x="7" y="38"/>
                  </a:lnTo>
                  <a:lnTo>
                    <a:pt x="6" y="37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3" y="33"/>
                  </a:lnTo>
                  <a:lnTo>
                    <a:pt x="2" y="32"/>
                  </a:lnTo>
                  <a:lnTo>
                    <a:pt x="2" y="31"/>
                  </a:lnTo>
                  <a:lnTo>
                    <a:pt x="2" y="30"/>
                  </a:lnTo>
                  <a:lnTo>
                    <a:pt x="1" y="27"/>
                  </a:lnTo>
                  <a:lnTo>
                    <a:pt x="1" y="26"/>
                  </a:lnTo>
                  <a:lnTo>
                    <a:pt x="1" y="25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0" y="2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1" name="Freeform 10">
              <a:extLst>
                <a:ext uri="{FF2B5EF4-FFF2-40B4-BE49-F238E27FC236}">
                  <a16:creationId xmlns:a16="http://schemas.microsoft.com/office/drawing/2014/main" id="{6C6CD88B-1451-4E1A-9FA6-9954667A6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263" y="1387475"/>
              <a:ext cx="573087" cy="458788"/>
            </a:xfrm>
            <a:custGeom>
              <a:avLst/>
              <a:gdLst>
                <a:gd name="T0" fmla="*/ 0 w 722"/>
                <a:gd name="T1" fmla="*/ 38166 h 577"/>
                <a:gd name="T2" fmla="*/ 19844 w 722"/>
                <a:gd name="T3" fmla="*/ 57249 h 577"/>
                <a:gd name="T4" fmla="*/ 19844 w 722"/>
                <a:gd name="T5" fmla="*/ 76332 h 577"/>
                <a:gd name="T6" fmla="*/ 38894 w 722"/>
                <a:gd name="T7" fmla="*/ 114498 h 577"/>
                <a:gd name="T8" fmla="*/ 57944 w 722"/>
                <a:gd name="T9" fmla="*/ 152664 h 577"/>
                <a:gd name="T10" fmla="*/ 57944 w 722"/>
                <a:gd name="T11" fmla="*/ 190830 h 577"/>
                <a:gd name="T12" fmla="*/ 57944 w 722"/>
                <a:gd name="T13" fmla="*/ 190830 h 577"/>
                <a:gd name="T14" fmla="*/ 57944 w 722"/>
                <a:gd name="T15" fmla="*/ 228996 h 577"/>
                <a:gd name="T16" fmla="*/ 57944 w 722"/>
                <a:gd name="T17" fmla="*/ 267162 h 577"/>
                <a:gd name="T18" fmla="*/ 57944 w 722"/>
                <a:gd name="T19" fmla="*/ 286246 h 577"/>
                <a:gd name="T20" fmla="*/ 38894 w 722"/>
                <a:gd name="T21" fmla="*/ 343495 h 577"/>
                <a:gd name="T22" fmla="*/ 38894 w 722"/>
                <a:gd name="T23" fmla="*/ 362578 h 577"/>
                <a:gd name="T24" fmla="*/ 19844 w 722"/>
                <a:gd name="T25" fmla="*/ 401539 h 577"/>
                <a:gd name="T26" fmla="*/ 0 w 722"/>
                <a:gd name="T27" fmla="*/ 439705 h 577"/>
                <a:gd name="T28" fmla="*/ 0 w 722"/>
                <a:gd name="T29" fmla="*/ 458788 h 577"/>
                <a:gd name="T30" fmla="*/ 248444 w 722"/>
                <a:gd name="T31" fmla="*/ 458788 h 577"/>
                <a:gd name="T32" fmla="*/ 248444 w 722"/>
                <a:gd name="T33" fmla="*/ 458788 h 577"/>
                <a:gd name="T34" fmla="*/ 286544 w 722"/>
                <a:gd name="T35" fmla="*/ 458788 h 577"/>
                <a:gd name="T36" fmla="*/ 324643 w 722"/>
                <a:gd name="T37" fmla="*/ 458788 h 577"/>
                <a:gd name="T38" fmla="*/ 343693 w 722"/>
                <a:gd name="T39" fmla="*/ 439705 h 577"/>
                <a:gd name="T40" fmla="*/ 382587 w 722"/>
                <a:gd name="T41" fmla="*/ 420622 h 577"/>
                <a:gd name="T42" fmla="*/ 401637 w 722"/>
                <a:gd name="T43" fmla="*/ 401539 h 577"/>
                <a:gd name="T44" fmla="*/ 439737 w 722"/>
                <a:gd name="T45" fmla="*/ 401539 h 577"/>
                <a:gd name="T46" fmla="*/ 458787 w 722"/>
                <a:gd name="T47" fmla="*/ 381661 h 577"/>
                <a:gd name="T48" fmla="*/ 477837 w 722"/>
                <a:gd name="T49" fmla="*/ 362578 h 577"/>
                <a:gd name="T50" fmla="*/ 496887 w 722"/>
                <a:gd name="T51" fmla="*/ 324412 h 577"/>
                <a:gd name="T52" fmla="*/ 515937 w 722"/>
                <a:gd name="T53" fmla="*/ 305329 h 577"/>
                <a:gd name="T54" fmla="*/ 534987 w 722"/>
                <a:gd name="T55" fmla="*/ 286246 h 577"/>
                <a:gd name="T56" fmla="*/ 554037 w 722"/>
                <a:gd name="T57" fmla="*/ 267162 h 577"/>
                <a:gd name="T58" fmla="*/ 573087 w 722"/>
                <a:gd name="T59" fmla="*/ 228996 h 577"/>
                <a:gd name="T60" fmla="*/ 554037 w 722"/>
                <a:gd name="T61" fmla="*/ 209913 h 577"/>
                <a:gd name="T62" fmla="*/ 534987 w 722"/>
                <a:gd name="T63" fmla="*/ 190830 h 577"/>
                <a:gd name="T64" fmla="*/ 515937 w 722"/>
                <a:gd name="T65" fmla="*/ 152664 h 577"/>
                <a:gd name="T66" fmla="*/ 496887 w 722"/>
                <a:gd name="T67" fmla="*/ 114498 h 577"/>
                <a:gd name="T68" fmla="*/ 477837 w 722"/>
                <a:gd name="T69" fmla="*/ 95415 h 577"/>
                <a:gd name="T70" fmla="*/ 458787 w 722"/>
                <a:gd name="T71" fmla="*/ 95415 h 577"/>
                <a:gd name="T72" fmla="*/ 420687 w 722"/>
                <a:gd name="T73" fmla="*/ 76332 h 577"/>
                <a:gd name="T74" fmla="*/ 382587 w 722"/>
                <a:gd name="T75" fmla="*/ 38166 h 577"/>
                <a:gd name="T76" fmla="*/ 343693 w 722"/>
                <a:gd name="T77" fmla="*/ 19083 h 577"/>
                <a:gd name="T78" fmla="*/ 305593 w 722"/>
                <a:gd name="T79" fmla="*/ 19083 h 577"/>
                <a:gd name="T80" fmla="*/ 267494 w 722"/>
                <a:gd name="T81" fmla="*/ 19083 h 577"/>
                <a:gd name="T82" fmla="*/ 248444 w 722"/>
                <a:gd name="T83" fmla="*/ 0 h 577"/>
                <a:gd name="T84" fmla="*/ 0 w 722"/>
                <a:gd name="T85" fmla="*/ 0 h 577"/>
                <a:gd name="T86" fmla="*/ 0 w 722"/>
                <a:gd name="T87" fmla="*/ 38166 h 5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22"/>
                <a:gd name="T133" fmla="*/ 0 h 577"/>
                <a:gd name="T134" fmla="*/ 722 w 722"/>
                <a:gd name="T135" fmla="*/ 577 h 57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22" h="577">
                  <a:moveTo>
                    <a:pt x="0" y="48"/>
                  </a:moveTo>
                  <a:lnTo>
                    <a:pt x="25" y="72"/>
                  </a:lnTo>
                  <a:lnTo>
                    <a:pt x="25" y="96"/>
                  </a:lnTo>
                  <a:lnTo>
                    <a:pt x="49" y="144"/>
                  </a:lnTo>
                  <a:lnTo>
                    <a:pt x="73" y="192"/>
                  </a:lnTo>
                  <a:lnTo>
                    <a:pt x="73" y="240"/>
                  </a:lnTo>
                  <a:lnTo>
                    <a:pt x="73" y="288"/>
                  </a:lnTo>
                  <a:lnTo>
                    <a:pt x="73" y="336"/>
                  </a:lnTo>
                  <a:lnTo>
                    <a:pt x="73" y="360"/>
                  </a:lnTo>
                  <a:lnTo>
                    <a:pt x="49" y="432"/>
                  </a:lnTo>
                  <a:lnTo>
                    <a:pt x="49" y="456"/>
                  </a:lnTo>
                  <a:lnTo>
                    <a:pt x="25" y="505"/>
                  </a:lnTo>
                  <a:lnTo>
                    <a:pt x="0" y="553"/>
                  </a:lnTo>
                  <a:lnTo>
                    <a:pt x="0" y="577"/>
                  </a:lnTo>
                  <a:lnTo>
                    <a:pt x="313" y="577"/>
                  </a:lnTo>
                  <a:lnTo>
                    <a:pt x="361" y="577"/>
                  </a:lnTo>
                  <a:lnTo>
                    <a:pt x="409" y="577"/>
                  </a:lnTo>
                  <a:lnTo>
                    <a:pt x="433" y="553"/>
                  </a:lnTo>
                  <a:lnTo>
                    <a:pt x="482" y="529"/>
                  </a:lnTo>
                  <a:lnTo>
                    <a:pt x="506" y="505"/>
                  </a:lnTo>
                  <a:lnTo>
                    <a:pt x="554" y="505"/>
                  </a:lnTo>
                  <a:lnTo>
                    <a:pt x="578" y="480"/>
                  </a:lnTo>
                  <a:lnTo>
                    <a:pt x="602" y="456"/>
                  </a:lnTo>
                  <a:lnTo>
                    <a:pt x="626" y="408"/>
                  </a:lnTo>
                  <a:lnTo>
                    <a:pt x="650" y="384"/>
                  </a:lnTo>
                  <a:lnTo>
                    <a:pt x="674" y="360"/>
                  </a:lnTo>
                  <a:lnTo>
                    <a:pt x="698" y="336"/>
                  </a:lnTo>
                  <a:lnTo>
                    <a:pt x="722" y="288"/>
                  </a:lnTo>
                  <a:lnTo>
                    <a:pt x="698" y="264"/>
                  </a:lnTo>
                  <a:lnTo>
                    <a:pt x="674" y="240"/>
                  </a:lnTo>
                  <a:lnTo>
                    <a:pt x="650" y="192"/>
                  </a:lnTo>
                  <a:lnTo>
                    <a:pt x="626" y="144"/>
                  </a:lnTo>
                  <a:lnTo>
                    <a:pt x="602" y="120"/>
                  </a:lnTo>
                  <a:lnTo>
                    <a:pt x="578" y="120"/>
                  </a:lnTo>
                  <a:lnTo>
                    <a:pt x="530" y="96"/>
                  </a:lnTo>
                  <a:lnTo>
                    <a:pt x="482" y="48"/>
                  </a:lnTo>
                  <a:lnTo>
                    <a:pt x="433" y="24"/>
                  </a:lnTo>
                  <a:lnTo>
                    <a:pt x="385" y="24"/>
                  </a:lnTo>
                  <a:lnTo>
                    <a:pt x="337" y="24"/>
                  </a:lnTo>
                  <a:lnTo>
                    <a:pt x="313" y="0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2" name="Line 11">
              <a:extLst>
                <a:ext uri="{FF2B5EF4-FFF2-40B4-BE49-F238E27FC236}">
                  <a16:creationId xmlns:a16="http://schemas.microsoft.com/office/drawing/2014/main" id="{C73D98E1-7B2A-4FE7-BF56-FD1BE9109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8613" y="1482725"/>
              <a:ext cx="285750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" name="Line 12">
              <a:extLst>
                <a:ext uri="{FF2B5EF4-FFF2-40B4-BE49-F238E27FC236}">
                  <a16:creationId xmlns:a16="http://schemas.microsoft.com/office/drawing/2014/main" id="{6FCADB12-78E4-4225-B629-F31DF976F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7663" y="1751013"/>
              <a:ext cx="266700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" name="Line 13">
              <a:extLst>
                <a:ext uri="{FF2B5EF4-FFF2-40B4-BE49-F238E27FC236}">
                  <a16:creationId xmlns:a16="http://schemas.microsoft.com/office/drawing/2014/main" id="{61FDB66F-BFD8-4727-B4FF-6127739C4D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59350" y="1617663"/>
              <a:ext cx="266700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5" name="Freeform 14">
              <a:extLst>
                <a:ext uri="{FF2B5EF4-FFF2-40B4-BE49-F238E27FC236}">
                  <a16:creationId xmlns:a16="http://schemas.microsoft.com/office/drawing/2014/main" id="{45066A48-0B7C-4FEB-998D-2B67B7591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3088" y="1395413"/>
              <a:ext cx="571500" cy="227012"/>
            </a:xfrm>
            <a:custGeom>
              <a:avLst/>
              <a:gdLst>
                <a:gd name="T0" fmla="*/ 112074 w 719"/>
                <a:gd name="T1" fmla="*/ 0 h 285"/>
                <a:gd name="T2" fmla="*/ 190765 w 719"/>
                <a:gd name="T3" fmla="*/ 0 h 285"/>
                <a:gd name="T4" fmla="*/ 232097 w 719"/>
                <a:gd name="T5" fmla="*/ 0 h 285"/>
                <a:gd name="T6" fmla="*/ 250379 w 719"/>
                <a:gd name="T7" fmla="*/ 797 h 285"/>
                <a:gd name="T8" fmla="*/ 259122 w 719"/>
                <a:gd name="T9" fmla="*/ 797 h 285"/>
                <a:gd name="T10" fmla="*/ 267866 w 719"/>
                <a:gd name="T11" fmla="*/ 2390 h 285"/>
                <a:gd name="T12" fmla="*/ 274225 w 719"/>
                <a:gd name="T13" fmla="*/ 2390 h 285"/>
                <a:gd name="T14" fmla="*/ 279789 w 719"/>
                <a:gd name="T15" fmla="*/ 3186 h 285"/>
                <a:gd name="T16" fmla="*/ 287737 w 719"/>
                <a:gd name="T17" fmla="*/ 3983 h 285"/>
                <a:gd name="T18" fmla="*/ 296481 w 719"/>
                <a:gd name="T19" fmla="*/ 5576 h 285"/>
                <a:gd name="T20" fmla="*/ 303634 w 719"/>
                <a:gd name="T21" fmla="*/ 7169 h 285"/>
                <a:gd name="T22" fmla="*/ 309993 w 719"/>
                <a:gd name="T23" fmla="*/ 7965 h 285"/>
                <a:gd name="T24" fmla="*/ 316352 w 719"/>
                <a:gd name="T25" fmla="*/ 9558 h 285"/>
                <a:gd name="T26" fmla="*/ 325890 w 719"/>
                <a:gd name="T27" fmla="*/ 12745 h 285"/>
                <a:gd name="T28" fmla="*/ 335428 w 719"/>
                <a:gd name="T29" fmla="*/ 15931 h 285"/>
                <a:gd name="T30" fmla="*/ 343377 w 719"/>
                <a:gd name="T31" fmla="*/ 18320 h 285"/>
                <a:gd name="T32" fmla="*/ 348941 w 719"/>
                <a:gd name="T33" fmla="*/ 20710 h 285"/>
                <a:gd name="T34" fmla="*/ 355300 w 719"/>
                <a:gd name="T35" fmla="*/ 23100 h 285"/>
                <a:gd name="T36" fmla="*/ 363248 w 719"/>
                <a:gd name="T37" fmla="*/ 27082 h 285"/>
                <a:gd name="T38" fmla="*/ 372786 w 719"/>
                <a:gd name="T39" fmla="*/ 31861 h 285"/>
                <a:gd name="T40" fmla="*/ 378350 w 719"/>
                <a:gd name="T41" fmla="*/ 35048 h 285"/>
                <a:gd name="T42" fmla="*/ 383914 w 719"/>
                <a:gd name="T43" fmla="*/ 37437 h 285"/>
                <a:gd name="T44" fmla="*/ 390273 w 719"/>
                <a:gd name="T45" fmla="*/ 41420 h 285"/>
                <a:gd name="T46" fmla="*/ 397427 w 719"/>
                <a:gd name="T47" fmla="*/ 46199 h 285"/>
                <a:gd name="T48" fmla="*/ 405375 w 719"/>
                <a:gd name="T49" fmla="*/ 50182 h 285"/>
                <a:gd name="T50" fmla="*/ 410145 w 719"/>
                <a:gd name="T51" fmla="*/ 52571 h 285"/>
                <a:gd name="T52" fmla="*/ 414119 w 719"/>
                <a:gd name="T53" fmla="*/ 55758 h 285"/>
                <a:gd name="T54" fmla="*/ 419683 w 719"/>
                <a:gd name="T55" fmla="*/ 58944 h 285"/>
                <a:gd name="T56" fmla="*/ 426042 w 719"/>
                <a:gd name="T57" fmla="*/ 63723 h 285"/>
                <a:gd name="T58" fmla="*/ 430811 w 719"/>
                <a:gd name="T59" fmla="*/ 66113 h 285"/>
                <a:gd name="T60" fmla="*/ 434785 w 719"/>
                <a:gd name="T61" fmla="*/ 69299 h 285"/>
                <a:gd name="T62" fmla="*/ 437965 w 719"/>
                <a:gd name="T63" fmla="*/ 70892 h 285"/>
                <a:gd name="T64" fmla="*/ 442734 w 719"/>
                <a:gd name="T65" fmla="*/ 74874 h 285"/>
                <a:gd name="T66" fmla="*/ 445913 w 719"/>
                <a:gd name="T67" fmla="*/ 78061 h 285"/>
                <a:gd name="T68" fmla="*/ 449887 w 719"/>
                <a:gd name="T69" fmla="*/ 80450 h 285"/>
                <a:gd name="T70" fmla="*/ 453067 w 719"/>
                <a:gd name="T71" fmla="*/ 82840 h 285"/>
                <a:gd name="T72" fmla="*/ 457041 w 719"/>
                <a:gd name="T73" fmla="*/ 85229 h 285"/>
                <a:gd name="T74" fmla="*/ 461810 w 719"/>
                <a:gd name="T75" fmla="*/ 88416 h 285"/>
                <a:gd name="T76" fmla="*/ 466579 w 719"/>
                <a:gd name="T77" fmla="*/ 92398 h 285"/>
                <a:gd name="T78" fmla="*/ 468964 w 719"/>
                <a:gd name="T79" fmla="*/ 94788 h 285"/>
                <a:gd name="T80" fmla="*/ 472938 w 719"/>
                <a:gd name="T81" fmla="*/ 97974 h 285"/>
                <a:gd name="T82" fmla="*/ 477707 w 719"/>
                <a:gd name="T83" fmla="*/ 102753 h 285"/>
                <a:gd name="T84" fmla="*/ 482476 w 719"/>
                <a:gd name="T85" fmla="*/ 108329 h 285"/>
                <a:gd name="T86" fmla="*/ 487246 w 719"/>
                <a:gd name="T87" fmla="*/ 113108 h 285"/>
                <a:gd name="T88" fmla="*/ 491220 w 719"/>
                <a:gd name="T89" fmla="*/ 117091 h 285"/>
                <a:gd name="T90" fmla="*/ 495194 w 719"/>
                <a:gd name="T91" fmla="*/ 121870 h 285"/>
                <a:gd name="T92" fmla="*/ 500758 w 719"/>
                <a:gd name="T93" fmla="*/ 129835 h 285"/>
                <a:gd name="T94" fmla="*/ 506322 w 719"/>
                <a:gd name="T95" fmla="*/ 136208 h 285"/>
                <a:gd name="T96" fmla="*/ 511886 w 719"/>
                <a:gd name="T97" fmla="*/ 141784 h 285"/>
                <a:gd name="T98" fmla="*/ 515860 w 719"/>
                <a:gd name="T99" fmla="*/ 147359 h 285"/>
                <a:gd name="T100" fmla="*/ 520629 w 719"/>
                <a:gd name="T101" fmla="*/ 153732 h 285"/>
                <a:gd name="T102" fmla="*/ 525398 w 719"/>
                <a:gd name="T103" fmla="*/ 160900 h 285"/>
                <a:gd name="T104" fmla="*/ 532552 w 719"/>
                <a:gd name="T105" fmla="*/ 170459 h 285"/>
                <a:gd name="T106" fmla="*/ 537321 w 719"/>
                <a:gd name="T107" fmla="*/ 176035 h 285"/>
                <a:gd name="T108" fmla="*/ 541296 w 719"/>
                <a:gd name="T109" fmla="*/ 182407 h 285"/>
                <a:gd name="T110" fmla="*/ 546860 w 719"/>
                <a:gd name="T111" fmla="*/ 189576 h 285"/>
                <a:gd name="T112" fmla="*/ 552424 w 719"/>
                <a:gd name="T113" fmla="*/ 198338 h 285"/>
                <a:gd name="T114" fmla="*/ 557987 w 719"/>
                <a:gd name="T115" fmla="*/ 207100 h 285"/>
                <a:gd name="T116" fmla="*/ 562757 w 719"/>
                <a:gd name="T117" fmla="*/ 212675 h 285"/>
                <a:gd name="T118" fmla="*/ 565936 w 719"/>
                <a:gd name="T119" fmla="*/ 217455 h 285"/>
                <a:gd name="T120" fmla="*/ 569910 w 719"/>
                <a:gd name="T121" fmla="*/ 225420 h 28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19"/>
                <a:gd name="T184" fmla="*/ 0 h 285"/>
                <a:gd name="T185" fmla="*/ 719 w 719"/>
                <a:gd name="T186" fmla="*/ 285 h 28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19" h="285">
                  <a:moveTo>
                    <a:pt x="0" y="0"/>
                  </a:moveTo>
                  <a:lnTo>
                    <a:pt x="28" y="0"/>
                  </a:lnTo>
                  <a:lnTo>
                    <a:pt x="54" y="0"/>
                  </a:lnTo>
                  <a:lnTo>
                    <a:pt x="78" y="0"/>
                  </a:lnTo>
                  <a:lnTo>
                    <a:pt x="100" y="0"/>
                  </a:lnTo>
                  <a:lnTo>
                    <a:pt x="121" y="0"/>
                  </a:lnTo>
                  <a:lnTo>
                    <a:pt x="141" y="0"/>
                  </a:lnTo>
                  <a:lnTo>
                    <a:pt x="159" y="0"/>
                  </a:lnTo>
                  <a:lnTo>
                    <a:pt x="175" y="0"/>
                  </a:lnTo>
                  <a:lnTo>
                    <a:pt x="191" y="0"/>
                  </a:lnTo>
                  <a:lnTo>
                    <a:pt x="206" y="0"/>
                  </a:lnTo>
                  <a:lnTo>
                    <a:pt x="218" y="0"/>
                  </a:lnTo>
                  <a:lnTo>
                    <a:pt x="230" y="0"/>
                  </a:lnTo>
                  <a:lnTo>
                    <a:pt x="240" y="0"/>
                  </a:lnTo>
                  <a:lnTo>
                    <a:pt x="250" y="0"/>
                  </a:lnTo>
                  <a:lnTo>
                    <a:pt x="260" y="0"/>
                  </a:lnTo>
                  <a:lnTo>
                    <a:pt x="268" y="0"/>
                  </a:lnTo>
                  <a:lnTo>
                    <a:pt x="275" y="0"/>
                  </a:lnTo>
                  <a:lnTo>
                    <a:pt x="281" y="0"/>
                  </a:lnTo>
                  <a:lnTo>
                    <a:pt x="287" y="0"/>
                  </a:lnTo>
                  <a:lnTo>
                    <a:pt x="292" y="0"/>
                  </a:lnTo>
                  <a:lnTo>
                    <a:pt x="297" y="0"/>
                  </a:lnTo>
                  <a:lnTo>
                    <a:pt x="301" y="0"/>
                  </a:lnTo>
                  <a:lnTo>
                    <a:pt x="304" y="0"/>
                  </a:lnTo>
                  <a:lnTo>
                    <a:pt x="307" y="0"/>
                  </a:lnTo>
                  <a:lnTo>
                    <a:pt x="310" y="0"/>
                  </a:lnTo>
                  <a:lnTo>
                    <a:pt x="313" y="1"/>
                  </a:lnTo>
                  <a:lnTo>
                    <a:pt x="315" y="1"/>
                  </a:lnTo>
                  <a:lnTo>
                    <a:pt x="316" y="1"/>
                  </a:lnTo>
                  <a:lnTo>
                    <a:pt x="319" y="1"/>
                  </a:lnTo>
                  <a:lnTo>
                    <a:pt x="320" y="1"/>
                  </a:lnTo>
                  <a:lnTo>
                    <a:pt x="322" y="1"/>
                  </a:lnTo>
                  <a:lnTo>
                    <a:pt x="325" y="1"/>
                  </a:lnTo>
                  <a:lnTo>
                    <a:pt x="326" y="1"/>
                  </a:lnTo>
                  <a:lnTo>
                    <a:pt x="328" y="1"/>
                  </a:lnTo>
                  <a:lnTo>
                    <a:pt x="329" y="1"/>
                  </a:lnTo>
                  <a:lnTo>
                    <a:pt x="332" y="1"/>
                  </a:lnTo>
                  <a:lnTo>
                    <a:pt x="333" y="3"/>
                  </a:lnTo>
                  <a:lnTo>
                    <a:pt x="334" y="3"/>
                  </a:lnTo>
                  <a:lnTo>
                    <a:pt x="335" y="3"/>
                  </a:lnTo>
                  <a:lnTo>
                    <a:pt x="337" y="3"/>
                  </a:lnTo>
                  <a:lnTo>
                    <a:pt x="339" y="3"/>
                  </a:lnTo>
                  <a:lnTo>
                    <a:pt x="340" y="3"/>
                  </a:lnTo>
                  <a:lnTo>
                    <a:pt x="341" y="3"/>
                  </a:lnTo>
                  <a:lnTo>
                    <a:pt x="343" y="3"/>
                  </a:lnTo>
                  <a:lnTo>
                    <a:pt x="344" y="3"/>
                  </a:lnTo>
                  <a:lnTo>
                    <a:pt x="345" y="3"/>
                  </a:lnTo>
                  <a:lnTo>
                    <a:pt x="346" y="3"/>
                  </a:lnTo>
                  <a:lnTo>
                    <a:pt x="347" y="4"/>
                  </a:lnTo>
                  <a:lnTo>
                    <a:pt x="349" y="4"/>
                  </a:lnTo>
                  <a:lnTo>
                    <a:pt x="350" y="4"/>
                  </a:lnTo>
                  <a:lnTo>
                    <a:pt x="351" y="4"/>
                  </a:lnTo>
                  <a:lnTo>
                    <a:pt x="352" y="4"/>
                  </a:lnTo>
                  <a:lnTo>
                    <a:pt x="353" y="4"/>
                  </a:lnTo>
                  <a:lnTo>
                    <a:pt x="355" y="4"/>
                  </a:lnTo>
                  <a:lnTo>
                    <a:pt x="356" y="5"/>
                  </a:lnTo>
                  <a:lnTo>
                    <a:pt x="357" y="5"/>
                  </a:lnTo>
                  <a:lnTo>
                    <a:pt x="358" y="5"/>
                  </a:lnTo>
                  <a:lnTo>
                    <a:pt x="361" y="5"/>
                  </a:lnTo>
                  <a:lnTo>
                    <a:pt x="362" y="5"/>
                  </a:lnTo>
                  <a:lnTo>
                    <a:pt x="363" y="5"/>
                  </a:lnTo>
                  <a:lnTo>
                    <a:pt x="365" y="6"/>
                  </a:lnTo>
                  <a:lnTo>
                    <a:pt x="367" y="6"/>
                  </a:lnTo>
                  <a:lnTo>
                    <a:pt x="369" y="6"/>
                  </a:lnTo>
                  <a:lnTo>
                    <a:pt x="371" y="6"/>
                  </a:lnTo>
                  <a:lnTo>
                    <a:pt x="373" y="7"/>
                  </a:lnTo>
                  <a:lnTo>
                    <a:pt x="374" y="7"/>
                  </a:lnTo>
                  <a:lnTo>
                    <a:pt x="376" y="7"/>
                  </a:lnTo>
                  <a:lnTo>
                    <a:pt x="377" y="7"/>
                  </a:lnTo>
                  <a:lnTo>
                    <a:pt x="379" y="7"/>
                  </a:lnTo>
                  <a:lnTo>
                    <a:pt x="380" y="7"/>
                  </a:lnTo>
                  <a:lnTo>
                    <a:pt x="381" y="9"/>
                  </a:lnTo>
                  <a:lnTo>
                    <a:pt x="382" y="9"/>
                  </a:lnTo>
                  <a:lnTo>
                    <a:pt x="384" y="9"/>
                  </a:lnTo>
                  <a:lnTo>
                    <a:pt x="385" y="9"/>
                  </a:lnTo>
                  <a:lnTo>
                    <a:pt x="386" y="9"/>
                  </a:lnTo>
                  <a:lnTo>
                    <a:pt x="387" y="10"/>
                  </a:lnTo>
                  <a:lnTo>
                    <a:pt x="388" y="10"/>
                  </a:lnTo>
                  <a:lnTo>
                    <a:pt x="390" y="10"/>
                  </a:lnTo>
                  <a:lnTo>
                    <a:pt x="391" y="10"/>
                  </a:lnTo>
                  <a:lnTo>
                    <a:pt x="392" y="10"/>
                  </a:lnTo>
                  <a:lnTo>
                    <a:pt x="393" y="11"/>
                  </a:lnTo>
                  <a:lnTo>
                    <a:pt x="394" y="11"/>
                  </a:lnTo>
                  <a:lnTo>
                    <a:pt x="396" y="11"/>
                  </a:lnTo>
                  <a:lnTo>
                    <a:pt x="397" y="12"/>
                  </a:lnTo>
                  <a:lnTo>
                    <a:pt x="398" y="12"/>
                  </a:lnTo>
                  <a:lnTo>
                    <a:pt x="399" y="12"/>
                  </a:lnTo>
                  <a:lnTo>
                    <a:pt x="402" y="13"/>
                  </a:lnTo>
                  <a:lnTo>
                    <a:pt x="403" y="13"/>
                  </a:lnTo>
                  <a:lnTo>
                    <a:pt x="404" y="13"/>
                  </a:lnTo>
                  <a:lnTo>
                    <a:pt x="406" y="15"/>
                  </a:lnTo>
                  <a:lnTo>
                    <a:pt x="408" y="15"/>
                  </a:lnTo>
                  <a:lnTo>
                    <a:pt x="410" y="16"/>
                  </a:lnTo>
                  <a:lnTo>
                    <a:pt x="412" y="16"/>
                  </a:lnTo>
                  <a:lnTo>
                    <a:pt x="415" y="17"/>
                  </a:lnTo>
                  <a:lnTo>
                    <a:pt x="416" y="18"/>
                  </a:lnTo>
                  <a:lnTo>
                    <a:pt x="418" y="18"/>
                  </a:lnTo>
                  <a:lnTo>
                    <a:pt x="421" y="20"/>
                  </a:lnTo>
                  <a:lnTo>
                    <a:pt x="422" y="20"/>
                  </a:lnTo>
                  <a:lnTo>
                    <a:pt x="423" y="21"/>
                  </a:lnTo>
                  <a:lnTo>
                    <a:pt x="426" y="21"/>
                  </a:lnTo>
                  <a:lnTo>
                    <a:pt x="427" y="21"/>
                  </a:lnTo>
                  <a:lnTo>
                    <a:pt x="428" y="22"/>
                  </a:lnTo>
                  <a:lnTo>
                    <a:pt x="429" y="22"/>
                  </a:lnTo>
                  <a:lnTo>
                    <a:pt x="430" y="22"/>
                  </a:lnTo>
                  <a:lnTo>
                    <a:pt x="432" y="23"/>
                  </a:lnTo>
                  <a:lnTo>
                    <a:pt x="433" y="23"/>
                  </a:lnTo>
                  <a:lnTo>
                    <a:pt x="434" y="23"/>
                  </a:lnTo>
                  <a:lnTo>
                    <a:pt x="435" y="24"/>
                  </a:lnTo>
                  <a:lnTo>
                    <a:pt x="436" y="24"/>
                  </a:lnTo>
                  <a:lnTo>
                    <a:pt x="436" y="26"/>
                  </a:lnTo>
                  <a:lnTo>
                    <a:pt x="438" y="26"/>
                  </a:lnTo>
                  <a:lnTo>
                    <a:pt x="439" y="26"/>
                  </a:lnTo>
                  <a:lnTo>
                    <a:pt x="440" y="27"/>
                  </a:lnTo>
                  <a:lnTo>
                    <a:pt x="441" y="27"/>
                  </a:lnTo>
                  <a:lnTo>
                    <a:pt x="442" y="27"/>
                  </a:lnTo>
                  <a:lnTo>
                    <a:pt x="444" y="28"/>
                  </a:lnTo>
                  <a:lnTo>
                    <a:pt x="445" y="28"/>
                  </a:lnTo>
                  <a:lnTo>
                    <a:pt x="446" y="29"/>
                  </a:lnTo>
                  <a:lnTo>
                    <a:pt x="447" y="29"/>
                  </a:lnTo>
                  <a:lnTo>
                    <a:pt x="448" y="30"/>
                  </a:lnTo>
                  <a:lnTo>
                    <a:pt x="451" y="32"/>
                  </a:lnTo>
                  <a:lnTo>
                    <a:pt x="452" y="32"/>
                  </a:lnTo>
                  <a:lnTo>
                    <a:pt x="453" y="33"/>
                  </a:lnTo>
                  <a:lnTo>
                    <a:pt x="456" y="34"/>
                  </a:lnTo>
                  <a:lnTo>
                    <a:pt x="457" y="34"/>
                  </a:lnTo>
                  <a:lnTo>
                    <a:pt x="459" y="35"/>
                  </a:lnTo>
                  <a:lnTo>
                    <a:pt x="462" y="36"/>
                  </a:lnTo>
                  <a:lnTo>
                    <a:pt x="463" y="38"/>
                  </a:lnTo>
                  <a:lnTo>
                    <a:pt x="464" y="38"/>
                  </a:lnTo>
                  <a:lnTo>
                    <a:pt x="465" y="39"/>
                  </a:lnTo>
                  <a:lnTo>
                    <a:pt x="468" y="40"/>
                  </a:lnTo>
                  <a:lnTo>
                    <a:pt x="469" y="40"/>
                  </a:lnTo>
                  <a:lnTo>
                    <a:pt x="470" y="41"/>
                  </a:lnTo>
                  <a:lnTo>
                    <a:pt x="471" y="41"/>
                  </a:lnTo>
                  <a:lnTo>
                    <a:pt x="472" y="42"/>
                  </a:lnTo>
                  <a:lnTo>
                    <a:pt x="474" y="42"/>
                  </a:lnTo>
                  <a:lnTo>
                    <a:pt x="474" y="44"/>
                  </a:lnTo>
                  <a:lnTo>
                    <a:pt x="475" y="44"/>
                  </a:lnTo>
                  <a:lnTo>
                    <a:pt x="476" y="44"/>
                  </a:lnTo>
                  <a:lnTo>
                    <a:pt x="477" y="45"/>
                  </a:lnTo>
                  <a:lnTo>
                    <a:pt x="479" y="45"/>
                  </a:lnTo>
                  <a:lnTo>
                    <a:pt x="479" y="46"/>
                  </a:lnTo>
                  <a:lnTo>
                    <a:pt x="480" y="46"/>
                  </a:lnTo>
                  <a:lnTo>
                    <a:pt x="481" y="47"/>
                  </a:lnTo>
                  <a:lnTo>
                    <a:pt x="482" y="47"/>
                  </a:lnTo>
                  <a:lnTo>
                    <a:pt x="483" y="47"/>
                  </a:lnTo>
                  <a:lnTo>
                    <a:pt x="483" y="48"/>
                  </a:lnTo>
                  <a:lnTo>
                    <a:pt x="485" y="48"/>
                  </a:lnTo>
                  <a:lnTo>
                    <a:pt x="486" y="50"/>
                  </a:lnTo>
                  <a:lnTo>
                    <a:pt x="487" y="50"/>
                  </a:lnTo>
                  <a:lnTo>
                    <a:pt x="488" y="51"/>
                  </a:lnTo>
                  <a:lnTo>
                    <a:pt x="489" y="52"/>
                  </a:lnTo>
                  <a:lnTo>
                    <a:pt x="491" y="52"/>
                  </a:lnTo>
                  <a:lnTo>
                    <a:pt x="492" y="53"/>
                  </a:lnTo>
                  <a:lnTo>
                    <a:pt x="494" y="54"/>
                  </a:lnTo>
                  <a:lnTo>
                    <a:pt x="495" y="54"/>
                  </a:lnTo>
                  <a:lnTo>
                    <a:pt x="497" y="56"/>
                  </a:lnTo>
                  <a:lnTo>
                    <a:pt x="499" y="57"/>
                  </a:lnTo>
                  <a:lnTo>
                    <a:pt x="500" y="58"/>
                  </a:lnTo>
                  <a:lnTo>
                    <a:pt x="501" y="58"/>
                  </a:lnTo>
                  <a:lnTo>
                    <a:pt x="504" y="59"/>
                  </a:lnTo>
                  <a:lnTo>
                    <a:pt x="505" y="60"/>
                  </a:lnTo>
                  <a:lnTo>
                    <a:pt x="506" y="60"/>
                  </a:lnTo>
                  <a:lnTo>
                    <a:pt x="507" y="62"/>
                  </a:lnTo>
                  <a:lnTo>
                    <a:pt x="509" y="62"/>
                  </a:lnTo>
                  <a:lnTo>
                    <a:pt x="510" y="63"/>
                  </a:lnTo>
                  <a:lnTo>
                    <a:pt x="511" y="64"/>
                  </a:lnTo>
                  <a:lnTo>
                    <a:pt x="512" y="64"/>
                  </a:lnTo>
                  <a:lnTo>
                    <a:pt x="513" y="65"/>
                  </a:lnTo>
                  <a:lnTo>
                    <a:pt x="515" y="65"/>
                  </a:lnTo>
                  <a:lnTo>
                    <a:pt x="516" y="66"/>
                  </a:lnTo>
                  <a:lnTo>
                    <a:pt x="517" y="68"/>
                  </a:lnTo>
                  <a:lnTo>
                    <a:pt x="518" y="68"/>
                  </a:lnTo>
                  <a:lnTo>
                    <a:pt x="519" y="69"/>
                  </a:lnTo>
                  <a:lnTo>
                    <a:pt x="521" y="69"/>
                  </a:lnTo>
                  <a:lnTo>
                    <a:pt x="521" y="70"/>
                  </a:lnTo>
                  <a:lnTo>
                    <a:pt x="522" y="70"/>
                  </a:lnTo>
                  <a:lnTo>
                    <a:pt x="523" y="71"/>
                  </a:lnTo>
                  <a:lnTo>
                    <a:pt x="524" y="71"/>
                  </a:lnTo>
                  <a:lnTo>
                    <a:pt x="525" y="72"/>
                  </a:lnTo>
                  <a:lnTo>
                    <a:pt x="527" y="74"/>
                  </a:lnTo>
                  <a:lnTo>
                    <a:pt x="528" y="74"/>
                  </a:lnTo>
                  <a:lnTo>
                    <a:pt x="530" y="75"/>
                  </a:lnTo>
                  <a:lnTo>
                    <a:pt x="531" y="76"/>
                  </a:lnTo>
                  <a:lnTo>
                    <a:pt x="533" y="77"/>
                  </a:lnTo>
                  <a:lnTo>
                    <a:pt x="534" y="77"/>
                  </a:lnTo>
                  <a:lnTo>
                    <a:pt x="535" y="78"/>
                  </a:lnTo>
                  <a:lnTo>
                    <a:pt x="536" y="80"/>
                  </a:lnTo>
                  <a:lnTo>
                    <a:pt x="537" y="80"/>
                  </a:lnTo>
                  <a:lnTo>
                    <a:pt x="537" y="81"/>
                  </a:lnTo>
                  <a:lnTo>
                    <a:pt x="539" y="81"/>
                  </a:lnTo>
                  <a:lnTo>
                    <a:pt x="540" y="82"/>
                  </a:lnTo>
                  <a:lnTo>
                    <a:pt x="541" y="82"/>
                  </a:lnTo>
                  <a:lnTo>
                    <a:pt x="541" y="83"/>
                  </a:lnTo>
                  <a:lnTo>
                    <a:pt x="542" y="83"/>
                  </a:lnTo>
                  <a:lnTo>
                    <a:pt x="543" y="83"/>
                  </a:lnTo>
                  <a:lnTo>
                    <a:pt x="543" y="84"/>
                  </a:lnTo>
                  <a:lnTo>
                    <a:pt x="545" y="84"/>
                  </a:lnTo>
                  <a:lnTo>
                    <a:pt x="545" y="86"/>
                  </a:lnTo>
                  <a:lnTo>
                    <a:pt x="546" y="86"/>
                  </a:lnTo>
                  <a:lnTo>
                    <a:pt x="547" y="87"/>
                  </a:lnTo>
                  <a:lnTo>
                    <a:pt x="548" y="87"/>
                  </a:lnTo>
                  <a:lnTo>
                    <a:pt x="548" y="88"/>
                  </a:lnTo>
                  <a:lnTo>
                    <a:pt x="549" y="88"/>
                  </a:lnTo>
                  <a:lnTo>
                    <a:pt x="551" y="89"/>
                  </a:lnTo>
                  <a:lnTo>
                    <a:pt x="552" y="90"/>
                  </a:lnTo>
                  <a:lnTo>
                    <a:pt x="553" y="92"/>
                  </a:lnTo>
                  <a:lnTo>
                    <a:pt x="554" y="92"/>
                  </a:lnTo>
                  <a:lnTo>
                    <a:pt x="554" y="93"/>
                  </a:lnTo>
                  <a:lnTo>
                    <a:pt x="555" y="93"/>
                  </a:lnTo>
                  <a:lnTo>
                    <a:pt x="557" y="94"/>
                  </a:lnTo>
                  <a:lnTo>
                    <a:pt x="558" y="95"/>
                  </a:lnTo>
                  <a:lnTo>
                    <a:pt x="559" y="96"/>
                  </a:lnTo>
                  <a:lnTo>
                    <a:pt x="560" y="96"/>
                  </a:lnTo>
                  <a:lnTo>
                    <a:pt x="560" y="98"/>
                  </a:lnTo>
                  <a:lnTo>
                    <a:pt x="561" y="98"/>
                  </a:lnTo>
                  <a:lnTo>
                    <a:pt x="563" y="99"/>
                  </a:lnTo>
                  <a:lnTo>
                    <a:pt x="564" y="99"/>
                  </a:lnTo>
                  <a:lnTo>
                    <a:pt x="564" y="100"/>
                  </a:lnTo>
                  <a:lnTo>
                    <a:pt x="565" y="100"/>
                  </a:lnTo>
                  <a:lnTo>
                    <a:pt x="565" y="101"/>
                  </a:lnTo>
                  <a:lnTo>
                    <a:pt x="566" y="101"/>
                  </a:lnTo>
                  <a:lnTo>
                    <a:pt x="566" y="102"/>
                  </a:lnTo>
                  <a:lnTo>
                    <a:pt x="568" y="102"/>
                  </a:lnTo>
                  <a:lnTo>
                    <a:pt x="569" y="104"/>
                  </a:lnTo>
                  <a:lnTo>
                    <a:pt x="570" y="104"/>
                  </a:lnTo>
                  <a:lnTo>
                    <a:pt x="570" y="105"/>
                  </a:lnTo>
                  <a:lnTo>
                    <a:pt x="571" y="105"/>
                  </a:lnTo>
                  <a:lnTo>
                    <a:pt x="572" y="106"/>
                  </a:lnTo>
                  <a:lnTo>
                    <a:pt x="574" y="106"/>
                  </a:lnTo>
                  <a:lnTo>
                    <a:pt x="575" y="107"/>
                  </a:lnTo>
                  <a:lnTo>
                    <a:pt x="576" y="108"/>
                  </a:lnTo>
                  <a:lnTo>
                    <a:pt x="577" y="110"/>
                  </a:lnTo>
                  <a:lnTo>
                    <a:pt x="578" y="110"/>
                  </a:lnTo>
                  <a:lnTo>
                    <a:pt x="580" y="111"/>
                  </a:lnTo>
                  <a:lnTo>
                    <a:pt x="581" y="111"/>
                  </a:lnTo>
                  <a:lnTo>
                    <a:pt x="581" y="112"/>
                  </a:lnTo>
                  <a:lnTo>
                    <a:pt x="582" y="112"/>
                  </a:lnTo>
                  <a:lnTo>
                    <a:pt x="583" y="113"/>
                  </a:lnTo>
                  <a:lnTo>
                    <a:pt x="584" y="113"/>
                  </a:lnTo>
                  <a:lnTo>
                    <a:pt x="584" y="114"/>
                  </a:lnTo>
                  <a:lnTo>
                    <a:pt x="586" y="114"/>
                  </a:lnTo>
                  <a:lnTo>
                    <a:pt x="587" y="116"/>
                  </a:lnTo>
                  <a:lnTo>
                    <a:pt x="588" y="117"/>
                  </a:lnTo>
                  <a:lnTo>
                    <a:pt x="589" y="117"/>
                  </a:lnTo>
                  <a:lnTo>
                    <a:pt x="589" y="118"/>
                  </a:lnTo>
                  <a:lnTo>
                    <a:pt x="590" y="118"/>
                  </a:lnTo>
                  <a:lnTo>
                    <a:pt x="590" y="119"/>
                  </a:lnTo>
                  <a:lnTo>
                    <a:pt x="592" y="119"/>
                  </a:lnTo>
                  <a:lnTo>
                    <a:pt x="592" y="120"/>
                  </a:lnTo>
                  <a:lnTo>
                    <a:pt x="593" y="120"/>
                  </a:lnTo>
                  <a:lnTo>
                    <a:pt x="594" y="122"/>
                  </a:lnTo>
                  <a:lnTo>
                    <a:pt x="595" y="123"/>
                  </a:lnTo>
                  <a:lnTo>
                    <a:pt x="595" y="124"/>
                  </a:lnTo>
                  <a:lnTo>
                    <a:pt x="596" y="124"/>
                  </a:lnTo>
                  <a:lnTo>
                    <a:pt x="598" y="125"/>
                  </a:lnTo>
                  <a:lnTo>
                    <a:pt x="598" y="126"/>
                  </a:lnTo>
                  <a:lnTo>
                    <a:pt x="599" y="126"/>
                  </a:lnTo>
                  <a:lnTo>
                    <a:pt x="600" y="128"/>
                  </a:lnTo>
                  <a:lnTo>
                    <a:pt x="601" y="129"/>
                  </a:lnTo>
                  <a:lnTo>
                    <a:pt x="601" y="130"/>
                  </a:lnTo>
                  <a:lnTo>
                    <a:pt x="602" y="131"/>
                  </a:lnTo>
                  <a:lnTo>
                    <a:pt x="604" y="133"/>
                  </a:lnTo>
                  <a:lnTo>
                    <a:pt x="605" y="134"/>
                  </a:lnTo>
                  <a:lnTo>
                    <a:pt x="606" y="135"/>
                  </a:lnTo>
                  <a:lnTo>
                    <a:pt x="607" y="136"/>
                  </a:lnTo>
                  <a:lnTo>
                    <a:pt x="608" y="137"/>
                  </a:lnTo>
                  <a:lnTo>
                    <a:pt x="610" y="137"/>
                  </a:lnTo>
                  <a:lnTo>
                    <a:pt x="610" y="139"/>
                  </a:lnTo>
                  <a:lnTo>
                    <a:pt x="611" y="140"/>
                  </a:lnTo>
                  <a:lnTo>
                    <a:pt x="612" y="141"/>
                  </a:lnTo>
                  <a:lnTo>
                    <a:pt x="613" y="142"/>
                  </a:lnTo>
                  <a:lnTo>
                    <a:pt x="613" y="143"/>
                  </a:lnTo>
                  <a:lnTo>
                    <a:pt x="614" y="143"/>
                  </a:lnTo>
                  <a:lnTo>
                    <a:pt x="616" y="145"/>
                  </a:lnTo>
                  <a:lnTo>
                    <a:pt x="617" y="146"/>
                  </a:lnTo>
                  <a:lnTo>
                    <a:pt x="617" y="147"/>
                  </a:lnTo>
                  <a:lnTo>
                    <a:pt x="618" y="147"/>
                  </a:lnTo>
                  <a:lnTo>
                    <a:pt x="618" y="148"/>
                  </a:lnTo>
                  <a:lnTo>
                    <a:pt x="619" y="148"/>
                  </a:lnTo>
                  <a:lnTo>
                    <a:pt x="619" y="149"/>
                  </a:lnTo>
                  <a:lnTo>
                    <a:pt x="620" y="151"/>
                  </a:lnTo>
                  <a:lnTo>
                    <a:pt x="622" y="152"/>
                  </a:lnTo>
                  <a:lnTo>
                    <a:pt x="623" y="153"/>
                  </a:lnTo>
                  <a:lnTo>
                    <a:pt x="624" y="154"/>
                  </a:lnTo>
                  <a:lnTo>
                    <a:pt x="625" y="155"/>
                  </a:lnTo>
                  <a:lnTo>
                    <a:pt x="625" y="157"/>
                  </a:lnTo>
                  <a:lnTo>
                    <a:pt x="626" y="158"/>
                  </a:lnTo>
                  <a:lnTo>
                    <a:pt x="628" y="159"/>
                  </a:lnTo>
                  <a:lnTo>
                    <a:pt x="629" y="160"/>
                  </a:lnTo>
                  <a:lnTo>
                    <a:pt x="630" y="163"/>
                  </a:lnTo>
                  <a:lnTo>
                    <a:pt x="631" y="164"/>
                  </a:lnTo>
                  <a:lnTo>
                    <a:pt x="634" y="165"/>
                  </a:lnTo>
                  <a:lnTo>
                    <a:pt x="635" y="167"/>
                  </a:lnTo>
                  <a:lnTo>
                    <a:pt x="636" y="169"/>
                  </a:lnTo>
                  <a:lnTo>
                    <a:pt x="637" y="170"/>
                  </a:lnTo>
                  <a:lnTo>
                    <a:pt x="637" y="171"/>
                  </a:lnTo>
                  <a:lnTo>
                    <a:pt x="638" y="172"/>
                  </a:lnTo>
                  <a:lnTo>
                    <a:pt x="640" y="173"/>
                  </a:lnTo>
                  <a:lnTo>
                    <a:pt x="641" y="175"/>
                  </a:lnTo>
                  <a:lnTo>
                    <a:pt x="642" y="176"/>
                  </a:lnTo>
                  <a:lnTo>
                    <a:pt x="642" y="177"/>
                  </a:lnTo>
                  <a:lnTo>
                    <a:pt x="643" y="178"/>
                  </a:lnTo>
                  <a:lnTo>
                    <a:pt x="644" y="178"/>
                  </a:lnTo>
                  <a:lnTo>
                    <a:pt x="644" y="179"/>
                  </a:lnTo>
                  <a:lnTo>
                    <a:pt x="646" y="181"/>
                  </a:lnTo>
                  <a:lnTo>
                    <a:pt x="646" y="182"/>
                  </a:lnTo>
                  <a:lnTo>
                    <a:pt x="647" y="182"/>
                  </a:lnTo>
                  <a:lnTo>
                    <a:pt x="648" y="183"/>
                  </a:lnTo>
                  <a:lnTo>
                    <a:pt x="648" y="184"/>
                  </a:lnTo>
                  <a:lnTo>
                    <a:pt x="649" y="185"/>
                  </a:lnTo>
                  <a:lnTo>
                    <a:pt x="649" y="187"/>
                  </a:lnTo>
                  <a:lnTo>
                    <a:pt x="650" y="187"/>
                  </a:lnTo>
                  <a:lnTo>
                    <a:pt x="652" y="188"/>
                  </a:lnTo>
                  <a:lnTo>
                    <a:pt x="652" y="189"/>
                  </a:lnTo>
                  <a:lnTo>
                    <a:pt x="653" y="190"/>
                  </a:lnTo>
                  <a:lnTo>
                    <a:pt x="654" y="191"/>
                  </a:lnTo>
                  <a:lnTo>
                    <a:pt x="655" y="193"/>
                  </a:lnTo>
                  <a:lnTo>
                    <a:pt x="655" y="194"/>
                  </a:lnTo>
                  <a:lnTo>
                    <a:pt x="656" y="196"/>
                  </a:lnTo>
                  <a:lnTo>
                    <a:pt x="658" y="197"/>
                  </a:lnTo>
                  <a:lnTo>
                    <a:pt x="659" y="199"/>
                  </a:lnTo>
                  <a:lnTo>
                    <a:pt x="660" y="201"/>
                  </a:lnTo>
                  <a:lnTo>
                    <a:pt x="661" y="202"/>
                  </a:lnTo>
                  <a:lnTo>
                    <a:pt x="664" y="205"/>
                  </a:lnTo>
                  <a:lnTo>
                    <a:pt x="665" y="207"/>
                  </a:lnTo>
                  <a:lnTo>
                    <a:pt x="666" y="208"/>
                  </a:lnTo>
                  <a:lnTo>
                    <a:pt x="667" y="209"/>
                  </a:lnTo>
                  <a:lnTo>
                    <a:pt x="667" y="212"/>
                  </a:lnTo>
                  <a:lnTo>
                    <a:pt x="669" y="213"/>
                  </a:lnTo>
                  <a:lnTo>
                    <a:pt x="670" y="214"/>
                  </a:lnTo>
                  <a:lnTo>
                    <a:pt x="671" y="215"/>
                  </a:lnTo>
                  <a:lnTo>
                    <a:pt x="672" y="217"/>
                  </a:lnTo>
                  <a:lnTo>
                    <a:pt x="672" y="218"/>
                  </a:lnTo>
                  <a:lnTo>
                    <a:pt x="673" y="219"/>
                  </a:lnTo>
                  <a:lnTo>
                    <a:pt x="675" y="220"/>
                  </a:lnTo>
                  <a:lnTo>
                    <a:pt x="675" y="221"/>
                  </a:lnTo>
                  <a:lnTo>
                    <a:pt x="676" y="221"/>
                  </a:lnTo>
                  <a:lnTo>
                    <a:pt x="676" y="223"/>
                  </a:lnTo>
                  <a:lnTo>
                    <a:pt x="677" y="224"/>
                  </a:lnTo>
                  <a:lnTo>
                    <a:pt x="678" y="225"/>
                  </a:lnTo>
                  <a:lnTo>
                    <a:pt x="678" y="226"/>
                  </a:lnTo>
                  <a:lnTo>
                    <a:pt x="679" y="227"/>
                  </a:lnTo>
                  <a:lnTo>
                    <a:pt x="679" y="229"/>
                  </a:lnTo>
                  <a:lnTo>
                    <a:pt x="681" y="229"/>
                  </a:lnTo>
                  <a:lnTo>
                    <a:pt x="682" y="230"/>
                  </a:lnTo>
                  <a:lnTo>
                    <a:pt x="683" y="231"/>
                  </a:lnTo>
                  <a:lnTo>
                    <a:pt x="683" y="232"/>
                  </a:lnTo>
                  <a:lnTo>
                    <a:pt x="684" y="233"/>
                  </a:lnTo>
                  <a:lnTo>
                    <a:pt x="685" y="236"/>
                  </a:lnTo>
                  <a:lnTo>
                    <a:pt x="687" y="237"/>
                  </a:lnTo>
                  <a:lnTo>
                    <a:pt x="688" y="238"/>
                  </a:lnTo>
                  <a:lnTo>
                    <a:pt x="689" y="239"/>
                  </a:lnTo>
                  <a:lnTo>
                    <a:pt x="690" y="242"/>
                  </a:lnTo>
                  <a:lnTo>
                    <a:pt x="691" y="243"/>
                  </a:lnTo>
                  <a:lnTo>
                    <a:pt x="693" y="246"/>
                  </a:lnTo>
                  <a:lnTo>
                    <a:pt x="694" y="248"/>
                  </a:lnTo>
                  <a:lnTo>
                    <a:pt x="695" y="249"/>
                  </a:lnTo>
                  <a:lnTo>
                    <a:pt x="696" y="252"/>
                  </a:lnTo>
                  <a:lnTo>
                    <a:pt x="697" y="253"/>
                  </a:lnTo>
                  <a:lnTo>
                    <a:pt x="699" y="254"/>
                  </a:lnTo>
                  <a:lnTo>
                    <a:pt x="700" y="256"/>
                  </a:lnTo>
                  <a:lnTo>
                    <a:pt x="701" y="258"/>
                  </a:lnTo>
                  <a:lnTo>
                    <a:pt x="702" y="259"/>
                  </a:lnTo>
                  <a:lnTo>
                    <a:pt x="702" y="260"/>
                  </a:lnTo>
                  <a:lnTo>
                    <a:pt x="703" y="261"/>
                  </a:lnTo>
                  <a:lnTo>
                    <a:pt x="705" y="262"/>
                  </a:lnTo>
                  <a:lnTo>
                    <a:pt x="705" y="264"/>
                  </a:lnTo>
                  <a:lnTo>
                    <a:pt x="706" y="264"/>
                  </a:lnTo>
                  <a:lnTo>
                    <a:pt x="707" y="265"/>
                  </a:lnTo>
                  <a:lnTo>
                    <a:pt x="707" y="266"/>
                  </a:lnTo>
                  <a:lnTo>
                    <a:pt x="708" y="267"/>
                  </a:lnTo>
                  <a:lnTo>
                    <a:pt x="708" y="268"/>
                  </a:lnTo>
                  <a:lnTo>
                    <a:pt x="709" y="268"/>
                  </a:lnTo>
                  <a:lnTo>
                    <a:pt x="709" y="270"/>
                  </a:lnTo>
                  <a:lnTo>
                    <a:pt x="711" y="271"/>
                  </a:lnTo>
                  <a:lnTo>
                    <a:pt x="711" y="272"/>
                  </a:lnTo>
                  <a:lnTo>
                    <a:pt x="712" y="273"/>
                  </a:lnTo>
                  <a:lnTo>
                    <a:pt x="713" y="274"/>
                  </a:lnTo>
                  <a:lnTo>
                    <a:pt x="713" y="276"/>
                  </a:lnTo>
                  <a:lnTo>
                    <a:pt x="714" y="277"/>
                  </a:lnTo>
                  <a:lnTo>
                    <a:pt x="714" y="278"/>
                  </a:lnTo>
                  <a:lnTo>
                    <a:pt x="715" y="279"/>
                  </a:lnTo>
                  <a:lnTo>
                    <a:pt x="717" y="280"/>
                  </a:lnTo>
                  <a:lnTo>
                    <a:pt x="717" y="283"/>
                  </a:lnTo>
                  <a:lnTo>
                    <a:pt x="718" y="284"/>
                  </a:lnTo>
                  <a:lnTo>
                    <a:pt x="719" y="285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" name="Freeform 15">
              <a:extLst>
                <a:ext uri="{FF2B5EF4-FFF2-40B4-BE49-F238E27FC236}">
                  <a16:creationId xmlns:a16="http://schemas.microsoft.com/office/drawing/2014/main" id="{E63D2796-0886-4453-B45E-B5BB4BC60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3088" y="1622425"/>
              <a:ext cx="571500" cy="227013"/>
            </a:xfrm>
            <a:custGeom>
              <a:avLst/>
              <a:gdLst>
                <a:gd name="T0" fmla="*/ 112074 w 719"/>
                <a:gd name="T1" fmla="*/ 227013 h 286"/>
                <a:gd name="T2" fmla="*/ 190765 w 719"/>
                <a:gd name="T3" fmla="*/ 227013 h 286"/>
                <a:gd name="T4" fmla="*/ 232097 w 719"/>
                <a:gd name="T5" fmla="*/ 227013 h 286"/>
                <a:gd name="T6" fmla="*/ 250379 w 719"/>
                <a:gd name="T7" fmla="*/ 226219 h 286"/>
                <a:gd name="T8" fmla="*/ 259122 w 719"/>
                <a:gd name="T9" fmla="*/ 226219 h 286"/>
                <a:gd name="T10" fmla="*/ 267866 w 719"/>
                <a:gd name="T11" fmla="*/ 225425 h 286"/>
                <a:gd name="T12" fmla="*/ 274225 w 719"/>
                <a:gd name="T13" fmla="*/ 224632 h 286"/>
                <a:gd name="T14" fmla="*/ 279789 w 719"/>
                <a:gd name="T15" fmla="*/ 224632 h 286"/>
                <a:gd name="T16" fmla="*/ 287737 w 719"/>
                <a:gd name="T17" fmla="*/ 223838 h 286"/>
                <a:gd name="T18" fmla="*/ 296481 w 719"/>
                <a:gd name="T19" fmla="*/ 221457 h 286"/>
                <a:gd name="T20" fmla="*/ 303634 w 719"/>
                <a:gd name="T21" fmla="*/ 220663 h 286"/>
                <a:gd name="T22" fmla="*/ 309993 w 719"/>
                <a:gd name="T23" fmla="*/ 219869 h 286"/>
                <a:gd name="T24" fmla="*/ 316352 w 719"/>
                <a:gd name="T25" fmla="*/ 217488 h 286"/>
                <a:gd name="T26" fmla="*/ 325890 w 719"/>
                <a:gd name="T27" fmla="*/ 215107 h 286"/>
                <a:gd name="T28" fmla="*/ 335428 w 719"/>
                <a:gd name="T29" fmla="*/ 211932 h 286"/>
                <a:gd name="T30" fmla="*/ 343377 w 719"/>
                <a:gd name="T31" fmla="*/ 209550 h 286"/>
                <a:gd name="T32" fmla="*/ 348941 w 719"/>
                <a:gd name="T33" fmla="*/ 207169 h 286"/>
                <a:gd name="T34" fmla="*/ 355300 w 719"/>
                <a:gd name="T35" fmla="*/ 203200 h 286"/>
                <a:gd name="T36" fmla="*/ 363248 w 719"/>
                <a:gd name="T37" fmla="*/ 200025 h 286"/>
                <a:gd name="T38" fmla="*/ 372786 w 719"/>
                <a:gd name="T39" fmla="*/ 196057 h 286"/>
                <a:gd name="T40" fmla="*/ 378350 w 719"/>
                <a:gd name="T41" fmla="*/ 192088 h 286"/>
                <a:gd name="T42" fmla="*/ 383914 w 719"/>
                <a:gd name="T43" fmla="*/ 188913 h 286"/>
                <a:gd name="T44" fmla="*/ 390273 w 719"/>
                <a:gd name="T45" fmla="*/ 186532 h 286"/>
                <a:gd name="T46" fmla="*/ 397427 w 719"/>
                <a:gd name="T47" fmla="*/ 181769 h 286"/>
                <a:gd name="T48" fmla="*/ 405375 w 719"/>
                <a:gd name="T49" fmla="*/ 177800 h 286"/>
                <a:gd name="T50" fmla="*/ 410145 w 719"/>
                <a:gd name="T51" fmla="*/ 174625 h 286"/>
                <a:gd name="T52" fmla="*/ 414119 w 719"/>
                <a:gd name="T53" fmla="*/ 172244 h 286"/>
                <a:gd name="T54" fmla="*/ 419683 w 719"/>
                <a:gd name="T55" fmla="*/ 168275 h 286"/>
                <a:gd name="T56" fmla="*/ 426042 w 719"/>
                <a:gd name="T57" fmla="*/ 164307 h 286"/>
                <a:gd name="T58" fmla="*/ 430811 w 719"/>
                <a:gd name="T59" fmla="*/ 161925 h 286"/>
                <a:gd name="T60" fmla="*/ 434785 w 719"/>
                <a:gd name="T61" fmla="*/ 158750 h 286"/>
                <a:gd name="T62" fmla="*/ 437965 w 719"/>
                <a:gd name="T63" fmla="*/ 157163 h 286"/>
                <a:gd name="T64" fmla="*/ 442734 w 719"/>
                <a:gd name="T65" fmla="*/ 153194 h 286"/>
                <a:gd name="T66" fmla="*/ 445913 w 719"/>
                <a:gd name="T67" fmla="*/ 150019 h 286"/>
                <a:gd name="T68" fmla="*/ 449887 w 719"/>
                <a:gd name="T69" fmla="*/ 146844 h 286"/>
                <a:gd name="T70" fmla="*/ 453067 w 719"/>
                <a:gd name="T71" fmla="*/ 145257 h 286"/>
                <a:gd name="T72" fmla="*/ 457041 w 719"/>
                <a:gd name="T73" fmla="*/ 142082 h 286"/>
                <a:gd name="T74" fmla="*/ 461810 w 719"/>
                <a:gd name="T75" fmla="*/ 138907 h 286"/>
                <a:gd name="T76" fmla="*/ 466579 w 719"/>
                <a:gd name="T77" fmla="*/ 135732 h 286"/>
                <a:gd name="T78" fmla="*/ 468964 w 719"/>
                <a:gd name="T79" fmla="*/ 132557 h 286"/>
                <a:gd name="T80" fmla="*/ 472938 w 719"/>
                <a:gd name="T81" fmla="*/ 130175 h 286"/>
                <a:gd name="T82" fmla="*/ 477707 w 719"/>
                <a:gd name="T83" fmla="*/ 125413 h 286"/>
                <a:gd name="T84" fmla="*/ 482476 w 719"/>
                <a:gd name="T85" fmla="*/ 119857 h 286"/>
                <a:gd name="T86" fmla="*/ 487246 w 719"/>
                <a:gd name="T87" fmla="*/ 115094 h 286"/>
                <a:gd name="T88" fmla="*/ 491220 w 719"/>
                <a:gd name="T89" fmla="*/ 111125 h 286"/>
                <a:gd name="T90" fmla="*/ 495194 w 719"/>
                <a:gd name="T91" fmla="*/ 106363 h 286"/>
                <a:gd name="T92" fmla="*/ 500758 w 719"/>
                <a:gd name="T93" fmla="*/ 98425 h 286"/>
                <a:gd name="T94" fmla="*/ 506322 w 719"/>
                <a:gd name="T95" fmla="*/ 92075 h 286"/>
                <a:gd name="T96" fmla="*/ 511886 w 719"/>
                <a:gd name="T97" fmla="*/ 86519 h 286"/>
                <a:gd name="T98" fmla="*/ 515860 w 719"/>
                <a:gd name="T99" fmla="*/ 80169 h 286"/>
                <a:gd name="T100" fmla="*/ 520629 w 719"/>
                <a:gd name="T101" fmla="*/ 74613 h 286"/>
                <a:gd name="T102" fmla="*/ 525398 w 719"/>
                <a:gd name="T103" fmla="*/ 65881 h 286"/>
                <a:gd name="T104" fmla="*/ 532552 w 719"/>
                <a:gd name="T105" fmla="*/ 57150 h 286"/>
                <a:gd name="T106" fmla="*/ 537321 w 719"/>
                <a:gd name="T107" fmla="*/ 50800 h 286"/>
                <a:gd name="T108" fmla="*/ 541296 w 719"/>
                <a:gd name="T109" fmla="*/ 45244 h 286"/>
                <a:gd name="T110" fmla="*/ 546860 w 719"/>
                <a:gd name="T111" fmla="*/ 38100 h 286"/>
                <a:gd name="T112" fmla="*/ 552424 w 719"/>
                <a:gd name="T113" fmla="*/ 28575 h 286"/>
                <a:gd name="T114" fmla="*/ 557987 w 719"/>
                <a:gd name="T115" fmla="*/ 21431 h 286"/>
                <a:gd name="T116" fmla="*/ 562757 w 719"/>
                <a:gd name="T117" fmla="*/ 15875 h 286"/>
                <a:gd name="T118" fmla="*/ 565936 w 719"/>
                <a:gd name="T119" fmla="*/ 9525 h 286"/>
                <a:gd name="T120" fmla="*/ 569910 w 719"/>
                <a:gd name="T121" fmla="*/ 3175 h 28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19"/>
                <a:gd name="T184" fmla="*/ 0 h 286"/>
                <a:gd name="T185" fmla="*/ 719 w 719"/>
                <a:gd name="T186" fmla="*/ 286 h 28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19" h="286">
                  <a:moveTo>
                    <a:pt x="0" y="286"/>
                  </a:moveTo>
                  <a:lnTo>
                    <a:pt x="28" y="286"/>
                  </a:lnTo>
                  <a:lnTo>
                    <a:pt x="54" y="286"/>
                  </a:lnTo>
                  <a:lnTo>
                    <a:pt x="78" y="286"/>
                  </a:lnTo>
                  <a:lnTo>
                    <a:pt x="100" y="286"/>
                  </a:lnTo>
                  <a:lnTo>
                    <a:pt x="121" y="286"/>
                  </a:lnTo>
                  <a:lnTo>
                    <a:pt x="141" y="286"/>
                  </a:lnTo>
                  <a:lnTo>
                    <a:pt x="159" y="286"/>
                  </a:lnTo>
                  <a:lnTo>
                    <a:pt x="175" y="286"/>
                  </a:lnTo>
                  <a:lnTo>
                    <a:pt x="191" y="286"/>
                  </a:lnTo>
                  <a:lnTo>
                    <a:pt x="206" y="286"/>
                  </a:lnTo>
                  <a:lnTo>
                    <a:pt x="218" y="286"/>
                  </a:lnTo>
                  <a:lnTo>
                    <a:pt x="230" y="286"/>
                  </a:lnTo>
                  <a:lnTo>
                    <a:pt x="240" y="286"/>
                  </a:lnTo>
                  <a:lnTo>
                    <a:pt x="250" y="286"/>
                  </a:lnTo>
                  <a:lnTo>
                    <a:pt x="260" y="286"/>
                  </a:lnTo>
                  <a:lnTo>
                    <a:pt x="268" y="286"/>
                  </a:lnTo>
                  <a:lnTo>
                    <a:pt x="275" y="286"/>
                  </a:lnTo>
                  <a:lnTo>
                    <a:pt x="281" y="286"/>
                  </a:lnTo>
                  <a:lnTo>
                    <a:pt x="287" y="286"/>
                  </a:lnTo>
                  <a:lnTo>
                    <a:pt x="292" y="286"/>
                  </a:lnTo>
                  <a:lnTo>
                    <a:pt x="297" y="286"/>
                  </a:lnTo>
                  <a:lnTo>
                    <a:pt x="301" y="286"/>
                  </a:lnTo>
                  <a:lnTo>
                    <a:pt x="304" y="286"/>
                  </a:lnTo>
                  <a:lnTo>
                    <a:pt x="307" y="286"/>
                  </a:lnTo>
                  <a:lnTo>
                    <a:pt x="310" y="286"/>
                  </a:lnTo>
                  <a:lnTo>
                    <a:pt x="313" y="285"/>
                  </a:lnTo>
                  <a:lnTo>
                    <a:pt x="315" y="285"/>
                  </a:lnTo>
                  <a:lnTo>
                    <a:pt x="316" y="285"/>
                  </a:lnTo>
                  <a:lnTo>
                    <a:pt x="319" y="285"/>
                  </a:lnTo>
                  <a:lnTo>
                    <a:pt x="320" y="285"/>
                  </a:lnTo>
                  <a:lnTo>
                    <a:pt x="322" y="285"/>
                  </a:lnTo>
                  <a:lnTo>
                    <a:pt x="325" y="285"/>
                  </a:lnTo>
                  <a:lnTo>
                    <a:pt x="326" y="285"/>
                  </a:lnTo>
                  <a:lnTo>
                    <a:pt x="328" y="285"/>
                  </a:lnTo>
                  <a:lnTo>
                    <a:pt x="329" y="285"/>
                  </a:lnTo>
                  <a:lnTo>
                    <a:pt x="332" y="284"/>
                  </a:lnTo>
                  <a:lnTo>
                    <a:pt x="333" y="284"/>
                  </a:lnTo>
                  <a:lnTo>
                    <a:pt x="334" y="284"/>
                  </a:lnTo>
                  <a:lnTo>
                    <a:pt x="335" y="284"/>
                  </a:lnTo>
                  <a:lnTo>
                    <a:pt x="337" y="284"/>
                  </a:lnTo>
                  <a:lnTo>
                    <a:pt x="339" y="284"/>
                  </a:lnTo>
                  <a:lnTo>
                    <a:pt x="340" y="284"/>
                  </a:lnTo>
                  <a:lnTo>
                    <a:pt x="341" y="284"/>
                  </a:lnTo>
                  <a:lnTo>
                    <a:pt x="343" y="284"/>
                  </a:lnTo>
                  <a:lnTo>
                    <a:pt x="344" y="284"/>
                  </a:lnTo>
                  <a:lnTo>
                    <a:pt x="345" y="283"/>
                  </a:lnTo>
                  <a:lnTo>
                    <a:pt x="346" y="283"/>
                  </a:lnTo>
                  <a:lnTo>
                    <a:pt x="347" y="283"/>
                  </a:lnTo>
                  <a:lnTo>
                    <a:pt x="349" y="283"/>
                  </a:lnTo>
                  <a:lnTo>
                    <a:pt x="350" y="283"/>
                  </a:lnTo>
                  <a:lnTo>
                    <a:pt x="351" y="283"/>
                  </a:lnTo>
                  <a:lnTo>
                    <a:pt x="352" y="283"/>
                  </a:lnTo>
                  <a:lnTo>
                    <a:pt x="353" y="283"/>
                  </a:lnTo>
                  <a:lnTo>
                    <a:pt x="355" y="283"/>
                  </a:lnTo>
                  <a:lnTo>
                    <a:pt x="356" y="282"/>
                  </a:lnTo>
                  <a:lnTo>
                    <a:pt x="357" y="282"/>
                  </a:lnTo>
                  <a:lnTo>
                    <a:pt x="358" y="282"/>
                  </a:lnTo>
                  <a:lnTo>
                    <a:pt x="361" y="282"/>
                  </a:lnTo>
                  <a:lnTo>
                    <a:pt x="362" y="282"/>
                  </a:lnTo>
                  <a:lnTo>
                    <a:pt x="363" y="282"/>
                  </a:lnTo>
                  <a:lnTo>
                    <a:pt x="365" y="280"/>
                  </a:lnTo>
                  <a:lnTo>
                    <a:pt x="367" y="280"/>
                  </a:lnTo>
                  <a:lnTo>
                    <a:pt x="369" y="280"/>
                  </a:lnTo>
                  <a:lnTo>
                    <a:pt x="371" y="280"/>
                  </a:lnTo>
                  <a:lnTo>
                    <a:pt x="373" y="279"/>
                  </a:lnTo>
                  <a:lnTo>
                    <a:pt x="374" y="279"/>
                  </a:lnTo>
                  <a:lnTo>
                    <a:pt x="376" y="279"/>
                  </a:lnTo>
                  <a:lnTo>
                    <a:pt x="377" y="279"/>
                  </a:lnTo>
                  <a:lnTo>
                    <a:pt x="379" y="279"/>
                  </a:lnTo>
                  <a:lnTo>
                    <a:pt x="380" y="278"/>
                  </a:lnTo>
                  <a:lnTo>
                    <a:pt x="381" y="278"/>
                  </a:lnTo>
                  <a:lnTo>
                    <a:pt x="382" y="278"/>
                  </a:lnTo>
                  <a:lnTo>
                    <a:pt x="384" y="278"/>
                  </a:lnTo>
                  <a:lnTo>
                    <a:pt x="385" y="278"/>
                  </a:lnTo>
                  <a:lnTo>
                    <a:pt x="386" y="278"/>
                  </a:lnTo>
                  <a:lnTo>
                    <a:pt x="386" y="277"/>
                  </a:lnTo>
                  <a:lnTo>
                    <a:pt x="387" y="277"/>
                  </a:lnTo>
                  <a:lnTo>
                    <a:pt x="388" y="277"/>
                  </a:lnTo>
                  <a:lnTo>
                    <a:pt x="390" y="277"/>
                  </a:lnTo>
                  <a:lnTo>
                    <a:pt x="391" y="277"/>
                  </a:lnTo>
                  <a:lnTo>
                    <a:pt x="392" y="276"/>
                  </a:lnTo>
                  <a:lnTo>
                    <a:pt x="393" y="276"/>
                  </a:lnTo>
                  <a:lnTo>
                    <a:pt x="394" y="276"/>
                  </a:lnTo>
                  <a:lnTo>
                    <a:pt x="396" y="276"/>
                  </a:lnTo>
                  <a:lnTo>
                    <a:pt x="397" y="274"/>
                  </a:lnTo>
                  <a:lnTo>
                    <a:pt x="398" y="274"/>
                  </a:lnTo>
                  <a:lnTo>
                    <a:pt x="399" y="274"/>
                  </a:lnTo>
                  <a:lnTo>
                    <a:pt x="402" y="273"/>
                  </a:lnTo>
                  <a:lnTo>
                    <a:pt x="403" y="273"/>
                  </a:lnTo>
                  <a:lnTo>
                    <a:pt x="404" y="272"/>
                  </a:lnTo>
                  <a:lnTo>
                    <a:pt x="406" y="272"/>
                  </a:lnTo>
                  <a:lnTo>
                    <a:pt x="408" y="271"/>
                  </a:lnTo>
                  <a:lnTo>
                    <a:pt x="410" y="271"/>
                  </a:lnTo>
                  <a:lnTo>
                    <a:pt x="412" y="270"/>
                  </a:lnTo>
                  <a:lnTo>
                    <a:pt x="415" y="270"/>
                  </a:lnTo>
                  <a:lnTo>
                    <a:pt x="416" y="268"/>
                  </a:lnTo>
                  <a:lnTo>
                    <a:pt x="418" y="268"/>
                  </a:lnTo>
                  <a:lnTo>
                    <a:pt x="421" y="267"/>
                  </a:lnTo>
                  <a:lnTo>
                    <a:pt x="422" y="267"/>
                  </a:lnTo>
                  <a:lnTo>
                    <a:pt x="423" y="266"/>
                  </a:lnTo>
                  <a:lnTo>
                    <a:pt x="426" y="266"/>
                  </a:lnTo>
                  <a:lnTo>
                    <a:pt x="427" y="266"/>
                  </a:lnTo>
                  <a:lnTo>
                    <a:pt x="428" y="265"/>
                  </a:lnTo>
                  <a:lnTo>
                    <a:pt x="429" y="265"/>
                  </a:lnTo>
                  <a:lnTo>
                    <a:pt x="430" y="264"/>
                  </a:lnTo>
                  <a:lnTo>
                    <a:pt x="432" y="264"/>
                  </a:lnTo>
                  <a:lnTo>
                    <a:pt x="433" y="264"/>
                  </a:lnTo>
                  <a:lnTo>
                    <a:pt x="434" y="262"/>
                  </a:lnTo>
                  <a:lnTo>
                    <a:pt x="435" y="262"/>
                  </a:lnTo>
                  <a:lnTo>
                    <a:pt x="436" y="262"/>
                  </a:lnTo>
                  <a:lnTo>
                    <a:pt x="436" y="261"/>
                  </a:lnTo>
                  <a:lnTo>
                    <a:pt x="438" y="261"/>
                  </a:lnTo>
                  <a:lnTo>
                    <a:pt x="439" y="261"/>
                  </a:lnTo>
                  <a:lnTo>
                    <a:pt x="440" y="260"/>
                  </a:lnTo>
                  <a:lnTo>
                    <a:pt x="441" y="260"/>
                  </a:lnTo>
                  <a:lnTo>
                    <a:pt x="442" y="259"/>
                  </a:lnTo>
                  <a:lnTo>
                    <a:pt x="444" y="259"/>
                  </a:lnTo>
                  <a:lnTo>
                    <a:pt x="445" y="258"/>
                  </a:lnTo>
                  <a:lnTo>
                    <a:pt x="446" y="258"/>
                  </a:lnTo>
                  <a:lnTo>
                    <a:pt x="447" y="256"/>
                  </a:lnTo>
                  <a:lnTo>
                    <a:pt x="448" y="256"/>
                  </a:lnTo>
                  <a:lnTo>
                    <a:pt x="451" y="255"/>
                  </a:lnTo>
                  <a:lnTo>
                    <a:pt x="452" y="255"/>
                  </a:lnTo>
                  <a:lnTo>
                    <a:pt x="453" y="254"/>
                  </a:lnTo>
                  <a:lnTo>
                    <a:pt x="456" y="253"/>
                  </a:lnTo>
                  <a:lnTo>
                    <a:pt x="457" y="252"/>
                  </a:lnTo>
                  <a:lnTo>
                    <a:pt x="459" y="250"/>
                  </a:lnTo>
                  <a:lnTo>
                    <a:pt x="462" y="250"/>
                  </a:lnTo>
                  <a:lnTo>
                    <a:pt x="463" y="249"/>
                  </a:lnTo>
                  <a:lnTo>
                    <a:pt x="464" y="248"/>
                  </a:lnTo>
                  <a:lnTo>
                    <a:pt x="465" y="248"/>
                  </a:lnTo>
                  <a:lnTo>
                    <a:pt x="468" y="247"/>
                  </a:lnTo>
                  <a:lnTo>
                    <a:pt x="469" y="247"/>
                  </a:lnTo>
                  <a:lnTo>
                    <a:pt x="470" y="246"/>
                  </a:lnTo>
                  <a:lnTo>
                    <a:pt x="471" y="246"/>
                  </a:lnTo>
                  <a:lnTo>
                    <a:pt x="472" y="244"/>
                  </a:lnTo>
                  <a:lnTo>
                    <a:pt x="474" y="244"/>
                  </a:lnTo>
                  <a:lnTo>
                    <a:pt x="474" y="243"/>
                  </a:lnTo>
                  <a:lnTo>
                    <a:pt x="475" y="243"/>
                  </a:lnTo>
                  <a:lnTo>
                    <a:pt x="476" y="242"/>
                  </a:lnTo>
                  <a:lnTo>
                    <a:pt x="477" y="242"/>
                  </a:lnTo>
                  <a:lnTo>
                    <a:pt x="479" y="242"/>
                  </a:lnTo>
                  <a:lnTo>
                    <a:pt x="479" y="241"/>
                  </a:lnTo>
                  <a:lnTo>
                    <a:pt x="480" y="241"/>
                  </a:lnTo>
                  <a:lnTo>
                    <a:pt x="481" y="240"/>
                  </a:lnTo>
                  <a:lnTo>
                    <a:pt x="482" y="240"/>
                  </a:lnTo>
                  <a:lnTo>
                    <a:pt x="483" y="238"/>
                  </a:lnTo>
                  <a:lnTo>
                    <a:pt x="485" y="238"/>
                  </a:lnTo>
                  <a:lnTo>
                    <a:pt x="486" y="237"/>
                  </a:lnTo>
                  <a:lnTo>
                    <a:pt x="487" y="236"/>
                  </a:lnTo>
                  <a:lnTo>
                    <a:pt x="488" y="236"/>
                  </a:lnTo>
                  <a:lnTo>
                    <a:pt x="489" y="235"/>
                  </a:lnTo>
                  <a:lnTo>
                    <a:pt x="491" y="235"/>
                  </a:lnTo>
                  <a:lnTo>
                    <a:pt x="492" y="234"/>
                  </a:lnTo>
                  <a:lnTo>
                    <a:pt x="494" y="232"/>
                  </a:lnTo>
                  <a:lnTo>
                    <a:pt x="495" y="232"/>
                  </a:lnTo>
                  <a:lnTo>
                    <a:pt x="497" y="231"/>
                  </a:lnTo>
                  <a:lnTo>
                    <a:pt x="499" y="230"/>
                  </a:lnTo>
                  <a:lnTo>
                    <a:pt x="500" y="229"/>
                  </a:lnTo>
                  <a:lnTo>
                    <a:pt x="501" y="229"/>
                  </a:lnTo>
                  <a:lnTo>
                    <a:pt x="504" y="228"/>
                  </a:lnTo>
                  <a:lnTo>
                    <a:pt x="505" y="226"/>
                  </a:lnTo>
                  <a:lnTo>
                    <a:pt x="506" y="226"/>
                  </a:lnTo>
                  <a:lnTo>
                    <a:pt x="507" y="225"/>
                  </a:lnTo>
                  <a:lnTo>
                    <a:pt x="509" y="225"/>
                  </a:lnTo>
                  <a:lnTo>
                    <a:pt x="510" y="224"/>
                  </a:lnTo>
                  <a:lnTo>
                    <a:pt x="511" y="223"/>
                  </a:lnTo>
                  <a:lnTo>
                    <a:pt x="512" y="223"/>
                  </a:lnTo>
                  <a:lnTo>
                    <a:pt x="513" y="222"/>
                  </a:lnTo>
                  <a:lnTo>
                    <a:pt x="515" y="222"/>
                  </a:lnTo>
                  <a:lnTo>
                    <a:pt x="516" y="220"/>
                  </a:lnTo>
                  <a:lnTo>
                    <a:pt x="517" y="219"/>
                  </a:lnTo>
                  <a:lnTo>
                    <a:pt x="518" y="219"/>
                  </a:lnTo>
                  <a:lnTo>
                    <a:pt x="519" y="218"/>
                  </a:lnTo>
                  <a:lnTo>
                    <a:pt x="521" y="218"/>
                  </a:lnTo>
                  <a:lnTo>
                    <a:pt x="521" y="217"/>
                  </a:lnTo>
                  <a:lnTo>
                    <a:pt x="522" y="217"/>
                  </a:lnTo>
                  <a:lnTo>
                    <a:pt x="523" y="216"/>
                  </a:lnTo>
                  <a:lnTo>
                    <a:pt x="524" y="216"/>
                  </a:lnTo>
                  <a:lnTo>
                    <a:pt x="525" y="214"/>
                  </a:lnTo>
                  <a:lnTo>
                    <a:pt x="527" y="213"/>
                  </a:lnTo>
                  <a:lnTo>
                    <a:pt x="528" y="212"/>
                  </a:lnTo>
                  <a:lnTo>
                    <a:pt x="530" y="212"/>
                  </a:lnTo>
                  <a:lnTo>
                    <a:pt x="531" y="211"/>
                  </a:lnTo>
                  <a:lnTo>
                    <a:pt x="533" y="210"/>
                  </a:lnTo>
                  <a:lnTo>
                    <a:pt x="534" y="208"/>
                  </a:lnTo>
                  <a:lnTo>
                    <a:pt x="535" y="208"/>
                  </a:lnTo>
                  <a:lnTo>
                    <a:pt x="536" y="207"/>
                  </a:lnTo>
                  <a:lnTo>
                    <a:pt x="537" y="207"/>
                  </a:lnTo>
                  <a:lnTo>
                    <a:pt x="537" y="206"/>
                  </a:lnTo>
                  <a:lnTo>
                    <a:pt x="539" y="206"/>
                  </a:lnTo>
                  <a:lnTo>
                    <a:pt x="540" y="205"/>
                  </a:lnTo>
                  <a:lnTo>
                    <a:pt x="541" y="205"/>
                  </a:lnTo>
                  <a:lnTo>
                    <a:pt x="541" y="204"/>
                  </a:lnTo>
                  <a:lnTo>
                    <a:pt x="542" y="204"/>
                  </a:lnTo>
                  <a:lnTo>
                    <a:pt x="543" y="202"/>
                  </a:lnTo>
                  <a:lnTo>
                    <a:pt x="545" y="202"/>
                  </a:lnTo>
                  <a:lnTo>
                    <a:pt x="545" y="201"/>
                  </a:lnTo>
                  <a:lnTo>
                    <a:pt x="546" y="201"/>
                  </a:lnTo>
                  <a:lnTo>
                    <a:pt x="547" y="200"/>
                  </a:lnTo>
                  <a:lnTo>
                    <a:pt x="548" y="200"/>
                  </a:lnTo>
                  <a:lnTo>
                    <a:pt x="548" y="199"/>
                  </a:lnTo>
                  <a:lnTo>
                    <a:pt x="549" y="199"/>
                  </a:lnTo>
                  <a:lnTo>
                    <a:pt x="549" y="198"/>
                  </a:lnTo>
                  <a:lnTo>
                    <a:pt x="551" y="198"/>
                  </a:lnTo>
                  <a:lnTo>
                    <a:pt x="552" y="196"/>
                  </a:lnTo>
                  <a:lnTo>
                    <a:pt x="553" y="195"/>
                  </a:lnTo>
                  <a:lnTo>
                    <a:pt x="554" y="195"/>
                  </a:lnTo>
                  <a:lnTo>
                    <a:pt x="554" y="194"/>
                  </a:lnTo>
                  <a:lnTo>
                    <a:pt x="555" y="194"/>
                  </a:lnTo>
                  <a:lnTo>
                    <a:pt x="557" y="193"/>
                  </a:lnTo>
                  <a:lnTo>
                    <a:pt x="558" y="192"/>
                  </a:lnTo>
                  <a:lnTo>
                    <a:pt x="559" y="190"/>
                  </a:lnTo>
                  <a:lnTo>
                    <a:pt x="560" y="190"/>
                  </a:lnTo>
                  <a:lnTo>
                    <a:pt x="560" y="189"/>
                  </a:lnTo>
                  <a:lnTo>
                    <a:pt x="561" y="189"/>
                  </a:lnTo>
                  <a:lnTo>
                    <a:pt x="563" y="188"/>
                  </a:lnTo>
                  <a:lnTo>
                    <a:pt x="564" y="187"/>
                  </a:lnTo>
                  <a:lnTo>
                    <a:pt x="565" y="187"/>
                  </a:lnTo>
                  <a:lnTo>
                    <a:pt x="565" y="185"/>
                  </a:lnTo>
                  <a:lnTo>
                    <a:pt x="566" y="185"/>
                  </a:lnTo>
                  <a:lnTo>
                    <a:pt x="566" y="184"/>
                  </a:lnTo>
                  <a:lnTo>
                    <a:pt x="568" y="184"/>
                  </a:lnTo>
                  <a:lnTo>
                    <a:pt x="569" y="183"/>
                  </a:lnTo>
                  <a:lnTo>
                    <a:pt x="570" y="183"/>
                  </a:lnTo>
                  <a:lnTo>
                    <a:pt x="570" y="182"/>
                  </a:lnTo>
                  <a:lnTo>
                    <a:pt x="571" y="182"/>
                  </a:lnTo>
                  <a:lnTo>
                    <a:pt x="572" y="181"/>
                  </a:lnTo>
                  <a:lnTo>
                    <a:pt x="574" y="179"/>
                  </a:lnTo>
                  <a:lnTo>
                    <a:pt x="575" y="179"/>
                  </a:lnTo>
                  <a:lnTo>
                    <a:pt x="575" y="178"/>
                  </a:lnTo>
                  <a:lnTo>
                    <a:pt x="576" y="178"/>
                  </a:lnTo>
                  <a:lnTo>
                    <a:pt x="577" y="177"/>
                  </a:lnTo>
                  <a:lnTo>
                    <a:pt x="578" y="177"/>
                  </a:lnTo>
                  <a:lnTo>
                    <a:pt x="580" y="176"/>
                  </a:lnTo>
                  <a:lnTo>
                    <a:pt x="581" y="175"/>
                  </a:lnTo>
                  <a:lnTo>
                    <a:pt x="582" y="173"/>
                  </a:lnTo>
                  <a:lnTo>
                    <a:pt x="583" y="173"/>
                  </a:lnTo>
                  <a:lnTo>
                    <a:pt x="584" y="172"/>
                  </a:lnTo>
                  <a:lnTo>
                    <a:pt x="586" y="171"/>
                  </a:lnTo>
                  <a:lnTo>
                    <a:pt x="587" y="171"/>
                  </a:lnTo>
                  <a:lnTo>
                    <a:pt x="588" y="170"/>
                  </a:lnTo>
                  <a:lnTo>
                    <a:pt x="589" y="169"/>
                  </a:lnTo>
                  <a:lnTo>
                    <a:pt x="590" y="169"/>
                  </a:lnTo>
                  <a:lnTo>
                    <a:pt x="590" y="167"/>
                  </a:lnTo>
                  <a:lnTo>
                    <a:pt x="592" y="167"/>
                  </a:lnTo>
                  <a:lnTo>
                    <a:pt x="592" y="166"/>
                  </a:lnTo>
                  <a:lnTo>
                    <a:pt x="593" y="166"/>
                  </a:lnTo>
                  <a:lnTo>
                    <a:pt x="593" y="165"/>
                  </a:lnTo>
                  <a:lnTo>
                    <a:pt x="594" y="165"/>
                  </a:lnTo>
                  <a:lnTo>
                    <a:pt x="594" y="164"/>
                  </a:lnTo>
                  <a:lnTo>
                    <a:pt x="595" y="164"/>
                  </a:lnTo>
                  <a:lnTo>
                    <a:pt x="595" y="163"/>
                  </a:lnTo>
                  <a:lnTo>
                    <a:pt x="596" y="163"/>
                  </a:lnTo>
                  <a:lnTo>
                    <a:pt x="598" y="161"/>
                  </a:lnTo>
                  <a:lnTo>
                    <a:pt x="598" y="160"/>
                  </a:lnTo>
                  <a:lnTo>
                    <a:pt x="599" y="160"/>
                  </a:lnTo>
                  <a:lnTo>
                    <a:pt x="600" y="159"/>
                  </a:lnTo>
                  <a:lnTo>
                    <a:pt x="601" y="158"/>
                  </a:lnTo>
                  <a:lnTo>
                    <a:pt x="601" y="157"/>
                  </a:lnTo>
                  <a:lnTo>
                    <a:pt x="602" y="155"/>
                  </a:lnTo>
                  <a:lnTo>
                    <a:pt x="604" y="154"/>
                  </a:lnTo>
                  <a:lnTo>
                    <a:pt x="605" y="153"/>
                  </a:lnTo>
                  <a:lnTo>
                    <a:pt x="606" y="152"/>
                  </a:lnTo>
                  <a:lnTo>
                    <a:pt x="607" y="151"/>
                  </a:lnTo>
                  <a:lnTo>
                    <a:pt x="608" y="149"/>
                  </a:lnTo>
                  <a:lnTo>
                    <a:pt x="610" y="149"/>
                  </a:lnTo>
                  <a:lnTo>
                    <a:pt x="610" y="148"/>
                  </a:lnTo>
                  <a:lnTo>
                    <a:pt x="611" y="147"/>
                  </a:lnTo>
                  <a:lnTo>
                    <a:pt x="612" y="146"/>
                  </a:lnTo>
                  <a:lnTo>
                    <a:pt x="613" y="145"/>
                  </a:lnTo>
                  <a:lnTo>
                    <a:pt x="613" y="143"/>
                  </a:lnTo>
                  <a:lnTo>
                    <a:pt x="614" y="143"/>
                  </a:lnTo>
                  <a:lnTo>
                    <a:pt x="616" y="142"/>
                  </a:lnTo>
                  <a:lnTo>
                    <a:pt x="617" y="141"/>
                  </a:lnTo>
                  <a:lnTo>
                    <a:pt x="617" y="140"/>
                  </a:lnTo>
                  <a:lnTo>
                    <a:pt x="618" y="140"/>
                  </a:lnTo>
                  <a:lnTo>
                    <a:pt x="618" y="139"/>
                  </a:lnTo>
                  <a:lnTo>
                    <a:pt x="619" y="139"/>
                  </a:lnTo>
                  <a:lnTo>
                    <a:pt x="619" y="137"/>
                  </a:lnTo>
                  <a:lnTo>
                    <a:pt x="620" y="136"/>
                  </a:lnTo>
                  <a:lnTo>
                    <a:pt x="622" y="135"/>
                  </a:lnTo>
                  <a:lnTo>
                    <a:pt x="623" y="134"/>
                  </a:lnTo>
                  <a:lnTo>
                    <a:pt x="624" y="133"/>
                  </a:lnTo>
                  <a:lnTo>
                    <a:pt x="625" y="131"/>
                  </a:lnTo>
                  <a:lnTo>
                    <a:pt x="625" y="130"/>
                  </a:lnTo>
                  <a:lnTo>
                    <a:pt x="626" y="129"/>
                  </a:lnTo>
                  <a:lnTo>
                    <a:pt x="628" y="128"/>
                  </a:lnTo>
                  <a:lnTo>
                    <a:pt x="629" y="127"/>
                  </a:lnTo>
                  <a:lnTo>
                    <a:pt x="630" y="124"/>
                  </a:lnTo>
                  <a:lnTo>
                    <a:pt x="631" y="123"/>
                  </a:lnTo>
                  <a:lnTo>
                    <a:pt x="634" y="122"/>
                  </a:lnTo>
                  <a:lnTo>
                    <a:pt x="635" y="119"/>
                  </a:lnTo>
                  <a:lnTo>
                    <a:pt x="636" y="118"/>
                  </a:lnTo>
                  <a:lnTo>
                    <a:pt x="637" y="117"/>
                  </a:lnTo>
                  <a:lnTo>
                    <a:pt x="637" y="116"/>
                  </a:lnTo>
                  <a:lnTo>
                    <a:pt x="638" y="115"/>
                  </a:lnTo>
                  <a:lnTo>
                    <a:pt x="640" y="113"/>
                  </a:lnTo>
                  <a:lnTo>
                    <a:pt x="641" y="112"/>
                  </a:lnTo>
                  <a:lnTo>
                    <a:pt x="642" y="111"/>
                  </a:lnTo>
                  <a:lnTo>
                    <a:pt x="642" y="110"/>
                  </a:lnTo>
                  <a:lnTo>
                    <a:pt x="643" y="109"/>
                  </a:lnTo>
                  <a:lnTo>
                    <a:pt x="644" y="109"/>
                  </a:lnTo>
                  <a:lnTo>
                    <a:pt x="644" y="107"/>
                  </a:lnTo>
                  <a:lnTo>
                    <a:pt x="646" y="106"/>
                  </a:lnTo>
                  <a:lnTo>
                    <a:pt x="646" y="105"/>
                  </a:lnTo>
                  <a:lnTo>
                    <a:pt x="647" y="105"/>
                  </a:lnTo>
                  <a:lnTo>
                    <a:pt x="648" y="104"/>
                  </a:lnTo>
                  <a:lnTo>
                    <a:pt x="648" y="103"/>
                  </a:lnTo>
                  <a:lnTo>
                    <a:pt x="649" y="101"/>
                  </a:lnTo>
                  <a:lnTo>
                    <a:pt x="649" y="100"/>
                  </a:lnTo>
                  <a:lnTo>
                    <a:pt x="650" y="100"/>
                  </a:lnTo>
                  <a:lnTo>
                    <a:pt x="652" y="99"/>
                  </a:lnTo>
                  <a:lnTo>
                    <a:pt x="652" y="98"/>
                  </a:lnTo>
                  <a:lnTo>
                    <a:pt x="653" y="97"/>
                  </a:lnTo>
                  <a:lnTo>
                    <a:pt x="654" y="95"/>
                  </a:lnTo>
                  <a:lnTo>
                    <a:pt x="655" y="94"/>
                  </a:lnTo>
                  <a:lnTo>
                    <a:pt x="655" y="92"/>
                  </a:lnTo>
                  <a:lnTo>
                    <a:pt x="656" y="91"/>
                  </a:lnTo>
                  <a:lnTo>
                    <a:pt x="658" y="89"/>
                  </a:lnTo>
                  <a:lnTo>
                    <a:pt x="659" y="87"/>
                  </a:lnTo>
                  <a:lnTo>
                    <a:pt x="660" y="86"/>
                  </a:lnTo>
                  <a:lnTo>
                    <a:pt x="661" y="83"/>
                  </a:lnTo>
                  <a:lnTo>
                    <a:pt x="664" y="82"/>
                  </a:lnTo>
                  <a:lnTo>
                    <a:pt x="665" y="80"/>
                  </a:lnTo>
                  <a:lnTo>
                    <a:pt x="666" y="79"/>
                  </a:lnTo>
                  <a:lnTo>
                    <a:pt x="667" y="77"/>
                  </a:lnTo>
                  <a:lnTo>
                    <a:pt x="667" y="75"/>
                  </a:lnTo>
                  <a:lnTo>
                    <a:pt x="669" y="74"/>
                  </a:lnTo>
                  <a:lnTo>
                    <a:pt x="670" y="72"/>
                  </a:lnTo>
                  <a:lnTo>
                    <a:pt x="671" y="71"/>
                  </a:lnTo>
                  <a:lnTo>
                    <a:pt x="672" y="70"/>
                  </a:lnTo>
                  <a:lnTo>
                    <a:pt x="672" y="69"/>
                  </a:lnTo>
                  <a:lnTo>
                    <a:pt x="673" y="68"/>
                  </a:lnTo>
                  <a:lnTo>
                    <a:pt x="675" y="66"/>
                  </a:lnTo>
                  <a:lnTo>
                    <a:pt x="675" y="65"/>
                  </a:lnTo>
                  <a:lnTo>
                    <a:pt x="676" y="64"/>
                  </a:lnTo>
                  <a:lnTo>
                    <a:pt x="677" y="63"/>
                  </a:lnTo>
                  <a:lnTo>
                    <a:pt x="678" y="62"/>
                  </a:lnTo>
                  <a:lnTo>
                    <a:pt x="678" y="60"/>
                  </a:lnTo>
                  <a:lnTo>
                    <a:pt x="679" y="59"/>
                  </a:lnTo>
                  <a:lnTo>
                    <a:pt x="679" y="58"/>
                  </a:lnTo>
                  <a:lnTo>
                    <a:pt x="681" y="57"/>
                  </a:lnTo>
                  <a:lnTo>
                    <a:pt x="682" y="57"/>
                  </a:lnTo>
                  <a:lnTo>
                    <a:pt x="683" y="56"/>
                  </a:lnTo>
                  <a:lnTo>
                    <a:pt x="683" y="53"/>
                  </a:lnTo>
                  <a:lnTo>
                    <a:pt x="684" y="52"/>
                  </a:lnTo>
                  <a:lnTo>
                    <a:pt x="685" y="51"/>
                  </a:lnTo>
                  <a:lnTo>
                    <a:pt x="687" y="50"/>
                  </a:lnTo>
                  <a:lnTo>
                    <a:pt x="688" y="48"/>
                  </a:lnTo>
                  <a:lnTo>
                    <a:pt x="689" y="46"/>
                  </a:lnTo>
                  <a:lnTo>
                    <a:pt x="690" y="45"/>
                  </a:lnTo>
                  <a:lnTo>
                    <a:pt x="691" y="42"/>
                  </a:lnTo>
                  <a:lnTo>
                    <a:pt x="693" y="41"/>
                  </a:lnTo>
                  <a:lnTo>
                    <a:pt x="694" y="39"/>
                  </a:lnTo>
                  <a:lnTo>
                    <a:pt x="695" y="36"/>
                  </a:lnTo>
                  <a:lnTo>
                    <a:pt x="696" y="35"/>
                  </a:lnTo>
                  <a:lnTo>
                    <a:pt x="697" y="34"/>
                  </a:lnTo>
                  <a:lnTo>
                    <a:pt x="699" y="32"/>
                  </a:lnTo>
                  <a:lnTo>
                    <a:pt x="700" y="30"/>
                  </a:lnTo>
                  <a:lnTo>
                    <a:pt x="701" y="29"/>
                  </a:lnTo>
                  <a:lnTo>
                    <a:pt x="702" y="28"/>
                  </a:lnTo>
                  <a:lnTo>
                    <a:pt x="702" y="27"/>
                  </a:lnTo>
                  <a:lnTo>
                    <a:pt x="703" y="26"/>
                  </a:lnTo>
                  <a:lnTo>
                    <a:pt x="705" y="24"/>
                  </a:lnTo>
                  <a:lnTo>
                    <a:pt x="705" y="23"/>
                  </a:lnTo>
                  <a:lnTo>
                    <a:pt x="706" y="22"/>
                  </a:lnTo>
                  <a:lnTo>
                    <a:pt x="707" y="21"/>
                  </a:lnTo>
                  <a:lnTo>
                    <a:pt x="708" y="20"/>
                  </a:lnTo>
                  <a:lnTo>
                    <a:pt x="708" y="18"/>
                  </a:lnTo>
                  <a:lnTo>
                    <a:pt x="709" y="17"/>
                  </a:lnTo>
                  <a:lnTo>
                    <a:pt x="711" y="16"/>
                  </a:lnTo>
                  <a:lnTo>
                    <a:pt x="711" y="15"/>
                  </a:lnTo>
                  <a:lnTo>
                    <a:pt x="712" y="14"/>
                  </a:lnTo>
                  <a:lnTo>
                    <a:pt x="712" y="12"/>
                  </a:lnTo>
                  <a:lnTo>
                    <a:pt x="713" y="11"/>
                  </a:lnTo>
                  <a:lnTo>
                    <a:pt x="714" y="10"/>
                  </a:lnTo>
                  <a:lnTo>
                    <a:pt x="714" y="9"/>
                  </a:lnTo>
                  <a:lnTo>
                    <a:pt x="715" y="6"/>
                  </a:lnTo>
                  <a:lnTo>
                    <a:pt x="717" y="5"/>
                  </a:lnTo>
                  <a:lnTo>
                    <a:pt x="717" y="4"/>
                  </a:lnTo>
                  <a:lnTo>
                    <a:pt x="718" y="3"/>
                  </a:lnTo>
                  <a:lnTo>
                    <a:pt x="719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" name="Freeform 16">
              <a:extLst>
                <a:ext uri="{FF2B5EF4-FFF2-40B4-BE49-F238E27FC236}">
                  <a16:creationId xmlns:a16="http://schemas.microsoft.com/office/drawing/2014/main" id="{4D69A7A8-F91E-4F81-B341-3E24D9359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325" y="1395413"/>
              <a:ext cx="68263" cy="227012"/>
            </a:xfrm>
            <a:custGeom>
              <a:avLst/>
              <a:gdLst>
                <a:gd name="T0" fmla="*/ 3212 w 85"/>
                <a:gd name="T1" fmla="*/ 7144 h 286"/>
                <a:gd name="T2" fmla="*/ 8031 w 85"/>
                <a:gd name="T3" fmla="*/ 14288 h 286"/>
                <a:gd name="T4" fmla="*/ 11243 w 85"/>
                <a:gd name="T5" fmla="*/ 20638 h 286"/>
                <a:gd name="T6" fmla="*/ 14455 w 85"/>
                <a:gd name="T7" fmla="*/ 25400 h 286"/>
                <a:gd name="T8" fmla="*/ 16062 w 85"/>
                <a:gd name="T9" fmla="*/ 28575 h 286"/>
                <a:gd name="T10" fmla="*/ 16865 w 85"/>
                <a:gd name="T11" fmla="*/ 31750 h 286"/>
                <a:gd name="T12" fmla="*/ 19274 w 85"/>
                <a:gd name="T13" fmla="*/ 35719 h 286"/>
                <a:gd name="T14" fmla="*/ 20880 w 85"/>
                <a:gd name="T15" fmla="*/ 40481 h 286"/>
                <a:gd name="T16" fmla="*/ 23289 w 85"/>
                <a:gd name="T17" fmla="*/ 44450 h 286"/>
                <a:gd name="T18" fmla="*/ 24896 w 85"/>
                <a:gd name="T19" fmla="*/ 49213 h 286"/>
                <a:gd name="T20" fmla="*/ 25699 w 85"/>
                <a:gd name="T21" fmla="*/ 51594 h 286"/>
                <a:gd name="T22" fmla="*/ 26502 w 85"/>
                <a:gd name="T23" fmla="*/ 54769 h 286"/>
                <a:gd name="T24" fmla="*/ 28911 w 85"/>
                <a:gd name="T25" fmla="*/ 57150 h 286"/>
                <a:gd name="T26" fmla="*/ 29714 w 85"/>
                <a:gd name="T27" fmla="*/ 61119 h 286"/>
                <a:gd name="T28" fmla="*/ 30517 w 85"/>
                <a:gd name="T29" fmla="*/ 65088 h 286"/>
                <a:gd name="T30" fmla="*/ 32926 w 85"/>
                <a:gd name="T31" fmla="*/ 69850 h 286"/>
                <a:gd name="T32" fmla="*/ 34533 w 85"/>
                <a:gd name="T33" fmla="*/ 74613 h 286"/>
                <a:gd name="T34" fmla="*/ 37745 w 85"/>
                <a:gd name="T35" fmla="*/ 80169 h 286"/>
                <a:gd name="T36" fmla="*/ 38548 w 85"/>
                <a:gd name="T37" fmla="*/ 84931 h 286"/>
                <a:gd name="T38" fmla="*/ 40154 w 85"/>
                <a:gd name="T39" fmla="*/ 88106 h 286"/>
                <a:gd name="T40" fmla="*/ 40957 w 85"/>
                <a:gd name="T41" fmla="*/ 92075 h 286"/>
                <a:gd name="T42" fmla="*/ 42563 w 85"/>
                <a:gd name="T43" fmla="*/ 94456 h 286"/>
                <a:gd name="T44" fmla="*/ 43366 w 85"/>
                <a:gd name="T45" fmla="*/ 98425 h 286"/>
                <a:gd name="T46" fmla="*/ 44973 w 85"/>
                <a:gd name="T47" fmla="*/ 103188 h 286"/>
                <a:gd name="T48" fmla="*/ 45776 w 85"/>
                <a:gd name="T49" fmla="*/ 107950 h 286"/>
                <a:gd name="T50" fmla="*/ 48185 w 85"/>
                <a:gd name="T51" fmla="*/ 113507 h 286"/>
                <a:gd name="T52" fmla="*/ 49791 w 85"/>
                <a:gd name="T53" fmla="*/ 118269 h 286"/>
                <a:gd name="T54" fmla="*/ 50594 w 85"/>
                <a:gd name="T55" fmla="*/ 122238 h 286"/>
                <a:gd name="T56" fmla="*/ 52200 w 85"/>
                <a:gd name="T57" fmla="*/ 125413 h 286"/>
                <a:gd name="T58" fmla="*/ 53003 w 85"/>
                <a:gd name="T59" fmla="*/ 129382 h 286"/>
                <a:gd name="T60" fmla="*/ 53807 w 85"/>
                <a:gd name="T61" fmla="*/ 131763 h 286"/>
                <a:gd name="T62" fmla="*/ 55413 w 85"/>
                <a:gd name="T63" fmla="*/ 136525 h 286"/>
                <a:gd name="T64" fmla="*/ 57019 w 85"/>
                <a:gd name="T65" fmla="*/ 142082 h 286"/>
                <a:gd name="T66" fmla="*/ 58625 w 85"/>
                <a:gd name="T67" fmla="*/ 146844 h 286"/>
                <a:gd name="T68" fmla="*/ 59428 w 85"/>
                <a:gd name="T69" fmla="*/ 151607 h 286"/>
                <a:gd name="T70" fmla="*/ 61837 w 85"/>
                <a:gd name="T71" fmla="*/ 155575 h 286"/>
                <a:gd name="T72" fmla="*/ 61837 w 85"/>
                <a:gd name="T73" fmla="*/ 158750 h 286"/>
                <a:gd name="T74" fmla="*/ 62640 w 85"/>
                <a:gd name="T75" fmla="*/ 161132 h 286"/>
                <a:gd name="T76" fmla="*/ 62640 w 85"/>
                <a:gd name="T77" fmla="*/ 165100 h 286"/>
                <a:gd name="T78" fmla="*/ 63444 w 85"/>
                <a:gd name="T79" fmla="*/ 169069 h 286"/>
                <a:gd name="T80" fmla="*/ 63444 w 85"/>
                <a:gd name="T81" fmla="*/ 173038 h 286"/>
                <a:gd name="T82" fmla="*/ 64247 w 85"/>
                <a:gd name="T83" fmla="*/ 177800 h 286"/>
                <a:gd name="T84" fmla="*/ 64247 w 85"/>
                <a:gd name="T85" fmla="*/ 181769 h 286"/>
                <a:gd name="T86" fmla="*/ 64247 w 85"/>
                <a:gd name="T87" fmla="*/ 184944 h 286"/>
                <a:gd name="T88" fmla="*/ 65050 w 85"/>
                <a:gd name="T89" fmla="*/ 188119 h 286"/>
                <a:gd name="T90" fmla="*/ 65050 w 85"/>
                <a:gd name="T91" fmla="*/ 189707 h 286"/>
                <a:gd name="T92" fmla="*/ 65050 w 85"/>
                <a:gd name="T93" fmla="*/ 192088 h 286"/>
                <a:gd name="T94" fmla="*/ 66656 w 85"/>
                <a:gd name="T95" fmla="*/ 193675 h 286"/>
                <a:gd name="T96" fmla="*/ 66656 w 85"/>
                <a:gd name="T97" fmla="*/ 196850 h 286"/>
                <a:gd name="T98" fmla="*/ 67459 w 85"/>
                <a:gd name="T99" fmla="*/ 200025 h 286"/>
                <a:gd name="T100" fmla="*/ 67459 w 85"/>
                <a:gd name="T101" fmla="*/ 202407 h 286"/>
                <a:gd name="T102" fmla="*/ 68262 w 85"/>
                <a:gd name="T103" fmla="*/ 204788 h 286"/>
                <a:gd name="T104" fmla="*/ 68262 w 85"/>
                <a:gd name="T105" fmla="*/ 207169 h 286"/>
                <a:gd name="T106" fmla="*/ 68262 w 85"/>
                <a:gd name="T107" fmla="*/ 210344 h 286"/>
                <a:gd name="T108" fmla="*/ 68262 w 85"/>
                <a:gd name="T109" fmla="*/ 212725 h 286"/>
                <a:gd name="T110" fmla="*/ 68262 w 85"/>
                <a:gd name="T111" fmla="*/ 216694 h 286"/>
                <a:gd name="T112" fmla="*/ 67459 w 85"/>
                <a:gd name="T113" fmla="*/ 222250 h 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5"/>
                <a:gd name="T172" fmla="*/ 0 h 286"/>
                <a:gd name="T173" fmla="*/ 85 w 85"/>
                <a:gd name="T174" fmla="*/ 286 h 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5" h="286">
                  <a:moveTo>
                    <a:pt x="0" y="0"/>
                  </a:moveTo>
                  <a:lnTo>
                    <a:pt x="2" y="3"/>
                  </a:lnTo>
                  <a:lnTo>
                    <a:pt x="3" y="6"/>
                  </a:lnTo>
                  <a:lnTo>
                    <a:pt x="4" y="9"/>
                  </a:lnTo>
                  <a:lnTo>
                    <a:pt x="7" y="11"/>
                  </a:lnTo>
                  <a:lnTo>
                    <a:pt x="8" y="13"/>
                  </a:lnTo>
                  <a:lnTo>
                    <a:pt x="9" y="16"/>
                  </a:lnTo>
                  <a:lnTo>
                    <a:pt x="10" y="18"/>
                  </a:lnTo>
                  <a:lnTo>
                    <a:pt x="12" y="21"/>
                  </a:lnTo>
                  <a:lnTo>
                    <a:pt x="13" y="22"/>
                  </a:lnTo>
                  <a:lnTo>
                    <a:pt x="13" y="24"/>
                  </a:lnTo>
                  <a:lnTo>
                    <a:pt x="14" y="26"/>
                  </a:lnTo>
                  <a:lnTo>
                    <a:pt x="15" y="27"/>
                  </a:lnTo>
                  <a:lnTo>
                    <a:pt x="15" y="29"/>
                  </a:lnTo>
                  <a:lnTo>
                    <a:pt x="17" y="30"/>
                  </a:lnTo>
                  <a:lnTo>
                    <a:pt x="18" y="32"/>
                  </a:lnTo>
                  <a:lnTo>
                    <a:pt x="18" y="33"/>
                  </a:lnTo>
                  <a:lnTo>
                    <a:pt x="19" y="34"/>
                  </a:lnTo>
                  <a:lnTo>
                    <a:pt x="19" y="35"/>
                  </a:lnTo>
                  <a:lnTo>
                    <a:pt x="20" y="36"/>
                  </a:lnTo>
                  <a:lnTo>
                    <a:pt x="20" y="38"/>
                  </a:lnTo>
                  <a:lnTo>
                    <a:pt x="21" y="39"/>
                  </a:lnTo>
                  <a:lnTo>
                    <a:pt x="21" y="40"/>
                  </a:lnTo>
                  <a:lnTo>
                    <a:pt x="23" y="41"/>
                  </a:lnTo>
                  <a:lnTo>
                    <a:pt x="23" y="42"/>
                  </a:lnTo>
                  <a:lnTo>
                    <a:pt x="24" y="44"/>
                  </a:lnTo>
                  <a:lnTo>
                    <a:pt x="24" y="45"/>
                  </a:lnTo>
                  <a:lnTo>
                    <a:pt x="25" y="46"/>
                  </a:lnTo>
                  <a:lnTo>
                    <a:pt x="25" y="48"/>
                  </a:lnTo>
                  <a:lnTo>
                    <a:pt x="26" y="50"/>
                  </a:lnTo>
                  <a:lnTo>
                    <a:pt x="26" y="51"/>
                  </a:lnTo>
                  <a:lnTo>
                    <a:pt x="27" y="52"/>
                  </a:lnTo>
                  <a:lnTo>
                    <a:pt x="27" y="54"/>
                  </a:lnTo>
                  <a:lnTo>
                    <a:pt x="29" y="56"/>
                  </a:lnTo>
                  <a:lnTo>
                    <a:pt x="29" y="57"/>
                  </a:lnTo>
                  <a:lnTo>
                    <a:pt x="30" y="58"/>
                  </a:lnTo>
                  <a:lnTo>
                    <a:pt x="30" y="60"/>
                  </a:lnTo>
                  <a:lnTo>
                    <a:pt x="31" y="62"/>
                  </a:lnTo>
                  <a:lnTo>
                    <a:pt x="31" y="63"/>
                  </a:lnTo>
                  <a:lnTo>
                    <a:pt x="32" y="64"/>
                  </a:lnTo>
                  <a:lnTo>
                    <a:pt x="32" y="65"/>
                  </a:lnTo>
                  <a:lnTo>
                    <a:pt x="32" y="66"/>
                  </a:lnTo>
                  <a:lnTo>
                    <a:pt x="33" y="68"/>
                  </a:lnTo>
                  <a:lnTo>
                    <a:pt x="33" y="69"/>
                  </a:lnTo>
                  <a:lnTo>
                    <a:pt x="35" y="70"/>
                  </a:lnTo>
                  <a:lnTo>
                    <a:pt x="35" y="71"/>
                  </a:lnTo>
                  <a:lnTo>
                    <a:pt x="35" y="72"/>
                  </a:lnTo>
                  <a:lnTo>
                    <a:pt x="36" y="72"/>
                  </a:lnTo>
                  <a:lnTo>
                    <a:pt x="36" y="74"/>
                  </a:lnTo>
                  <a:lnTo>
                    <a:pt x="36" y="75"/>
                  </a:lnTo>
                  <a:lnTo>
                    <a:pt x="37" y="76"/>
                  </a:lnTo>
                  <a:lnTo>
                    <a:pt x="37" y="77"/>
                  </a:lnTo>
                  <a:lnTo>
                    <a:pt x="37" y="78"/>
                  </a:lnTo>
                  <a:lnTo>
                    <a:pt x="38" y="80"/>
                  </a:lnTo>
                  <a:lnTo>
                    <a:pt x="38" y="81"/>
                  </a:lnTo>
                  <a:lnTo>
                    <a:pt x="38" y="82"/>
                  </a:lnTo>
                  <a:lnTo>
                    <a:pt x="39" y="83"/>
                  </a:lnTo>
                  <a:lnTo>
                    <a:pt x="39" y="86"/>
                  </a:lnTo>
                  <a:lnTo>
                    <a:pt x="41" y="87"/>
                  </a:lnTo>
                  <a:lnTo>
                    <a:pt x="41" y="88"/>
                  </a:lnTo>
                  <a:lnTo>
                    <a:pt x="42" y="90"/>
                  </a:lnTo>
                  <a:lnTo>
                    <a:pt x="43" y="93"/>
                  </a:lnTo>
                  <a:lnTo>
                    <a:pt x="43" y="94"/>
                  </a:lnTo>
                  <a:lnTo>
                    <a:pt x="44" y="96"/>
                  </a:lnTo>
                  <a:lnTo>
                    <a:pt x="44" y="98"/>
                  </a:lnTo>
                  <a:lnTo>
                    <a:pt x="45" y="100"/>
                  </a:lnTo>
                  <a:lnTo>
                    <a:pt x="47" y="101"/>
                  </a:lnTo>
                  <a:lnTo>
                    <a:pt x="47" y="102"/>
                  </a:lnTo>
                  <a:lnTo>
                    <a:pt x="47" y="104"/>
                  </a:lnTo>
                  <a:lnTo>
                    <a:pt x="48" y="106"/>
                  </a:lnTo>
                  <a:lnTo>
                    <a:pt x="48" y="107"/>
                  </a:lnTo>
                  <a:lnTo>
                    <a:pt x="49" y="108"/>
                  </a:lnTo>
                  <a:lnTo>
                    <a:pt x="49" y="110"/>
                  </a:lnTo>
                  <a:lnTo>
                    <a:pt x="50" y="111"/>
                  </a:lnTo>
                  <a:lnTo>
                    <a:pt x="50" y="112"/>
                  </a:lnTo>
                  <a:lnTo>
                    <a:pt x="50" y="113"/>
                  </a:lnTo>
                  <a:lnTo>
                    <a:pt x="51" y="114"/>
                  </a:lnTo>
                  <a:lnTo>
                    <a:pt x="51" y="116"/>
                  </a:lnTo>
                  <a:lnTo>
                    <a:pt x="51" y="117"/>
                  </a:lnTo>
                  <a:lnTo>
                    <a:pt x="53" y="118"/>
                  </a:lnTo>
                  <a:lnTo>
                    <a:pt x="53" y="119"/>
                  </a:lnTo>
                  <a:lnTo>
                    <a:pt x="53" y="120"/>
                  </a:lnTo>
                  <a:lnTo>
                    <a:pt x="54" y="122"/>
                  </a:lnTo>
                  <a:lnTo>
                    <a:pt x="54" y="123"/>
                  </a:lnTo>
                  <a:lnTo>
                    <a:pt x="54" y="124"/>
                  </a:lnTo>
                  <a:lnTo>
                    <a:pt x="55" y="125"/>
                  </a:lnTo>
                  <a:lnTo>
                    <a:pt x="55" y="128"/>
                  </a:lnTo>
                  <a:lnTo>
                    <a:pt x="55" y="129"/>
                  </a:lnTo>
                  <a:lnTo>
                    <a:pt x="56" y="130"/>
                  </a:lnTo>
                  <a:lnTo>
                    <a:pt x="56" y="133"/>
                  </a:lnTo>
                  <a:lnTo>
                    <a:pt x="57" y="134"/>
                  </a:lnTo>
                  <a:lnTo>
                    <a:pt x="57" y="136"/>
                  </a:lnTo>
                  <a:lnTo>
                    <a:pt x="59" y="139"/>
                  </a:lnTo>
                  <a:lnTo>
                    <a:pt x="59" y="140"/>
                  </a:lnTo>
                  <a:lnTo>
                    <a:pt x="60" y="142"/>
                  </a:lnTo>
                  <a:lnTo>
                    <a:pt x="60" y="143"/>
                  </a:lnTo>
                  <a:lnTo>
                    <a:pt x="61" y="145"/>
                  </a:lnTo>
                  <a:lnTo>
                    <a:pt x="61" y="146"/>
                  </a:lnTo>
                  <a:lnTo>
                    <a:pt x="61" y="148"/>
                  </a:lnTo>
                  <a:lnTo>
                    <a:pt x="62" y="149"/>
                  </a:lnTo>
                  <a:lnTo>
                    <a:pt x="62" y="151"/>
                  </a:lnTo>
                  <a:lnTo>
                    <a:pt x="62" y="152"/>
                  </a:lnTo>
                  <a:lnTo>
                    <a:pt x="63" y="153"/>
                  </a:lnTo>
                  <a:lnTo>
                    <a:pt x="63" y="154"/>
                  </a:lnTo>
                  <a:lnTo>
                    <a:pt x="63" y="155"/>
                  </a:lnTo>
                  <a:lnTo>
                    <a:pt x="65" y="157"/>
                  </a:lnTo>
                  <a:lnTo>
                    <a:pt x="65" y="158"/>
                  </a:lnTo>
                  <a:lnTo>
                    <a:pt x="65" y="159"/>
                  </a:lnTo>
                  <a:lnTo>
                    <a:pt x="65" y="160"/>
                  </a:lnTo>
                  <a:lnTo>
                    <a:pt x="66" y="161"/>
                  </a:lnTo>
                  <a:lnTo>
                    <a:pt x="66" y="163"/>
                  </a:lnTo>
                  <a:lnTo>
                    <a:pt x="67" y="164"/>
                  </a:lnTo>
                  <a:lnTo>
                    <a:pt x="67" y="165"/>
                  </a:lnTo>
                  <a:lnTo>
                    <a:pt x="67" y="166"/>
                  </a:lnTo>
                  <a:lnTo>
                    <a:pt x="68" y="167"/>
                  </a:lnTo>
                  <a:lnTo>
                    <a:pt x="68" y="170"/>
                  </a:lnTo>
                  <a:lnTo>
                    <a:pt x="68" y="171"/>
                  </a:lnTo>
                  <a:lnTo>
                    <a:pt x="69" y="172"/>
                  </a:lnTo>
                  <a:lnTo>
                    <a:pt x="69" y="173"/>
                  </a:lnTo>
                  <a:lnTo>
                    <a:pt x="71" y="176"/>
                  </a:lnTo>
                  <a:lnTo>
                    <a:pt x="71" y="177"/>
                  </a:lnTo>
                  <a:lnTo>
                    <a:pt x="71" y="179"/>
                  </a:lnTo>
                  <a:lnTo>
                    <a:pt x="72" y="182"/>
                  </a:lnTo>
                  <a:lnTo>
                    <a:pt x="72" y="183"/>
                  </a:lnTo>
                  <a:lnTo>
                    <a:pt x="73" y="185"/>
                  </a:lnTo>
                  <a:lnTo>
                    <a:pt x="73" y="187"/>
                  </a:lnTo>
                  <a:lnTo>
                    <a:pt x="74" y="188"/>
                  </a:lnTo>
                  <a:lnTo>
                    <a:pt x="74" y="190"/>
                  </a:lnTo>
                  <a:lnTo>
                    <a:pt x="74" y="191"/>
                  </a:lnTo>
                  <a:lnTo>
                    <a:pt x="75" y="193"/>
                  </a:lnTo>
                  <a:lnTo>
                    <a:pt x="75" y="194"/>
                  </a:lnTo>
                  <a:lnTo>
                    <a:pt x="75" y="195"/>
                  </a:lnTo>
                  <a:lnTo>
                    <a:pt x="77" y="196"/>
                  </a:lnTo>
                  <a:lnTo>
                    <a:pt x="77" y="197"/>
                  </a:lnTo>
                  <a:lnTo>
                    <a:pt x="77" y="199"/>
                  </a:lnTo>
                  <a:lnTo>
                    <a:pt x="77" y="200"/>
                  </a:lnTo>
                  <a:lnTo>
                    <a:pt x="78" y="201"/>
                  </a:lnTo>
                  <a:lnTo>
                    <a:pt x="78" y="202"/>
                  </a:lnTo>
                  <a:lnTo>
                    <a:pt x="78" y="203"/>
                  </a:lnTo>
                  <a:lnTo>
                    <a:pt x="78" y="205"/>
                  </a:lnTo>
                  <a:lnTo>
                    <a:pt x="78" y="206"/>
                  </a:lnTo>
                  <a:lnTo>
                    <a:pt x="78" y="207"/>
                  </a:lnTo>
                  <a:lnTo>
                    <a:pt x="78" y="208"/>
                  </a:lnTo>
                  <a:lnTo>
                    <a:pt x="79" y="209"/>
                  </a:lnTo>
                  <a:lnTo>
                    <a:pt x="79" y="211"/>
                  </a:lnTo>
                  <a:lnTo>
                    <a:pt x="79" y="212"/>
                  </a:lnTo>
                  <a:lnTo>
                    <a:pt x="79" y="213"/>
                  </a:lnTo>
                  <a:lnTo>
                    <a:pt x="79" y="214"/>
                  </a:lnTo>
                  <a:lnTo>
                    <a:pt x="79" y="215"/>
                  </a:lnTo>
                  <a:lnTo>
                    <a:pt x="79" y="217"/>
                  </a:lnTo>
                  <a:lnTo>
                    <a:pt x="79" y="218"/>
                  </a:lnTo>
                  <a:lnTo>
                    <a:pt x="79" y="220"/>
                  </a:lnTo>
                  <a:lnTo>
                    <a:pt x="80" y="221"/>
                  </a:lnTo>
                  <a:lnTo>
                    <a:pt x="80" y="224"/>
                  </a:lnTo>
                  <a:lnTo>
                    <a:pt x="80" y="225"/>
                  </a:lnTo>
                  <a:lnTo>
                    <a:pt x="80" y="226"/>
                  </a:lnTo>
                  <a:lnTo>
                    <a:pt x="80" y="227"/>
                  </a:lnTo>
                  <a:lnTo>
                    <a:pt x="80" y="229"/>
                  </a:lnTo>
                  <a:lnTo>
                    <a:pt x="80" y="230"/>
                  </a:lnTo>
                  <a:lnTo>
                    <a:pt x="80" y="231"/>
                  </a:lnTo>
                  <a:lnTo>
                    <a:pt x="80" y="232"/>
                  </a:lnTo>
                  <a:lnTo>
                    <a:pt x="80" y="233"/>
                  </a:lnTo>
                  <a:lnTo>
                    <a:pt x="80" y="235"/>
                  </a:lnTo>
                  <a:lnTo>
                    <a:pt x="81" y="236"/>
                  </a:lnTo>
                  <a:lnTo>
                    <a:pt x="81" y="237"/>
                  </a:lnTo>
                  <a:lnTo>
                    <a:pt x="81" y="238"/>
                  </a:lnTo>
                  <a:lnTo>
                    <a:pt x="81" y="239"/>
                  </a:lnTo>
                  <a:lnTo>
                    <a:pt x="81" y="241"/>
                  </a:lnTo>
                  <a:lnTo>
                    <a:pt x="81" y="242"/>
                  </a:lnTo>
                  <a:lnTo>
                    <a:pt x="81" y="243"/>
                  </a:lnTo>
                  <a:lnTo>
                    <a:pt x="83" y="244"/>
                  </a:lnTo>
                  <a:lnTo>
                    <a:pt x="83" y="246"/>
                  </a:lnTo>
                  <a:lnTo>
                    <a:pt x="83" y="247"/>
                  </a:lnTo>
                  <a:lnTo>
                    <a:pt x="83" y="248"/>
                  </a:lnTo>
                  <a:lnTo>
                    <a:pt x="83" y="249"/>
                  </a:lnTo>
                  <a:lnTo>
                    <a:pt x="83" y="250"/>
                  </a:lnTo>
                  <a:lnTo>
                    <a:pt x="84" y="252"/>
                  </a:lnTo>
                  <a:lnTo>
                    <a:pt x="84" y="253"/>
                  </a:lnTo>
                  <a:lnTo>
                    <a:pt x="84" y="254"/>
                  </a:lnTo>
                  <a:lnTo>
                    <a:pt x="84" y="255"/>
                  </a:lnTo>
                  <a:lnTo>
                    <a:pt x="85" y="256"/>
                  </a:lnTo>
                  <a:lnTo>
                    <a:pt x="85" y="258"/>
                  </a:lnTo>
                  <a:lnTo>
                    <a:pt x="85" y="259"/>
                  </a:lnTo>
                  <a:lnTo>
                    <a:pt x="85" y="260"/>
                  </a:lnTo>
                  <a:lnTo>
                    <a:pt x="85" y="261"/>
                  </a:lnTo>
                  <a:lnTo>
                    <a:pt x="85" y="262"/>
                  </a:lnTo>
                  <a:lnTo>
                    <a:pt x="85" y="264"/>
                  </a:lnTo>
                  <a:lnTo>
                    <a:pt x="85" y="265"/>
                  </a:lnTo>
                  <a:lnTo>
                    <a:pt x="85" y="266"/>
                  </a:lnTo>
                  <a:lnTo>
                    <a:pt x="85" y="267"/>
                  </a:lnTo>
                  <a:lnTo>
                    <a:pt x="85" y="268"/>
                  </a:lnTo>
                  <a:lnTo>
                    <a:pt x="85" y="270"/>
                  </a:lnTo>
                  <a:lnTo>
                    <a:pt x="85" y="271"/>
                  </a:lnTo>
                  <a:lnTo>
                    <a:pt x="85" y="272"/>
                  </a:lnTo>
                  <a:lnTo>
                    <a:pt x="85" y="273"/>
                  </a:lnTo>
                  <a:lnTo>
                    <a:pt x="85" y="276"/>
                  </a:lnTo>
                  <a:lnTo>
                    <a:pt x="85" y="277"/>
                  </a:lnTo>
                  <a:lnTo>
                    <a:pt x="85" y="278"/>
                  </a:lnTo>
                  <a:lnTo>
                    <a:pt x="84" y="280"/>
                  </a:lnTo>
                  <a:lnTo>
                    <a:pt x="84" y="283"/>
                  </a:lnTo>
                  <a:lnTo>
                    <a:pt x="84" y="285"/>
                  </a:lnTo>
                  <a:lnTo>
                    <a:pt x="84" y="286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8" name="Freeform 17">
              <a:extLst>
                <a:ext uri="{FF2B5EF4-FFF2-40B4-BE49-F238E27FC236}">
                  <a16:creationId xmlns:a16="http://schemas.microsoft.com/office/drawing/2014/main" id="{0A1706FA-E611-4CBA-815C-10985B49C5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325" y="1622425"/>
              <a:ext cx="68263" cy="227013"/>
            </a:xfrm>
            <a:custGeom>
              <a:avLst/>
              <a:gdLst>
                <a:gd name="T0" fmla="*/ 3212 w 85"/>
                <a:gd name="T1" fmla="*/ 220685 h 287"/>
                <a:gd name="T2" fmla="*/ 8031 w 85"/>
                <a:gd name="T3" fmla="*/ 212775 h 287"/>
                <a:gd name="T4" fmla="*/ 11243 w 85"/>
                <a:gd name="T5" fmla="*/ 207238 h 287"/>
                <a:gd name="T6" fmla="*/ 14455 w 85"/>
                <a:gd name="T7" fmla="*/ 202492 h 287"/>
                <a:gd name="T8" fmla="*/ 16062 w 85"/>
                <a:gd name="T9" fmla="*/ 198537 h 287"/>
                <a:gd name="T10" fmla="*/ 16865 w 85"/>
                <a:gd name="T11" fmla="*/ 195374 h 287"/>
                <a:gd name="T12" fmla="*/ 19274 w 85"/>
                <a:gd name="T13" fmla="*/ 191419 h 287"/>
                <a:gd name="T14" fmla="*/ 20880 w 85"/>
                <a:gd name="T15" fmla="*/ 187464 h 287"/>
                <a:gd name="T16" fmla="*/ 23289 w 85"/>
                <a:gd name="T17" fmla="*/ 183509 h 287"/>
                <a:gd name="T18" fmla="*/ 24896 w 85"/>
                <a:gd name="T19" fmla="*/ 178763 h 287"/>
                <a:gd name="T20" fmla="*/ 25699 w 85"/>
                <a:gd name="T21" fmla="*/ 176390 h 287"/>
                <a:gd name="T22" fmla="*/ 26502 w 85"/>
                <a:gd name="T23" fmla="*/ 172435 h 287"/>
                <a:gd name="T24" fmla="*/ 28911 w 85"/>
                <a:gd name="T25" fmla="*/ 169271 h 287"/>
                <a:gd name="T26" fmla="*/ 29714 w 85"/>
                <a:gd name="T27" fmla="*/ 166898 h 287"/>
                <a:gd name="T28" fmla="*/ 30517 w 85"/>
                <a:gd name="T29" fmla="*/ 162943 h 287"/>
                <a:gd name="T30" fmla="*/ 32926 w 85"/>
                <a:gd name="T31" fmla="*/ 157406 h 287"/>
                <a:gd name="T32" fmla="*/ 34533 w 85"/>
                <a:gd name="T33" fmla="*/ 152660 h 287"/>
                <a:gd name="T34" fmla="*/ 37745 w 85"/>
                <a:gd name="T35" fmla="*/ 147123 h 287"/>
                <a:gd name="T36" fmla="*/ 38548 w 85"/>
                <a:gd name="T37" fmla="*/ 142377 h 287"/>
                <a:gd name="T38" fmla="*/ 40154 w 85"/>
                <a:gd name="T39" fmla="*/ 140005 h 287"/>
                <a:gd name="T40" fmla="*/ 40957 w 85"/>
                <a:gd name="T41" fmla="*/ 136050 h 287"/>
                <a:gd name="T42" fmla="*/ 42563 w 85"/>
                <a:gd name="T43" fmla="*/ 132886 h 287"/>
                <a:gd name="T44" fmla="*/ 43366 w 85"/>
                <a:gd name="T45" fmla="*/ 129722 h 287"/>
                <a:gd name="T46" fmla="*/ 44973 w 85"/>
                <a:gd name="T47" fmla="*/ 124976 h 287"/>
                <a:gd name="T48" fmla="*/ 45776 w 85"/>
                <a:gd name="T49" fmla="*/ 120230 h 287"/>
                <a:gd name="T50" fmla="*/ 48185 w 85"/>
                <a:gd name="T51" fmla="*/ 113902 h 287"/>
                <a:gd name="T52" fmla="*/ 49791 w 85"/>
                <a:gd name="T53" fmla="*/ 109156 h 287"/>
                <a:gd name="T54" fmla="*/ 50594 w 85"/>
                <a:gd name="T55" fmla="*/ 105992 h 287"/>
                <a:gd name="T56" fmla="*/ 52200 w 85"/>
                <a:gd name="T57" fmla="*/ 102828 h 287"/>
                <a:gd name="T58" fmla="*/ 53003 w 85"/>
                <a:gd name="T59" fmla="*/ 98873 h 287"/>
                <a:gd name="T60" fmla="*/ 53807 w 85"/>
                <a:gd name="T61" fmla="*/ 96500 h 287"/>
                <a:gd name="T62" fmla="*/ 55413 w 85"/>
                <a:gd name="T63" fmla="*/ 91754 h 287"/>
                <a:gd name="T64" fmla="*/ 57019 w 85"/>
                <a:gd name="T65" fmla="*/ 85426 h 287"/>
                <a:gd name="T66" fmla="*/ 58625 w 85"/>
                <a:gd name="T67" fmla="*/ 80681 h 287"/>
                <a:gd name="T68" fmla="*/ 59428 w 85"/>
                <a:gd name="T69" fmla="*/ 75935 h 287"/>
                <a:gd name="T70" fmla="*/ 61837 w 85"/>
                <a:gd name="T71" fmla="*/ 72771 h 287"/>
                <a:gd name="T72" fmla="*/ 61837 w 85"/>
                <a:gd name="T73" fmla="*/ 69607 h 287"/>
                <a:gd name="T74" fmla="*/ 62640 w 85"/>
                <a:gd name="T75" fmla="*/ 65652 h 287"/>
                <a:gd name="T76" fmla="*/ 62640 w 85"/>
                <a:gd name="T77" fmla="*/ 63279 h 287"/>
                <a:gd name="T78" fmla="*/ 63444 w 85"/>
                <a:gd name="T79" fmla="*/ 59324 h 287"/>
                <a:gd name="T80" fmla="*/ 63444 w 85"/>
                <a:gd name="T81" fmla="*/ 54578 h 287"/>
                <a:gd name="T82" fmla="*/ 64247 w 85"/>
                <a:gd name="T83" fmla="*/ 50623 h 287"/>
                <a:gd name="T84" fmla="*/ 64247 w 85"/>
                <a:gd name="T85" fmla="*/ 46668 h 287"/>
                <a:gd name="T86" fmla="*/ 64247 w 85"/>
                <a:gd name="T87" fmla="*/ 42713 h 287"/>
                <a:gd name="T88" fmla="*/ 65050 w 85"/>
                <a:gd name="T89" fmla="*/ 40340 h 287"/>
                <a:gd name="T90" fmla="*/ 65050 w 85"/>
                <a:gd name="T91" fmla="*/ 37967 h 287"/>
                <a:gd name="T92" fmla="*/ 65050 w 85"/>
                <a:gd name="T93" fmla="*/ 36385 h 287"/>
                <a:gd name="T94" fmla="*/ 66656 w 85"/>
                <a:gd name="T95" fmla="*/ 33221 h 287"/>
                <a:gd name="T96" fmla="*/ 66656 w 85"/>
                <a:gd name="T97" fmla="*/ 31639 h 287"/>
                <a:gd name="T98" fmla="*/ 67459 w 85"/>
                <a:gd name="T99" fmla="*/ 28475 h 287"/>
                <a:gd name="T100" fmla="*/ 67459 w 85"/>
                <a:gd name="T101" fmla="*/ 26103 h 287"/>
                <a:gd name="T102" fmla="*/ 68262 w 85"/>
                <a:gd name="T103" fmla="*/ 23730 h 287"/>
                <a:gd name="T104" fmla="*/ 68262 w 85"/>
                <a:gd name="T105" fmla="*/ 21357 h 287"/>
                <a:gd name="T106" fmla="*/ 68262 w 85"/>
                <a:gd name="T107" fmla="*/ 18193 h 287"/>
                <a:gd name="T108" fmla="*/ 68262 w 85"/>
                <a:gd name="T109" fmla="*/ 15029 h 287"/>
                <a:gd name="T110" fmla="*/ 68262 w 85"/>
                <a:gd name="T111" fmla="*/ 10283 h 287"/>
                <a:gd name="T112" fmla="*/ 67459 w 85"/>
                <a:gd name="T113" fmla="*/ 5537 h 28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5"/>
                <a:gd name="T172" fmla="*/ 0 h 287"/>
                <a:gd name="T173" fmla="*/ 85 w 85"/>
                <a:gd name="T174" fmla="*/ 287 h 28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5" h="287">
                  <a:moveTo>
                    <a:pt x="0" y="287"/>
                  </a:moveTo>
                  <a:lnTo>
                    <a:pt x="2" y="284"/>
                  </a:lnTo>
                  <a:lnTo>
                    <a:pt x="3" y="281"/>
                  </a:lnTo>
                  <a:lnTo>
                    <a:pt x="4" y="279"/>
                  </a:lnTo>
                  <a:lnTo>
                    <a:pt x="7" y="277"/>
                  </a:lnTo>
                  <a:lnTo>
                    <a:pt x="8" y="274"/>
                  </a:lnTo>
                  <a:lnTo>
                    <a:pt x="9" y="272"/>
                  </a:lnTo>
                  <a:lnTo>
                    <a:pt x="10" y="269"/>
                  </a:lnTo>
                  <a:lnTo>
                    <a:pt x="12" y="267"/>
                  </a:lnTo>
                  <a:lnTo>
                    <a:pt x="13" y="266"/>
                  </a:lnTo>
                  <a:lnTo>
                    <a:pt x="13" y="263"/>
                  </a:lnTo>
                  <a:lnTo>
                    <a:pt x="14" y="262"/>
                  </a:lnTo>
                  <a:lnTo>
                    <a:pt x="15" y="261"/>
                  </a:lnTo>
                  <a:lnTo>
                    <a:pt x="15" y="259"/>
                  </a:lnTo>
                  <a:lnTo>
                    <a:pt x="17" y="257"/>
                  </a:lnTo>
                  <a:lnTo>
                    <a:pt x="18" y="256"/>
                  </a:lnTo>
                  <a:lnTo>
                    <a:pt x="18" y="255"/>
                  </a:lnTo>
                  <a:lnTo>
                    <a:pt x="19" y="254"/>
                  </a:lnTo>
                  <a:lnTo>
                    <a:pt x="19" y="253"/>
                  </a:lnTo>
                  <a:lnTo>
                    <a:pt x="20" y="251"/>
                  </a:lnTo>
                  <a:lnTo>
                    <a:pt x="20" y="250"/>
                  </a:lnTo>
                  <a:lnTo>
                    <a:pt x="21" y="249"/>
                  </a:lnTo>
                  <a:lnTo>
                    <a:pt x="21" y="248"/>
                  </a:lnTo>
                  <a:lnTo>
                    <a:pt x="21" y="247"/>
                  </a:lnTo>
                  <a:lnTo>
                    <a:pt x="23" y="245"/>
                  </a:lnTo>
                  <a:lnTo>
                    <a:pt x="23" y="244"/>
                  </a:lnTo>
                  <a:lnTo>
                    <a:pt x="24" y="243"/>
                  </a:lnTo>
                  <a:lnTo>
                    <a:pt x="24" y="242"/>
                  </a:lnTo>
                  <a:lnTo>
                    <a:pt x="25" y="241"/>
                  </a:lnTo>
                  <a:lnTo>
                    <a:pt x="25" y="239"/>
                  </a:lnTo>
                  <a:lnTo>
                    <a:pt x="26" y="238"/>
                  </a:lnTo>
                  <a:lnTo>
                    <a:pt x="26" y="237"/>
                  </a:lnTo>
                  <a:lnTo>
                    <a:pt x="27" y="235"/>
                  </a:lnTo>
                  <a:lnTo>
                    <a:pt x="27" y="233"/>
                  </a:lnTo>
                  <a:lnTo>
                    <a:pt x="29" y="232"/>
                  </a:lnTo>
                  <a:lnTo>
                    <a:pt x="29" y="230"/>
                  </a:lnTo>
                  <a:lnTo>
                    <a:pt x="30" y="229"/>
                  </a:lnTo>
                  <a:lnTo>
                    <a:pt x="30" y="227"/>
                  </a:lnTo>
                  <a:lnTo>
                    <a:pt x="31" y="226"/>
                  </a:lnTo>
                  <a:lnTo>
                    <a:pt x="31" y="225"/>
                  </a:lnTo>
                  <a:lnTo>
                    <a:pt x="31" y="224"/>
                  </a:lnTo>
                  <a:lnTo>
                    <a:pt x="32" y="223"/>
                  </a:lnTo>
                  <a:lnTo>
                    <a:pt x="32" y="221"/>
                  </a:lnTo>
                  <a:lnTo>
                    <a:pt x="33" y="220"/>
                  </a:lnTo>
                  <a:lnTo>
                    <a:pt x="33" y="219"/>
                  </a:lnTo>
                  <a:lnTo>
                    <a:pt x="33" y="218"/>
                  </a:lnTo>
                  <a:lnTo>
                    <a:pt x="35" y="218"/>
                  </a:lnTo>
                  <a:lnTo>
                    <a:pt x="35" y="217"/>
                  </a:lnTo>
                  <a:lnTo>
                    <a:pt x="35" y="215"/>
                  </a:lnTo>
                  <a:lnTo>
                    <a:pt x="36" y="214"/>
                  </a:lnTo>
                  <a:lnTo>
                    <a:pt x="36" y="213"/>
                  </a:lnTo>
                  <a:lnTo>
                    <a:pt x="37" y="212"/>
                  </a:lnTo>
                  <a:lnTo>
                    <a:pt x="37" y="211"/>
                  </a:lnTo>
                  <a:lnTo>
                    <a:pt x="37" y="209"/>
                  </a:lnTo>
                  <a:lnTo>
                    <a:pt x="38" y="208"/>
                  </a:lnTo>
                  <a:lnTo>
                    <a:pt x="38" y="207"/>
                  </a:lnTo>
                  <a:lnTo>
                    <a:pt x="38" y="206"/>
                  </a:lnTo>
                  <a:lnTo>
                    <a:pt x="39" y="203"/>
                  </a:lnTo>
                  <a:lnTo>
                    <a:pt x="39" y="202"/>
                  </a:lnTo>
                  <a:lnTo>
                    <a:pt x="41" y="201"/>
                  </a:lnTo>
                  <a:lnTo>
                    <a:pt x="41" y="199"/>
                  </a:lnTo>
                  <a:lnTo>
                    <a:pt x="42" y="197"/>
                  </a:lnTo>
                  <a:lnTo>
                    <a:pt x="43" y="195"/>
                  </a:lnTo>
                  <a:lnTo>
                    <a:pt x="43" y="193"/>
                  </a:lnTo>
                  <a:lnTo>
                    <a:pt x="44" y="191"/>
                  </a:lnTo>
                  <a:lnTo>
                    <a:pt x="44" y="189"/>
                  </a:lnTo>
                  <a:lnTo>
                    <a:pt x="45" y="188"/>
                  </a:lnTo>
                  <a:lnTo>
                    <a:pt x="47" y="186"/>
                  </a:lnTo>
                  <a:lnTo>
                    <a:pt x="47" y="185"/>
                  </a:lnTo>
                  <a:lnTo>
                    <a:pt x="47" y="183"/>
                  </a:lnTo>
                  <a:lnTo>
                    <a:pt x="48" y="182"/>
                  </a:lnTo>
                  <a:lnTo>
                    <a:pt x="48" y="180"/>
                  </a:lnTo>
                  <a:lnTo>
                    <a:pt x="49" y="179"/>
                  </a:lnTo>
                  <a:lnTo>
                    <a:pt x="49" y="178"/>
                  </a:lnTo>
                  <a:lnTo>
                    <a:pt x="50" y="177"/>
                  </a:lnTo>
                  <a:lnTo>
                    <a:pt x="50" y="176"/>
                  </a:lnTo>
                  <a:lnTo>
                    <a:pt x="50" y="174"/>
                  </a:lnTo>
                  <a:lnTo>
                    <a:pt x="51" y="173"/>
                  </a:lnTo>
                  <a:lnTo>
                    <a:pt x="51" y="172"/>
                  </a:lnTo>
                  <a:lnTo>
                    <a:pt x="51" y="171"/>
                  </a:lnTo>
                  <a:lnTo>
                    <a:pt x="51" y="170"/>
                  </a:lnTo>
                  <a:lnTo>
                    <a:pt x="53" y="170"/>
                  </a:lnTo>
                  <a:lnTo>
                    <a:pt x="53" y="168"/>
                  </a:lnTo>
                  <a:lnTo>
                    <a:pt x="53" y="167"/>
                  </a:lnTo>
                  <a:lnTo>
                    <a:pt x="54" y="166"/>
                  </a:lnTo>
                  <a:lnTo>
                    <a:pt x="54" y="165"/>
                  </a:lnTo>
                  <a:lnTo>
                    <a:pt x="54" y="164"/>
                  </a:lnTo>
                  <a:lnTo>
                    <a:pt x="55" y="161"/>
                  </a:lnTo>
                  <a:lnTo>
                    <a:pt x="55" y="160"/>
                  </a:lnTo>
                  <a:lnTo>
                    <a:pt x="55" y="159"/>
                  </a:lnTo>
                  <a:lnTo>
                    <a:pt x="56" y="158"/>
                  </a:lnTo>
                  <a:lnTo>
                    <a:pt x="56" y="155"/>
                  </a:lnTo>
                  <a:lnTo>
                    <a:pt x="57" y="154"/>
                  </a:lnTo>
                  <a:lnTo>
                    <a:pt x="57" y="152"/>
                  </a:lnTo>
                  <a:lnTo>
                    <a:pt x="59" y="149"/>
                  </a:lnTo>
                  <a:lnTo>
                    <a:pt x="59" y="148"/>
                  </a:lnTo>
                  <a:lnTo>
                    <a:pt x="60" y="146"/>
                  </a:lnTo>
                  <a:lnTo>
                    <a:pt x="60" y="144"/>
                  </a:lnTo>
                  <a:lnTo>
                    <a:pt x="61" y="143"/>
                  </a:lnTo>
                  <a:lnTo>
                    <a:pt x="61" y="141"/>
                  </a:lnTo>
                  <a:lnTo>
                    <a:pt x="61" y="140"/>
                  </a:lnTo>
                  <a:lnTo>
                    <a:pt x="62" y="138"/>
                  </a:lnTo>
                  <a:lnTo>
                    <a:pt x="62" y="137"/>
                  </a:lnTo>
                  <a:lnTo>
                    <a:pt x="62" y="136"/>
                  </a:lnTo>
                  <a:lnTo>
                    <a:pt x="63" y="135"/>
                  </a:lnTo>
                  <a:lnTo>
                    <a:pt x="63" y="134"/>
                  </a:lnTo>
                  <a:lnTo>
                    <a:pt x="63" y="132"/>
                  </a:lnTo>
                  <a:lnTo>
                    <a:pt x="65" y="131"/>
                  </a:lnTo>
                  <a:lnTo>
                    <a:pt x="65" y="130"/>
                  </a:lnTo>
                  <a:lnTo>
                    <a:pt x="65" y="129"/>
                  </a:lnTo>
                  <a:lnTo>
                    <a:pt x="65" y="128"/>
                  </a:lnTo>
                  <a:lnTo>
                    <a:pt x="66" y="126"/>
                  </a:lnTo>
                  <a:lnTo>
                    <a:pt x="66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7" y="123"/>
                  </a:lnTo>
                  <a:lnTo>
                    <a:pt x="67" y="122"/>
                  </a:lnTo>
                  <a:lnTo>
                    <a:pt x="68" y="119"/>
                  </a:lnTo>
                  <a:lnTo>
                    <a:pt x="68" y="118"/>
                  </a:lnTo>
                  <a:lnTo>
                    <a:pt x="68" y="117"/>
                  </a:lnTo>
                  <a:lnTo>
                    <a:pt x="69" y="116"/>
                  </a:lnTo>
                  <a:lnTo>
                    <a:pt x="69" y="113"/>
                  </a:lnTo>
                  <a:lnTo>
                    <a:pt x="71" y="112"/>
                  </a:lnTo>
                  <a:lnTo>
                    <a:pt x="71" y="110"/>
                  </a:lnTo>
                  <a:lnTo>
                    <a:pt x="71" y="108"/>
                  </a:lnTo>
                  <a:lnTo>
                    <a:pt x="72" y="106"/>
                  </a:lnTo>
                  <a:lnTo>
                    <a:pt x="72" y="104"/>
                  </a:lnTo>
                  <a:lnTo>
                    <a:pt x="73" y="102"/>
                  </a:lnTo>
                  <a:lnTo>
                    <a:pt x="73" y="101"/>
                  </a:lnTo>
                  <a:lnTo>
                    <a:pt x="74" y="99"/>
                  </a:lnTo>
                  <a:lnTo>
                    <a:pt x="74" y="98"/>
                  </a:lnTo>
                  <a:lnTo>
                    <a:pt x="74" y="96"/>
                  </a:lnTo>
                  <a:lnTo>
                    <a:pt x="75" y="95"/>
                  </a:lnTo>
                  <a:lnTo>
                    <a:pt x="75" y="94"/>
                  </a:lnTo>
                  <a:lnTo>
                    <a:pt x="75" y="93"/>
                  </a:lnTo>
                  <a:lnTo>
                    <a:pt x="77" y="92"/>
                  </a:lnTo>
                  <a:lnTo>
                    <a:pt x="77" y="90"/>
                  </a:lnTo>
                  <a:lnTo>
                    <a:pt x="77" y="89"/>
                  </a:lnTo>
                  <a:lnTo>
                    <a:pt x="77" y="88"/>
                  </a:lnTo>
                  <a:lnTo>
                    <a:pt x="78" y="87"/>
                  </a:lnTo>
                  <a:lnTo>
                    <a:pt x="78" y="86"/>
                  </a:lnTo>
                  <a:lnTo>
                    <a:pt x="78" y="84"/>
                  </a:lnTo>
                  <a:lnTo>
                    <a:pt x="78" y="83"/>
                  </a:lnTo>
                  <a:lnTo>
                    <a:pt x="78" y="82"/>
                  </a:lnTo>
                  <a:lnTo>
                    <a:pt x="78" y="81"/>
                  </a:lnTo>
                  <a:lnTo>
                    <a:pt x="78" y="80"/>
                  </a:lnTo>
                  <a:lnTo>
                    <a:pt x="79" y="78"/>
                  </a:lnTo>
                  <a:lnTo>
                    <a:pt x="79" y="77"/>
                  </a:lnTo>
                  <a:lnTo>
                    <a:pt x="79" y="76"/>
                  </a:lnTo>
                  <a:lnTo>
                    <a:pt x="79" y="75"/>
                  </a:lnTo>
                  <a:lnTo>
                    <a:pt x="79" y="73"/>
                  </a:lnTo>
                  <a:lnTo>
                    <a:pt x="79" y="72"/>
                  </a:lnTo>
                  <a:lnTo>
                    <a:pt x="79" y="71"/>
                  </a:lnTo>
                  <a:lnTo>
                    <a:pt x="79" y="69"/>
                  </a:lnTo>
                  <a:lnTo>
                    <a:pt x="79" y="67"/>
                  </a:lnTo>
                  <a:lnTo>
                    <a:pt x="80" y="65"/>
                  </a:lnTo>
                  <a:lnTo>
                    <a:pt x="80" y="64"/>
                  </a:lnTo>
                  <a:lnTo>
                    <a:pt x="80" y="63"/>
                  </a:lnTo>
                  <a:lnTo>
                    <a:pt x="80" y="61"/>
                  </a:lnTo>
                  <a:lnTo>
                    <a:pt x="80" y="60"/>
                  </a:lnTo>
                  <a:lnTo>
                    <a:pt x="80" y="59"/>
                  </a:lnTo>
                  <a:lnTo>
                    <a:pt x="80" y="58"/>
                  </a:lnTo>
                  <a:lnTo>
                    <a:pt x="80" y="57"/>
                  </a:lnTo>
                  <a:lnTo>
                    <a:pt x="80" y="55"/>
                  </a:lnTo>
                  <a:lnTo>
                    <a:pt x="80" y="54"/>
                  </a:lnTo>
                  <a:lnTo>
                    <a:pt x="80" y="53"/>
                  </a:lnTo>
                  <a:lnTo>
                    <a:pt x="81" y="52"/>
                  </a:lnTo>
                  <a:lnTo>
                    <a:pt x="81" y="51"/>
                  </a:lnTo>
                  <a:lnTo>
                    <a:pt x="81" y="49"/>
                  </a:lnTo>
                  <a:lnTo>
                    <a:pt x="81" y="48"/>
                  </a:lnTo>
                  <a:lnTo>
                    <a:pt x="81" y="47"/>
                  </a:lnTo>
                  <a:lnTo>
                    <a:pt x="81" y="46"/>
                  </a:lnTo>
                  <a:lnTo>
                    <a:pt x="81" y="45"/>
                  </a:lnTo>
                  <a:lnTo>
                    <a:pt x="83" y="43"/>
                  </a:lnTo>
                  <a:lnTo>
                    <a:pt x="83" y="42"/>
                  </a:lnTo>
                  <a:lnTo>
                    <a:pt x="83" y="41"/>
                  </a:lnTo>
                  <a:lnTo>
                    <a:pt x="83" y="40"/>
                  </a:lnTo>
                  <a:lnTo>
                    <a:pt x="83" y="39"/>
                  </a:lnTo>
                  <a:lnTo>
                    <a:pt x="83" y="37"/>
                  </a:lnTo>
                  <a:lnTo>
                    <a:pt x="84" y="36"/>
                  </a:lnTo>
                  <a:lnTo>
                    <a:pt x="84" y="35"/>
                  </a:lnTo>
                  <a:lnTo>
                    <a:pt x="84" y="34"/>
                  </a:lnTo>
                  <a:lnTo>
                    <a:pt x="84" y="33"/>
                  </a:lnTo>
                  <a:lnTo>
                    <a:pt x="84" y="31"/>
                  </a:lnTo>
                  <a:lnTo>
                    <a:pt x="85" y="31"/>
                  </a:lnTo>
                  <a:lnTo>
                    <a:pt x="85" y="30"/>
                  </a:lnTo>
                  <a:lnTo>
                    <a:pt x="85" y="29"/>
                  </a:lnTo>
                  <a:lnTo>
                    <a:pt x="85" y="28"/>
                  </a:lnTo>
                  <a:lnTo>
                    <a:pt x="85" y="27"/>
                  </a:lnTo>
                  <a:lnTo>
                    <a:pt x="85" y="25"/>
                  </a:lnTo>
                  <a:lnTo>
                    <a:pt x="85" y="24"/>
                  </a:lnTo>
                  <a:lnTo>
                    <a:pt x="85" y="23"/>
                  </a:lnTo>
                  <a:lnTo>
                    <a:pt x="85" y="22"/>
                  </a:lnTo>
                  <a:lnTo>
                    <a:pt x="85" y="21"/>
                  </a:lnTo>
                  <a:lnTo>
                    <a:pt x="85" y="19"/>
                  </a:lnTo>
                  <a:lnTo>
                    <a:pt x="85" y="18"/>
                  </a:lnTo>
                  <a:lnTo>
                    <a:pt x="85" y="17"/>
                  </a:lnTo>
                  <a:lnTo>
                    <a:pt x="85" y="16"/>
                  </a:lnTo>
                  <a:lnTo>
                    <a:pt x="85" y="13"/>
                  </a:lnTo>
                  <a:lnTo>
                    <a:pt x="85" y="12"/>
                  </a:lnTo>
                  <a:lnTo>
                    <a:pt x="85" y="11"/>
                  </a:lnTo>
                  <a:lnTo>
                    <a:pt x="85" y="9"/>
                  </a:lnTo>
                  <a:lnTo>
                    <a:pt x="84" y="7"/>
                  </a:lnTo>
                  <a:lnTo>
                    <a:pt x="84" y="5"/>
                  </a:lnTo>
                  <a:lnTo>
                    <a:pt x="84" y="3"/>
                  </a:lnTo>
                  <a:lnTo>
                    <a:pt x="84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9" name="Freeform 18">
              <a:extLst>
                <a:ext uri="{FF2B5EF4-FFF2-40B4-BE49-F238E27FC236}">
                  <a16:creationId xmlns:a16="http://schemas.microsoft.com/office/drawing/2014/main" id="{727D74A2-96CA-434C-91E2-EFFBEEC58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588" y="1941513"/>
              <a:ext cx="457200" cy="457200"/>
            </a:xfrm>
            <a:custGeom>
              <a:avLst/>
              <a:gdLst>
                <a:gd name="T0" fmla="*/ 217111 w 577"/>
                <a:gd name="T1" fmla="*/ 792 h 577"/>
                <a:gd name="T2" fmla="*/ 183038 w 577"/>
                <a:gd name="T3" fmla="*/ 4754 h 577"/>
                <a:gd name="T4" fmla="*/ 150551 w 577"/>
                <a:gd name="T5" fmla="*/ 14263 h 577"/>
                <a:gd name="T6" fmla="*/ 119649 w 577"/>
                <a:gd name="T7" fmla="*/ 27733 h 577"/>
                <a:gd name="T8" fmla="*/ 91123 w 577"/>
                <a:gd name="T9" fmla="*/ 45958 h 577"/>
                <a:gd name="T10" fmla="*/ 66559 w 577"/>
                <a:gd name="T11" fmla="*/ 67352 h 577"/>
                <a:gd name="T12" fmla="*/ 45165 w 577"/>
                <a:gd name="T13" fmla="*/ 91915 h 577"/>
                <a:gd name="T14" fmla="*/ 27733 w 577"/>
                <a:gd name="T15" fmla="*/ 119649 h 577"/>
                <a:gd name="T16" fmla="*/ 14263 w 577"/>
                <a:gd name="T17" fmla="*/ 150551 h 577"/>
                <a:gd name="T18" fmla="*/ 4754 w 577"/>
                <a:gd name="T19" fmla="*/ 183038 h 577"/>
                <a:gd name="T20" fmla="*/ 0 w 577"/>
                <a:gd name="T21" fmla="*/ 217111 h 577"/>
                <a:gd name="T22" fmla="*/ 0 w 577"/>
                <a:gd name="T23" fmla="*/ 240882 h 577"/>
                <a:gd name="T24" fmla="*/ 4754 w 577"/>
                <a:gd name="T25" fmla="*/ 274954 h 577"/>
                <a:gd name="T26" fmla="*/ 14263 w 577"/>
                <a:gd name="T27" fmla="*/ 307441 h 577"/>
                <a:gd name="T28" fmla="*/ 27733 w 577"/>
                <a:gd name="T29" fmla="*/ 338344 h 577"/>
                <a:gd name="T30" fmla="*/ 45165 w 577"/>
                <a:gd name="T31" fmla="*/ 365285 h 577"/>
                <a:gd name="T32" fmla="*/ 66559 w 577"/>
                <a:gd name="T33" fmla="*/ 390640 h 577"/>
                <a:gd name="T34" fmla="*/ 91123 w 577"/>
                <a:gd name="T35" fmla="*/ 412035 h 577"/>
                <a:gd name="T36" fmla="*/ 119649 w 577"/>
                <a:gd name="T37" fmla="*/ 430259 h 577"/>
                <a:gd name="T38" fmla="*/ 150551 w 577"/>
                <a:gd name="T39" fmla="*/ 443730 h 577"/>
                <a:gd name="T40" fmla="*/ 183038 w 577"/>
                <a:gd name="T41" fmla="*/ 453238 h 577"/>
                <a:gd name="T42" fmla="*/ 217111 w 577"/>
                <a:gd name="T43" fmla="*/ 457200 h 577"/>
                <a:gd name="T44" fmla="*/ 240089 w 577"/>
                <a:gd name="T45" fmla="*/ 457200 h 577"/>
                <a:gd name="T46" fmla="*/ 274162 w 577"/>
                <a:gd name="T47" fmla="*/ 453238 h 577"/>
                <a:gd name="T48" fmla="*/ 307441 w 577"/>
                <a:gd name="T49" fmla="*/ 443730 h 577"/>
                <a:gd name="T50" fmla="*/ 336759 w 577"/>
                <a:gd name="T51" fmla="*/ 430259 h 577"/>
                <a:gd name="T52" fmla="*/ 366077 w 577"/>
                <a:gd name="T53" fmla="*/ 412035 h 577"/>
                <a:gd name="T54" fmla="*/ 390640 w 577"/>
                <a:gd name="T55" fmla="*/ 390640 h 577"/>
                <a:gd name="T56" fmla="*/ 411242 w 577"/>
                <a:gd name="T57" fmla="*/ 365285 h 577"/>
                <a:gd name="T58" fmla="*/ 429467 w 577"/>
                <a:gd name="T59" fmla="*/ 338344 h 577"/>
                <a:gd name="T60" fmla="*/ 443730 w 577"/>
                <a:gd name="T61" fmla="*/ 307441 h 577"/>
                <a:gd name="T62" fmla="*/ 452446 w 577"/>
                <a:gd name="T63" fmla="*/ 274954 h 577"/>
                <a:gd name="T64" fmla="*/ 457200 w 577"/>
                <a:gd name="T65" fmla="*/ 240882 h 577"/>
                <a:gd name="T66" fmla="*/ 457200 w 577"/>
                <a:gd name="T67" fmla="*/ 217111 h 577"/>
                <a:gd name="T68" fmla="*/ 452446 w 577"/>
                <a:gd name="T69" fmla="*/ 183038 h 577"/>
                <a:gd name="T70" fmla="*/ 443730 w 577"/>
                <a:gd name="T71" fmla="*/ 150551 h 577"/>
                <a:gd name="T72" fmla="*/ 429467 w 577"/>
                <a:gd name="T73" fmla="*/ 119649 h 577"/>
                <a:gd name="T74" fmla="*/ 411242 w 577"/>
                <a:gd name="T75" fmla="*/ 91915 h 577"/>
                <a:gd name="T76" fmla="*/ 390640 w 577"/>
                <a:gd name="T77" fmla="*/ 67352 h 577"/>
                <a:gd name="T78" fmla="*/ 366077 w 577"/>
                <a:gd name="T79" fmla="*/ 45958 h 577"/>
                <a:gd name="T80" fmla="*/ 336759 w 577"/>
                <a:gd name="T81" fmla="*/ 27733 h 577"/>
                <a:gd name="T82" fmla="*/ 307441 w 577"/>
                <a:gd name="T83" fmla="*/ 14263 h 577"/>
                <a:gd name="T84" fmla="*/ 274162 w 577"/>
                <a:gd name="T85" fmla="*/ 4754 h 577"/>
                <a:gd name="T86" fmla="*/ 240089 w 577"/>
                <a:gd name="T87" fmla="*/ 792 h 577"/>
                <a:gd name="T88" fmla="*/ 228204 w 577"/>
                <a:gd name="T89" fmla="*/ 228204 h 57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77"/>
                <a:gd name="T136" fmla="*/ 0 h 577"/>
                <a:gd name="T137" fmla="*/ 577 w 577"/>
                <a:gd name="T138" fmla="*/ 577 h 57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77" h="577">
                  <a:moveTo>
                    <a:pt x="288" y="288"/>
                  </a:moveTo>
                  <a:lnTo>
                    <a:pt x="288" y="0"/>
                  </a:lnTo>
                  <a:lnTo>
                    <a:pt x="274" y="1"/>
                  </a:lnTo>
                  <a:lnTo>
                    <a:pt x="259" y="2"/>
                  </a:lnTo>
                  <a:lnTo>
                    <a:pt x="245" y="3"/>
                  </a:lnTo>
                  <a:lnTo>
                    <a:pt x="231" y="6"/>
                  </a:lnTo>
                  <a:lnTo>
                    <a:pt x="216" y="9"/>
                  </a:lnTo>
                  <a:lnTo>
                    <a:pt x="203" y="13"/>
                  </a:lnTo>
                  <a:lnTo>
                    <a:pt x="190" y="18"/>
                  </a:lnTo>
                  <a:lnTo>
                    <a:pt x="177" y="23"/>
                  </a:lnTo>
                  <a:lnTo>
                    <a:pt x="163" y="29"/>
                  </a:lnTo>
                  <a:lnTo>
                    <a:pt x="151" y="35"/>
                  </a:lnTo>
                  <a:lnTo>
                    <a:pt x="139" y="42"/>
                  </a:lnTo>
                  <a:lnTo>
                    <a:pt x="127" y="49"/>
                  </a:lnTo>
                  <a:lnTo>
                    <a:pt x="115" y="58"/>
                  </a:lnTo>
                  <a:lnTo>
                    <a:pt x="104" y="66"/>
                  </a:lnTo>
                  <a:lnTo>
                    <a:pt x="95" y="76"/>
                  </a:lnTo>
                  <a:lnTo>
                    <a:pt x="84" y="85"/>
                  </a:lnTo>
                  <a:lnTo>
                    <a:pt x="74" y="95"/>
                  </a:lnTo>
                  <a:lnTo>
                    <a:pt x="66" y="106"/>
                  </a:lnTo>
                  <a:lnTo>
                    <a:pt x="57" y="116"/>
                  </a:lnTo>
                  <a:lnTo>
                    <a:pt x="49" y="127"/>
                  </a:lnTo>
                  <a:lnTo>
                    <a:pt x="42" y="139"/>
                  </a:lnTo>
                  <a:lnTo>
                    <a:pt x="35" y="151"/>
                  </a:lnTo>
                  <a:lnTo>
                    <a:pt x="29" y="163"/>
                  </a:lnTo>
                  <a:lnTo>
                    <a:pt x="23" y="177"/>
                  </a:lnTo>
                  <a:lnTo>
                    <a:pt x="18" y="190"/>
                  </a:lnTo>
                  <a:lnTo>
                    <a:pt x="13" y="203"/>
                  </a:lnTo>
                  <a:lnTo>
                    <a:pt x="9" y="217"/>
                  </a:lnTo>
                  <a:lnTo>
                    <a:pt x="6" y="231"/>
                  </a:lnTo>
                  <a:lnTo>
                    <a:pt x="3" y="245"/>
                  </a:lnTo>
                  <a:lnTo>
                    <a:pt x="1" y="260"/>
                  </a:lnTo>
                  <a:lnTo>
                    <a:pt x="0" y="274"/>
                  </a:lnTo>
                  <a:lnTo>
                    <a:pt x="0" y="288"/>
                  </a:lnTo>
                  <a:lnTo>
                    <a:pt x="0" y="304"/>
                  </a:lnTo>
                  <a:lnTo>
                    <a:pt x="1" y="318"/>
                  </a:lnTo>
                  <a:lnTo>
                    <a:pt x="3" y="333"/>
                  </a:lnTo>
                  <a:lnTo>
                    <a:pt x="6" y="347"/>
                  </a:lnTo>
                  <a:lnTo>
                    <a:pt x="9" y="360"/>
                  </a:lnTo>
                  <a:lnTo>
                    <a:pt x="13" y="375"/>
                  </a:lnTo>
                  <a:lnTo>
                    <a:pt x="18" y="388"/>
                  </a:lnTo>
                  <a:lnTo>
                    <a:pt x="23" y="401"/>
                  </a:lnTo>
                  <a:lnTo>
                    <a:pt x="29" y="415"/>
                  </a:lnTo>
                  <a:lnTo>
                    <a:pt x="35" y="427"/>
                  </a:lnTo>
                  <a:lnTo>
                    <a:pt x="42" y="439"/>
                  </a:lnTo>
                  <a:lnTo>
                    <a:pt x="49" y="451"/>
                  </a:lnTo>
                  <a:lnTo>
                    <a:pt x="57" y="461"/>
                  </a:lnTo>
                  <a:lnTo>
                    <a:pt x="66" y="472"/>
                  </a:lnTo>
                  <a:lnTo>
                    <a:pt x="74" y="483"/>
                  </a:lnTo>
                  <a:lnTo>
                    <a:pt x="84" y="493"/>
                  </a:lnTo>
                  <a:lnTo>
                    <a:pt x="95" y="502"/>
                  </a:lnTo>
                  <a:lnTo>
                    <a:pt x="104" y="512"/>
                  </a:lnTo>
                  <a:lnTo>
                    <a:pt x="115" y="520"/>
                  </a:lnTo>
                  <a:lnTo>
                    <a:pt x="127" y="529"/>
                  </a:lnTo>
                  <a:lnTo>
                    <a:pt x="139" y="536"/>
                  </a:lnTo>
                  <a:lnTo>
                    <a:pt x="151" y="543"/>
                  </a:lnTo>
                  <a:lnTo>
                    <a:pt x="163" y="549"/>
                  </a:lnTo>
                  <a:lnTo>
                    <a:pt x="177" y="555"/>
                  </a:lnTo>
                  <a:lnTo>
                    <a:pt x="190" y="560"/>
                  </a:lnTo>
                  <a:lnTo>
                    <a:pt x="203" y="565"/>
                  </a:lnTo>
                  <a:lnTo>
                    <a:pt x="216" y="568"/>
                  </a:lnTo>
                  <a:lnTo>
                    <a:pt x="231" y="572"/>
                  </a:lnTo>
                  <a:lnTo>
                    <a:pt x="245" y="574"/>
                  </a:lnTo>
                  <a:lnTo>
                    <a:pt x="259" y="576"/>
                  </a:lnTo>
                  <a:lnTo>
                    <a:pt x="274" y="577"/>
                  </a:lnTo>
                  <a:lnTo>
                    <a:pt x="288" y="577"/>
                  </a:lnTo>
                  <a:lnTo>
                    <a:pt x="303" y="577"/>
                  </a:lnTo>
                  <a:lnTo>
                    <a:pt x="318" y="576"/>
                  </a:lnTo>
                  <a:lnTo>
                    <a:pt x="333" y="574"/>
                  </a:lnTo>
                  <a:lnTo>
                    <a:pt x="346" y="572"/>
                  </a:lnTo>
                  <a:lnTo>
                    <a:pt x="361" y="568"/>
                  </a:lnTo>
                  <a:lnTo>
                    <a:pt x="374" y="565"/>
                  </a:lnTo>
                  <a:lnTo>
                    <a:pt x="388" y="560"/>
                  </a:lnTo>
                  <a:lnTo>
                    <a:pt x="401" y="555"/>
                  </a:lnTo>
                  <a:lnTo>
                    <a:pt x="413" y="549"/>
                  </a:lnTo>
                  <a:lnTo>
                    <a:pt x="425" y="543"/>
                  </a:lnTo>
                  <a:lnTo>
                    <a:pt x="439" y="536"/>
                  </a:lnTo>
                  <a:lnTo>
                    <a:pt x="450" y="529"/>
                  </a:lnTo>
                  <a:lnTo>
                    <a:pt x="462" y="520"/>
                  </a:lnTo>
                  <a:lnTo>
                    <a:pt x="472" y="512"/>
                  </a:lnTo>
                  <a:lnTo>
                    <a:pt x="482" y="502"/>
                  </a:lnTo>
                  <a:lnTo>
                    <a:pt x="493" y="493"/>
                  </a:lnTo>
                  <a:lnTo>
                    <a:pt x="502" y="483"/>
                  </a:lnTo>
                  <a:lnTo>
                    <a:pt x="511" y="472"/>
                  </a:lnTo>
                  <a:lnTo>
                    <a:pt x="519" y="461"/>
                  </a:lnTo>
                  <a:lnTo>
                    <a:pt x="528" y="451"/>
                  </a:lnTo>
                  <a:lnTo>
                    <a:pt x="535" y="439"/>
                  </a:lnTo>
                  <a:lnTo>
                    <a:pt x="542" y="427"/>
                  </a:lnTo>
                  <a:lnTo>
                    <a:pt x="548" y="415"/>
                  </a:lnTo>
                  <a:lnTo>
                    <a:pt x="554" y="401"/>
                  </a:lnTo>
                  <a:lnTo>
                    <a:pt x="560" y="388"/>
                  </a:lnTo>
                  <a:lnTo>
                    <a:pt x="564" y="375"/>
                  </a:lnTo>
                  <a:lnTo>
                    <a:pt x="569" y="360"/>
                  </a:lnTo>
                  <a:lnTo>
                    <a:pt x="571" y="347"/>
                  </a:lnTo>
                  <a:lnTo>
                    <a:pt x="573" y="333"/>
                  </a:lnTo>
                  <a:lnTo>
                    <a:pt x="576" y="318"/>
                  </a:lnTo>
                  <a:lnTo>
                    <a:pt x="577" y="304"/>
                  </a:lnTo>
                  <a:lnTo>
                    <a:pt x="577" y="288"/>
                  </a:lnTo>
                  <a:lnTo>
                    <a:pt x="577" y="274"/>
                  </a:lnTo>
                  <a:lnTo>
                    <a:pt x="576" y="260"/>
                  </a:lnTo>
                  <a:lnTo>
                    <a:pt x="573" y="245"/>
                  </a:lnTo>
                  <a:lnTo>
                    <a:pt x="571" y="231"/>
                  </a:lnTo>
                  <a:lnTo>
                    <a:pt x="569" y="217"/>
                  </a:lnTo>
                  <a:lnTo>
                    <a:pt x="564" y="203"/>
                  </a:lnTo>
                  <a:lnTo>
                    <a:pt x="560" y="190"/>
                  </a:lnTo>
                  <a:lnTo>
                    <a:pt x="554" y="177"/>
                  </a:lnTo>
                  <a:lnTo>
                    <a:pt x="548" y="163"/>
                  </a:lnTo>
                  <a:lnTo>
                    <a:pt x="542" y="151"/>
                  </a:lnTo>
                  <a:lnTo>
                    <a:pt x="535" y="139"/>
                  </a:lnTo>
                  <a:lnTo>
                    <a:pt x="528" y="127"/>
                  </a:lnTo>
                  <a:lnTo>
                    <a:pt x="519" y="116"/>
                  </a:lnTo>
                  <a:lnTo>
                    <a:pt x="511" y="106"/>
                  </a:lnTo>
                  <a:lnTo>
                    <a:pt x="502" y="95"/>
                  </a:lnTo>
                  <a:lnTo>
                    <a:pt x="493" y="85"/>
                  </a:lnTo>
                  <a:lnTo>
                    <a:pt x="482" y="76"/>
                  </a:lnTo>
                  <a:lnTo>
                    <a:pt x="472" y="66"/>
                  </a:lnTo>
                  <a:lnTo>
                    <a:pt x="462" y="58"/>
                  </a:lnTo>
                  <a:lnTo>
                    <a:pt x="450" y="49"/>
                  </a:lnTo>
                  <a:lnTo>
                    <a:pt x="439" y="42"/>
                  </a:lnTo>
                  <a:lnTo>
                    <a:pt x="425" y="35"/>
                  </a:lnTo>
                  <a:lnTo>
                    <a:pt x="413" y="29"/>
                  </a:lnTo>
                  <a:lnTo>
                    <a:pt x="401" y="23"/>
                  </a:lnTo>
                  <a:lnTo>
                    <a:pt x="388" y="18"/>
                  </a:lnTo>
                  <a:lnTo>
                    <a:pt x="374" y="13"/>
                  </a:lnTo>
                  <a:lnTo>
                    <a:pt x="361" y="9"/>
                  </a:lnTo>
                  <a:lnTo>
                    <a:pt x="346" y="6"/>
                  </a:lnTo>
                  <a:lnTo>
                    <a:pt x="333" y="3"/>
                  </a:lnTo>
                  <a:lnTo>
                    <a:pt x="318" y="2"/>
                  </a:lnTo>
                  <a:lnTo>
                    <a:pt x="303" y="1"/>
                  </a:lnTo>
                  <a:lnTo>
                    <a:pt x="288" y="0"/>
                  </a:lnTo>
                  <a:lnTo>
                    <a:pt x="288" y="2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0" name="Freeform 19">
              <a:extLst>
                <a:ext uri="{FF2B5EF4-FFF2-40B4-BE49-F238E27FC236}">
                  <a16:creationId xmlns:a16="http://schemas.microsoft.com/office/drawing/2014/main" id="{5537B691-AD9F-4889-A8EA-F37786A93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2763" y="1944688"/>
              <a:ext cx="446087" cy="446087"/>
            </a:xfrm>
            <a:custGeom>
              <a:avLst/>
              <a:gdLst>
                <a:gd name="T0" fmla="*/ 200462 w 563"/>
                <a:gd name="T1" fmla="*/ 2377 h 563"/>
                <a:gd name="T2" fmla="*/ 167976 w 563"/>
                <a:gd name="T3" fmla="*/ 7923 h 563"/>
                <a:gd name="T4" fmla="*/ 136282 w 563"/>
                <a:gd name="T5" fmla="*/ 18224 h 563"/>
                <a:gd name="T6" fmla="*/ 107758 w 563"/>
                <a:gd name="T7" fmla="*/ 32486 h 563"/>
                <a:gd name="T8" fmla="*/ 81611 w 563"/>
                <a:gd name="T9" fmla="*/ 51502 h 563"/>
                <a:gd name="T10" fmla="*/ 58633 w 563"/>
                <a:gd name="T11" fmla="*/ 73688 h 563"/>
                <a:gd name="T12" fmla="*/ 38032 w 563"/>
                <a:gd name="T13" fmla="*/ 99043 h 563"/>
                <a:gd name="T14" fmla="*/ 22185 w 563"/>
                <a:gd name="T15" fmla="*/ 126775 h 563"/>
                <a:gd name="T16" fmla="*/ 11093 w 563"/>
                <a:gd name="T17" fmla="*/ 157676 h 563"/>
                <a:gd name="T18" fmla="*/ 3169 w 563"/>
                <a:gd name="T19" fmla="*/ 190162 h 563"/>
                <a:gd name="T20" fmla="*/ 0 w 563"/>
                <a:gd name="T21" fmla="*/ 223440 h 563"/>
                <a:gd name="T22" fmla="*/ 1585 w 563"/>
                <a:gd name="T23" fmla="*/ 246418 h 563"/>
                <a:gd name="T24" fmla="*/ 7131 w 563"/>
                <a:gd name="T25" fmla="*/ 279696 h 563"/>
                <a:gd name="T26" fmla="*/ 17431 w 563"/>
                <a:gd name="T27" fmla="*/ 310598 h 563"/>
                <a:gd name="T28" fmla="*/ 32486 w 563"/>
                <a:gd name="T29" fmla="*/ 339122 h 563"/>
                <a:gd name="T30" fmla="*/ 51502 w 563"/>
                <a:gd name="T31" fmla="*/ 365269 h 563"/>
                <a:gd name="T32" fmla="*/ 73688 w 563"/>
                <a:gd name="T33" fmla="*/ 389039 h 563"/>
                <a:gd name="T34" fmla="*/ 98250 w 563"/>
                <a:gd name="T35" fmla="*/ 408848 h 563"/>
                <a:gd name="T36" fmla="*/ 126774 w 563"/>
                <a:gd name="T37" fmla="*/ 423902 h 563"/>
                <a:gd name="T38" fmla="*/ 157675 w 563"/>
                <a:gd name="T39" fmla="*/ 436580 h 563"/>
                <a:gd name="T40" fmla="*/ 188577 w 563"/>
                <a:gd name="T41" fmla="*/ 444503 h 563"/>
                <a:gd name="T42" fmla="*/ 223440 w 563"/>
                <a:gd name="T43" fmla="*/ 446088 h 563"/>
                <a:gd name="T44" fmla="*/ 246417 w 563"/>
                <a:gd name="T45" fmla="*/ 445296 h 563"/>
                <a:gd name="T46" fmla="*/ 279696 w 563"/>
                <a:gd name="T47" fmla="*/ 439749 h 563"/>
                <a:gd name="T48" fmla="*/ 309805 w 563"/>
                <a:gd name="T49" fmla="*/ 428657 h 563"/>
                <a:gd name="T50" fmla="*/ 338329 w 563"/>
                <a:gd name="T51" fmla="*/ 414394 h 563"/>
                <a:gd name="T52" fmla="*/ 365268 w 563"/>
                <a:gd name="T53" fmla="*/ 395378 h 563"/>
                <a:gd name="T54" fmla="*/ 388246 w 563"/>
                <a:gd name="T55" fmla="*/ 373985 h 563"/>
                <a:gd name="T56" fmla="*/ 408055 w 563"/>
                <a:gd name="T57" fmla="*/ 347838 h 563"/>
                <a:gd name="T58" fmla="*/ 423902 w 563"/>
                <a:gd name="T59" fmla="*/ 320106 h 563"/>
                <a:gd name="T60" fmla="*/ 436579 w 563"/>
                <a:gd name="T61" fmla="*/ 289997 h 563"/>
                <a:gd name="T62" fmla="*/ 443710 w 563"/>
                <a:gd name="T63" fmla="*/ 257511 h 563"/>
                <a:gd name="T64" fmla="*/ 446087 w 563"/>
                <a:gd name="T65" fmla="*/ 223440 h 563"/>
                <a:gd name="T66" fmla="*/ 445295 w 563"/>
                <a:gd name="T67" fmla="*/ 201255 h 563"/>
                <a:gd name="T68" fmla="*/ 439748 w 563"/>
                <a:gd name="T69" fmla="*/ 167976 h 563"/>
                <a:gd name="T70" fmla="*/ 429448 w 563"/>
                <a:gd name="T71" fmla="*/ 136283 h 563"/>
                <a:gd name="T72" fmla="*/ 413601 w 563"/>
                <a:gd name="T73" fmla="*/ 107758 h 563"/>
                <a:gd name="T74" fmla="*/ 395377 w 563"/>
                <a:gd name="T75" fmla="*/ 82403 h 563"/>
                <a:gd name="T76" fmla="*/ 373192 w 563"/>
                <a:gd name="T77" fmla="*/ 58633 h 563"/>
                <a:gd name="T78" fmla="*/ 347837 w 563"/>
                <a:gd name="T79" fmla="*/ 38825 h 563"/>
                <a:gd name="T80" fmla="*/ 320105 w 563"/>
                <a:gd name="T81" fmla="*/ 22978 h 563"/>
                <a:gd name="T82" fmla="*/ 289996 w 563"/>
                <a:gd name="T83" fmla="*/ 11093 h 563"/>
                <a:gd name="T84" fmla="*/ 257510 w 563"/>
                <a:gd name="T85" fmla="*/ 3169 h 563"/>
                <a:gd name="T86" fmla="*/ 223440 w 563"/>
                <a:gd name="T87" fmla="*/ 0 h 56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63"/>
                <a:gd name="T133" fmla="*/ 0 h 563"/>
                <a:gd name="T134" fmla="*/ 563 w 563"/>
                <a:gd name="T135" fmla="*/ 563 h 563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63" h="563">
                  <a:moveTo>
                    <a:pt x="282" y="0"/>
                  </a:moveTo>
                  <a:lnTo>
                    <a:pt x="267" y="2"/>
                  </a:lnTo>
                  <a:lnTo>
                    <a:pt x="253" y="3"/>
                  </a:lnTo>
                  <a:lnTo>
                    <a:pt x="238" y="4"/>
                  </a:lnTo>
                  <a:lnTo>
                    <a:pt x="225" y="6"/>
                  </a:lnTo>
                  <a:lnTo>
                    <a:pt x="212" y="10"/>
                  </a:lnTo>
                  <a:lnTo>
                    <a:pt x="199" y="14"/>
                  </a:lnTo>
                  <a:lnTo>
                    <a:pt x="186" y="19"/>
                  </a:lnTo>
                  <a:lnTo>
                    <a:pt x="172" y="23"/>
                  </a:lnTo>
                  <a:lnTo>
                    <a:pt x="160" y="29"/>
                  </a:lnTo>
                  <a:lnTo>
                    <a:pt x="148" y="35"/>
                  </a:lnTo>
                  <a:lnTo>
                    <a:pt x="136" y="41"/>
                  </a:lnTo>
                  <a:lnTo>
                    <a:pt x="124" y="49"/>
                  </a:lnTo>
                  <a:lnTo>
                    <a:pt x="113" y="57"/>
                  </a:lnTo>
                  <a:lnTo>
                    <a:pt x="103" y="65"/>
                  </a:lnTo>
                  <a:lnTo>
                    <a:pt x="93" y="74"/>
                  </a:lnTo>
                  <a:lnTo>
                    <a:pt x="83" y="83"/>
                  </a:lnTo>
                  <a:lnTo>
                    <a:pt x="74" y="93"/>
                  </a:lnTo>
                  <a:lnTo>
                    <a:pt x="65" y="104"/>
                  </a:lnTo>
                  <a:lnTo>
                    <a:pt x="57" y="113"/>
                  </a:lnTo>
                  <a:lnTo>
                    <a:pt x="48" y="125"/>
                  </a:lnTo>
                  <a:lnTo>
                    <a:pt x="41" y="136"/>
                  </a:lnTo>
                  <a:lnTo>
                    <a:pt x="34" y="148"/>
                  </a:lnTo>
                  <a:lnTo>
                    <a:pt x="28" y="160"/>
                  </a:lnTo>
                  <a:lnTo>
                    <a:pt x="22" y="172"/>
                  </a:lnTo>
                  <a:lnTo>
                    <a:pt x="17" y="186"/>
                  </a:lnTo>
                  <a:lnTo>
                    <a:pt x="14" y="199"/>
                  </a:lnTo>
                  <a:lnTo>
                    <a:pt x="9" y="212"/>
                  </a:lnTo>
                  <a:lnTo>
                    <a:pt x="6" y="225"/>
                  </a:lnTo>
                  <a:lnTo>
                    <a:pt x="4" y="240"/>
                  </a:lnTo>
                  <a:lnTo>
                    <a:pt x="2" y="254"/>
                  </a:lnTo>
                  <a:lnTo>
                    <a:pt x="0" y="267"/>
                  </a:lnTo>
                  <a:lnTo>
                    <a:pt x="0" y="282"/>
                  </a:lnTo>
                  <a:lnTo>
                    <a:pt x="0" y="297"/>
                  </a:lnTo>
                  <a:lnTo>
                    <a:pt x="2" y="311"/>
                  </a:lnTo>
                  <a:lnTo>
                    <a:pt x="4" y="325"/>
                  </a:lnTo>
                  <a:lnTo>
                    <a:pt x="6" y="339"/>
                  </a:lnTo>
                  <a:lnTo>
                    <a:pt x="9" y="353"/>
                  </a:lnTo>
                  <a:lnTo>
                    <a:pt x="14" y="366"/>
                  </a:lnTo>
                  <a:lnTo>
                    <a:pt x="17" y="379"/>
                  </a:lnTo>
                  <a:lnTo>
                    <a:pt x="22" y="392"/>
                  </a:lnTo>
                  <a:lnTo>
                    <a:pt x="28" y="404"/>
                  </a:lnTo>
                  <a:lnTo>
                    <a:pt x="34" y="416"/>
                  </a:lnTo>
                  <a:lnTo>
                    <a:pt x="41" y="428"/>
                  </a:lnTo>
                  <a:lnTo>
                    <a:pt x="48" y="439"/>
                  </a:lnTo>
                  <a:lnTo>
                    <a:pt x="57" y="451"/>
                  </a:lnTo>
                  <a:lnTo>
                    <a:pt x="65" y="461"/>
                  </a:lnTo>
                  <a:lnTo>
                    <a:pt x="74" y="472"/>
                  </a:lnTo>
                  <a:lnTo>
                    <a:pt x="83" y="481"/>
                  </a:lnTo>
                  <a:lnTo>
                    <a:pt x="93" y="491"/>
                  </a:lnTo>
                  <a:lnTo>
                    <a:pt x="103" y="499"/>
                  </a:lnTo>
                  <a:lnTo>
                    <a:pt x="113" y="508"/>
                  </a:lnTo>
                  <a:lnTo>
                    <a:pt x="124" y="516"/>
                  </a:lnTo>
                  <a:lnTo>
                    <a:pt x="136" y="523"/>
                  </a:lnTo>
                  <a:lnTo>
                    <a:pt x="148" y="529"/>
                  </a:lnTo>
                  <a:lnTo>
                    <a:pt x="160" y="535"/>
                  </a:lnTo>
                  <a:lnTo>
                    <a:pt x="172" y="541"/>
                  </a:lnTo>
                  <a:lnTo>
                    <a:pt x="186" y="546"/>
                  </a:lnTo>
                  <a:lnTo>
                    <a:pt x="199" y="551"/>
                  </a:lnTo>
                  <a:lnTo>
                    <a:pt x="212" y="555"/>
                  </a:lnTo>
                  <a:lnTo>
                    <a:pt x="225" y="558"/>
                  </a:lnTo>
                  <a:lnTo>
                    <a:pt x="238" y="561"/>
                  </a:lnTo>
                  <a:lnTo>
                    <a:pt x="253" y="562"/>
                  </a:lnTo>
                  <a:lnTo>
                    <a:pt x="267" y="563"/>
                  </a:lnTo>
                  <a:lnTo>
                    <a:pt x="282" y="563"/>
                  </a:lnTo>
                  <a:lnTo>
                    <a:pt x="296" y="563"/>
                  </a:lnTo>
                  <a:lnTo>
                    <a:pt x="311" y="562"/>
                  </a:lnTo>
                  <a:lnTo>
                    <a:pt x="325" y="561"/>
                  </a:lnTo>
                  <a:lnTo>
                    <a:pt x="338" y="558"/>
                  </a:lnTo>
                  <a:lnTo>
                    <a:pt x="353" y="555"/>
                  </a:lnTo>
                  <a:lnTo>
                    <a:pt x="366" y="551"/>
                  </a:lnTo>
                  <a:lnTo>
                    <a:pt x="379" y="546"/>
                  </a:lnTo>
                  <a:lnTo>
                    <a:pt x="391" y="541"/>
                  </a:lnTo>
                  <a:lnTo>
                    <a:pt x="404" y="535"/>
                  </a:lnTo>
                  <a:lnTo>
                    <a:pt x="416" y="529"/>
                  </a:lnTo>
                  <a:lnTo>
                    <a:pt x="427" y="523"/>
                  </a:lnTo>
                  <a:lnTo>
                    <a:pt x="439" y="516"/>
                  </a:lnTo>
                  <a:lnTo>
                    <a:pt x="450" y="508"/>
                  </a:lnTo>
                  <a:lnTo>
                    <a:pt x="461" y="499"/>
                  </a:lnTo>
                  <a:lnTo>
                    <a:pt x="471" y="491"/>
                  </a:lnTo>
                  <a:lnTo>
                    <a:pt x="481" y="481"/>
                  </a:lnTo>
                  <a:lnTo>
                    <a:pt x="490" y="472"/>
                  </a:lnTo>
                  <a:lnTo>
                    <a:pt x="499" y="461"/>
                  </a:lnTo>
                  <a:lnTo>
                    <a:pt x="508" y="451"/>
                  </a:lnTo>
                  <a:lnTo>
                    <a:pt x="515" y="439"/>
                  </a:lnTo>
                  <a:lnTo>
                    <a:pt x="522" y="428"/>
                  </a:lnTo>
                  <a:lnTo>
                    <a:pt x="529" y="416"/>
                  </a:lnTo>
                  <a:lnTo>
                    <a:pt x="535" y="404"/>
                  </a:lnTo>
                  <a:lnTo>
                    <a:pt x="542" y="392"/>
                  </a:lnTo>
                  <a:lnTo>
                    <a:pt x="546" y="379"/>
                  </a:lnTo>
                  <a:lnTo>
                    <a:pt x="551" y="366"/>
                  </a:lnTo>
                  <a:lnTo>
                    <a:pt x="555" y="353"/>
                  </a:lnTo>
                  <a:lnTo>
                    <a:pt x="557" y="339"/>
                  </a:lnTo>
                  <a:lnTo>
                    <a:pt x="560" y="325"/>
                  </a:lnTo>
                  <a:lnTo>
                    <a:pt x="562" y="311"/>
                  </a:lnTo>
                  <a:lnTo>
                    <a:pt x="563" y="297"/>
                  </a:lnTo>
                  <a:lnTo>
                    <a:pt x="563" y="282"/>
                  </a:lnTo>
                  <a:lnTo>
                    <a:pt x="563" y="267"/>
                  </a:lnTo>
                  <a:lnTo>
                    <a:pt x="562" y="254"/>
                  </a:lnTo>
                  <a:lnTo>
                    <a:pt x="560" y="240"/>
                  </a:lnTo>
                  <a:lnTo>
                    <a:pt x="557" y="225"/>
                  </a:lnTo>
                  <a:lnTo>
                    <a:pt x="555" y="212"/>
                  </a:lnTo>
                  <a:lnTo>
                    <a:pt x="551" y="199"/>
                  </a:lnTo>
                  <a:lnTo>
                    <a:pt x="546" y="186"/>
                  </a:lnTo>
                  <a:lnTo>
                    <a:pt x="542" y="172"/>
                  </a:lnTo>
                  <a:lnTo>
                    <a:pt x="535" y="160"/>
                  </a:lnTo>
                  <a:lnTo>
                    <a:pt x="529" y="148"/>
                  </a:lnTo>
                  <a:lnTo>
                    <a:pt x="522" y="136"/>
                  </a:lnTo>
                  <a:lnTo>
                    <a:pt x="515" y="125"/>
                  </a:lnTo>
                  <a:lnTo>
                    <a:pt x="508" y="113"/>
                  </a:lnTo>
                  <a:lnTo>
                    <a:pt x="499" y="104"/>
                  </a:lnTo>
                  <a:lnTo>
                    <a:pt x="490" y="93"/>
                  </a:lnTo>
                  <a:lnTo>
                    <a:pt x="481" y="83"/>
                  </a:lnTo>
                  <a:lnTo>
                    <a:pt x="471" y="74"/>
                  </a:lnTo>
                  <a:lnTo>
                    <a:pt x="461" y="65"/>
                  </a:lnTo>
                  <a:lnTo>
                    <a:pt x="450" y="57"/>
                  </a:lnTo>
                  <a:lnTo>
                    <a:pt x="439" y="49"/>
                  </a:lnTo>
                  <a:lnTo>
                    <a:pt x="427" y="41"/>
                  </a:lnTo>
                  <a:lnTo>
                    <a:pt x="416" y="35"/>
                  </a:lnTo>
                  <a:lnTo>
                    <a:pt x="404" y="29"/>
                  </a:lnTo>
                  <a:lnTo>
                    <a:pt x="391" y="23"/>
                  </a:lnTo>
                  <a:lnTo>
                    <a:pt x="379" y="19"/>
                  </a:lnTo>
                  <a:lnTo>
                    <a:pt x="366" y="14"/>
                  </a:lnTo>
                  <a:lnTo>
                    <a:pt x="353" y="10"/>
                  </a:lnTo>
                  <a:lnTo>
                    <a:pt x="338" y="6"/>
                  </a:lnTo>
                  <a:lnTo>
                    <a:pt x="325" y="4"/>
                  </a:lnTo>
                  <a:lnTo>
                    <a:pt x="311" y="3"/>
                  </a:lnTo>
                  <a:lnTo>
                    <a:pt x="296" y="2"/>
                  </a:lnTo>
                  <a:lnTo>
                    <a:pt x="282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1" name="Rectangle 20">
              <a:extLst>
                <a:ext uri="{FF2B5EF4-FFF2-40B4-BE49-F238E27FC236}">
                  <a16:creationId xmlns:a16="http://schemas.microsoft.com/office/drawing/2014/main" id="{C5F5090A-D636-40BD-90BB-F5E2BB0C5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3388" y="1941513"/>
              <a:ext cx="304800" cy="4381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2" name="Freeform 21">
              <a:extLst>
                <a:ext uri="{FF2B5EF4-FFF2-40B4-BE49-F238E27FC236}">
                  <a16:creationId xmlns:a16="http://schemas.microsoft.com/office/drawing/2014/main" id="{1A09FCD7-B1F8-4D41-82CE-957FE8B67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3388" y="1941513"/>
              <a:ext cx="304800" cy="438150"/>
            </a:xfrm>
            <a:custGeom>
              <a:avLst/>
              <a:gdLst>
                <a:gd name="T0" fmla="*/ 304800 w 384"/>
                <a:gd name="T1" fmla="*/ 438150 h 553"/>
                <a:gd name="T2" fmla="*/ 0 w 384"/>
                <a:gd name="T3" fmla="*/ 438150 h 553"/>
                <a:gd name="T4" fmla="*/ 0 w 384"/>
                <a:gd name="T5" fmla="*/ 0 h 553"/>
                <a:gd name="T6" fmla="*/ 304800 w 384"/>
                <a:gd name="T7" fmla="*/ 0 h 5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553"/>
                <a:gd name="T14" fmla="*/ 384 w 384"/>
                <a:gd name="T15" fmla="*/ 553 h 5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553">
                  <a:moveTo>
                    <a:pt x="384" y="553"/>
                  </a:moveTo>
                  <a:lnTo>
                    <a:pt x="0" y="553"/>
                  </a:lnTo>
                  <a:lnTo>
                    <a:pt x="0" y="0"/>
                  </a:lnTo>
                  <a:lnTo>
                    <a:pt x="384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3" name="Line 22">
              <a:extLst>
                <a:ext uri="{FF2B5EF4-FFF2-40B4-BE49-F238E27FC236}">
                  <a16:creationId xmlns:a16="http://schemas.microsoft.com/office/drawing/2014/main" id="{0329928A-E976-4445-BAB1-91466929E8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26050" y="2036763"/>
              <a:ext cx="268288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" name="Line 23">
              <a:extLst>
                <a:ext uri="{FF2B5EF4-FFF2-40B4-BE49-F238E27FC236}">
                  <a16:creationId xmlns:a16="http://schemas.microsoft.com/office/drawing/2014/main" id="{68FCE4A8-8AF9-44C5-99E5-61293A6666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26050" y="2303463"/>
              <a:ext cx="268288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" name="Line 24">
              <a:extLst>
                <a:ext uri="{FF2B5EF4-FFF2-40B4-BE49-F238E27FC236}">
                  <a16:creationId xmlns:a16="http://schemas.microsoft.com/office/drawing/2014/main" id="{547373DD-BE39-40E1-8E4B-E2D3C62BFE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46788" y="2170113"/>
              <a:ext cx="268287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" name="Rectangle 25">
              <a:extLst>
                <a:ext uri="{FF2B5EF4-FFF2-40B4-BE49-F238E27FC236}">
                  <a16:creationId xmlns:a16="http://schemas.microsoft.com/office/drawing/2014/main" id="{302D53C1-6A56-4F55-9CE3-AC3280914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6763" y="1884363"/>
              <a:ext cx="687387" cy="1087437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" name="Rectangle 27">
              <a:extLst>
                <a:ext uri="{FF2B5EF4-FFF2-40B4-BE49-F238E27FC236}">
                  <a16:creationId xmlns:a16="http://schemas.microsoft.com/office/drawing/2014/main" id="{BA1D5AFE-D6C2-4A8F-99F8-40C197634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8250" y="2070100"/>
              <a:ext cx="179388" cy="255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400" b="1">
                  <a:solidFill>
                    <a:srgbClr val="000000"/>
                  </a:solidFill>
                </a:rPr>
                <a:t>Q </a:t>
              </a:r>
              <a:endParaRPr lang="en-US" altLang="ko-KR" b="1"/>
            </a:p>
          </p:txBody>
        </p:sp>
        <p:sp>
          <p:nvSpPr>
            <p:cNvPr id="178" name="Line 28">
              <a:extLst>
                <a:ext uri="{FF2B5EF4-FFF2-40B4-BE49-F238E27FC236}">
                  <a16:creationId xmlns:a16="http://schemas.microsoft.com/office/drawing/2014/main" id="{0ABEB4A8-05C2-4757-862B-EFB612DFFE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13650" y="2609850"/>
              <a:ext cx="76200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" name="Freeform 29">
              <a:extLst>
                <a:ext uri="{FF2B5EF4-FFF2-40B4-BE49-F238E27FC236}">
                  <a16:creationId xmlns:a16="http://schemas.microsoft.com/office/drawing/2014/main" id="{E593F083-72F3-4AC8-A87B-36ED71660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6763" y="2628900"/>
              <a:ext cx="133350" cy="152400"/>
            </a:xfrm>
            <a:custGeom>
              <a:avLst/>
              <a:gdLst>
                <a:gd name="T0" fmla="*/ 0 w 168"/>
                <a:gd name="T1" fmla="*/ 152400 h 193"/>
                <a:gd name="T2" fmla="*/ 133350 w 168"/>
                <a:gd name="T3" fmla="*/ 76595 h 193"/>
                <a:gd name="T4" fmla="*/ 0 w 168"/>
                <a:gd name="T5" fmla="*/ 0 h 193"/>
                <a:gd name="T6" fmla="*/ 0 60000 65536"/>
                <a:gd name="T7" fmla="*/ 0 60000 65536"/>
                <a:gd name="T8" fmla="*/ 0 60000 65536"/>
                <a:gd name="T9" fmla="*/ 0 w 168"/>
                <a:gd name="T10" fmla="*/ 0 h 193"/>
                <a:gd name="T11" fmla="*/ 168 w 168"/>
                <a:gd name="T12" fmla="*/ 193 h 1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" h="193">
                  <a:moveTo>
                    <a:pt x="0" y="193"/>
                  </a:moveTo>
                  <a:lnTo>
                    <a:pt x="168" y="97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0" name="Freeform 30">
              <a:extLst>
                <a:ext uri="{FF2B5EF4-FFF2-40B4-BE49-F238E27FC236}">
                  <a16:creationId xmlns:a16="http://schemas.microsoft.com/office/drawing/2014/main" id="{9E0B8352-C817-40F4-B93C-4B41F9387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1563" y="2990850"/>
              <a:ext cx="76200" cy="76200"/>
            </a:xfrm>
            <a:custGeom>
              <a:avLst/>
              <a:gdLst>
                <a:gd name="T0" fmla="*/ 35719 w 96"/>
                <a:gd name="T1" fmla="*/ 794 h 96"/>
                <a:gd name="T2" fmla="*/ 30163 w 96"/>
                <a:gd name="T3" fmla="*/ 794 h 96"/>
                <a:gd name="T4" fmla="*/ 24606 w 96"/>
                <a:gd name="T5" fmla="*/ 3175 h 96"/>
                <a:gd name="T6" fmla="*/ 19844 w 96"/>
                <a:gd name="T7" fmla="*/ 4763 h 96"/>
                <a:gd name="T8" fmla="*/ 15081 w 96"/>
                <a:gd name="T9" fmla="*/ 7938 h 96"/>
                <a:gd name="T10" fmla="*/ 11112 w 96"/>
                <a:gd name="T11" fmla="*/ 11906 h 96"/>
                <a:gd name="T12" fmla="*/ 7144 w 96"/>
                <a:gd name="T13" fmla="*/ 16669 h 96"/>
                <a:gd name="T14" fmla="*/ 4763 w 96"/>
                <a:gd name="T15" fmla="*/ 19844 h 96"/>
                <a:gd name="T16" fmla="*/ 2381 w 96"/>
                <a:gd name="T17" fmla="*/ 26194 h 96"/>
                <a:gd name="T18" fmla="*/ 794 w 96"/>
                <a:gd name="T19" fmla="*/ 30956 h 96"/>
                <a:gd name="T20" fmla="*/ 0 w 96"/>
                <a:gd name="T21" fmla="*/ 36513 h 96"/>
                <a:gd name="T22" fmla="*/ 0 w 96"/>
                <a:gd name="T23" fmla="*/ 41275 h 96"/>
                <a:gd name="T24" fmla="*/ 794 w 96"/>
                <a:gd name="T25" fmla="*/ 46831 h 96"/>
                <a:gd name="T26" fmla="*/ 2381 w 96"/>
                <a:gd name="T27" fmla="*/ 51594 h 96"/>
                <a:gd name="T28" fmla="*/ 4763 w 96"/>
                <a:gd name="T29" fmla="*/ 57150 h 96"/>
                <a:gd name="T30" fmla="*/ 7144 w 96"/>
                <a:gd name="T31" fmla="*/ 61119 h 96"/>
                <a:gd name="T32" fmla="*/ 11112 w 96"/>
                <a:gd name="T33" fmla="*/ 65881 h 96"/>
                <a:gd name="T34" fmla="*/ 15081 w 96"/>
                <a:gd name="T35" fmla="*/ 69850 h 96"/>
                <a:gd name="T36" fmla="*/ 19844 w 96"/>
                <a:gd name="T37" fmla="*/ 73025 h 96"/>
                <a:gd name="T38" fmla="*/ 24606 w 96"/>
                <a:gd name="T39" fmla="*/ 74613 h 96"/>
                <a:gd name="T40" fmla="*/ 30163 w 96"/>
                <a:gd name="T41" fmla="*/ 76200 h 96"/>
                <a:gd name="T42" fmla="*/ 35719 w 96"/>
                <a:gd name="T43" fmla="*/ 76200 h 96"/>
                <a:gd name="T44" fmla="*/ 39687 w 96"/>
                <a:gd name="T45" fmla="*/ 76200 h 96"/>
                <a:gd name="T46" fmla="*/ 45244 w 96"/>
                <a:gd name="T47" fmla="*/ 76200 h 96"/>
                <a:gd name="T48" fmla="*/ 51594 w 96"/>
                <a:gd name="T49" fmla="*/ 74613 h 96"/>
                <a:gd name="T50" fmla="*/ 56356 w 96"/>
                <a:gd name="T51" fmla="*/ 73025 h 96"/>
                <a:gd name="T52" fmla="*/ 61119 w 96"/>
                <a:gd name="T53" fmla="*/ 69850 h 96"/>
                <a:gd name="T54" fmla="*/ 64294 w 96"/>
                <a:gd name="T55" fmla="*/ 65881 h 96"/>
                <a:gd name="T56" fmla="*/ 68263 w 96"/>
                <a:gd name="T57" fmla="*/ 61119 h 96"/>
                <a:gd name="T58" fmla="*/ 71438 w 96"/>
                <a:gd name="T59" fmla="*/ 57150 h 96"/>
                <a:gd name="T60" fmla="*/ 73819 w 96"/>
                <a:gd name="T61" fmla="*/ 51594 h 96"/>
                <a:gd name="T62" fmla="*/ 75406 w 96"/>
                <a:gd name="T63" fmla="*/ 46831 h 96"/>
                <a:gd name="T64" fmla="*/ 76200 w 96"/>
                <a:gd name="T65" fmla="*/ 41275 h 96"/>
                <a:gd name="T66" fmla="*/ 76200 w 96"/>
                <a:gd name="T67" fmla="*/ 36513 h 96"/>
                <a:gd name="T68" fmla="*/ 75406 w 96"/>
                <a:gd name="T69" fmla="*/ 30956 h 96"/>
                <a:gd name="T70" fmla="*/ 73819 w 96"/>
                <a:gd name="T71" fmla="*/ 26194 h 96"/>
                <a:gd name="T72" fmla="*/ 71438 w 96"/>
                <a:gd name="T73" fmla="*/ 19844 h 96"/>
                <a:gd name="T74" fmla="*/ 68263 w 96"/>
                <a:gd name="T75" fmla="*/ 16669 h 96"/>
                <a:gd name="T76" fmla="*/ 64294 w 96"/>
                <a:gd name="T77" fmla="*/ 11906 h 96"/>
                <a:gd name="T78" fmla="*/ 61119 w 96"/>
                <a:gd name="T79" fmla="*/ 7938 h 96"/>
                <a:gd name="T80" fmla="*/ 56356 w 96"/>
                <a:gd name="T81" fmla="*/ 4763 h 96"/>
                <a:gd name="T82" fmla="*/ 51594 w 96"/>
                <a:gd name="T83" fmla="*/ 3175 h 96"/>
                <a:gd name="T84" fmla="*/ 45244 w 96"/>
                <a:gd name="T85" fmla="*/ 794 h 96"/>
                <a:gd name="T86" fmla="*/ 39687 w 96"/>
                <a:gd name="T87" fmla="*/ 794 h 96"/>
                <a:gd name="T88" fmla="*/ 38100 w 96"/>
                <a:gd name="T89" fmla="*/ 38100 h 9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6"/>
                <a:gd name="T136" fmla="*/ 0 h 96"/>
                <a:gd name="T137" fmla="*/ 96 w 96"/>
                <a:gd name="T138" fmla="*/ 96 h 9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6" h="96">
                  <a:moveTo>
                    <a:pt x="48" y="48"/>
                  </a:moveTo>
                  <a:lnTo>
                    <a:pt x="48" y="0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1" y="1"/>
                  </a:lnTo>
                  <a:lnTo>
                    <a:pt x="38" y="1"/>
                  </a:lnTo>
                  <a:lnTo>
                    <a:pt x="36" y="3"/>
                  </a:lnTo>
                  <a:lnTo>
                    <a:pt x="33" y="3"/>
                  </a:lnTo>
                  <a:lnTo>
                    <a:pt x="31" y="4"/>
                  </a:lnTo>
                  <a:lnTo>
                    <a:pt x="30" y="5"/>
                  </a:lnTo>
                  <a:lnTo>
                    <a:pt x="27" y="5"/>
                  </a:lnTo>
                  <a:lnTo>
                    <a:pt x="25" y="6"/>
                  </a:lnTo>
                  <a:lnTo>
                    <a:pt x="23" y="7"/>
                  </a:lnTo>
                  <a:lnTo>
                    <a:pt x="21" y="9"/>
                  </a:lnTo>
                  <a:lnTo>
                    <a:pt x="19" y="10"/>
                  </a:lnTo>
                  <a:lnTo>
                    <a:pt x="18" y="12"/>
                  </a:lnTo>
                  <a:lnTo>
                    <a:pt x="15" y="13"/>
                  </a:lnTo>
                  <a:lnTo>
                    <a:pt x="14" y="15"/>
                  </a:lnTo>
                  <a:lnTo>
                    <a:pt x="12" y="17"/>
                  </a:lnTo>
                  <a:lnTo>
                    <a:pt x="11" y="18"/>
                  </a:lnTo>
                  <a:lnTo>
                    <a:pt x="9" y="21"/>
                  </a:lnTo>
                  <a:lnTo>
                    <a:pt x="8" y="22"/>
                  </a:lnTo>
                  <a:lnTo>
                    <a:pt x="7" y="24"/>
                  </a:lnTo>
                  <a:lnTo>
                    <a:pt x="6" y="25"/>
                  </a:lnTo>
                  <a:lnTo>
                    <a:pt x="4" y="28"/>
                  </a:lnTo>
                  <a:lnTo>
                    <a:pt x="3" y="30"/>
                  </a:lnTo>
                  <a:lnTo>
                    <a:pt x="3" y="33"/>
                  </a:lnTo>
                  <a:lnTo>
                    <a:pt x="2" y="35"/>
                  </a:lnTo>
                  <a:lnTo>
                    <a:pt x="1" y="36"/>
                  </a:lnTo>
                  <a:lnTo>
                    <a:pt x="1" y="39"/>
                  </a:lnTo>
                  <a:lnTo>
                    <a:pt x="1" y="41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1" y="57"/>
                  </a:lnTo>
                  <a:lnTo>
                    <a:pt x="1" y="59"/>
                  </a:lnTo>
                  <a:lnTo>
                    <a:pt x="1" y="60"/>
                  </a:lnTo>
                  <a:lnTo>
                    <a:pt x="2" y="63"/>
                  </a:lnTo>
                  <a:lnTo>
                    <a:pt x="3" y="65"/>
                  </a:lnTo>
                  <a:lnTo>
                    <a:pt x="3" y="67"/>
                  </a:lnTo>
                  <a:lnTo>
                    <a:pt x="4" y="70"/>
                  </a:lnTo>
                  <a:lnTo>
                    <a:pt x="6" y="72"/>
                  </a:lnTo>
                  <a:lnTo>
                    <a:pt x="7" y="73"/>
                  </a:lnTo>
                  <a:lnTo>
                    <a:pt x="8" y="76"/>
                  </a:lnTo>
                  <a:lnTo>
                    <a:pt x="9" y="77"/>
                  </a:lnTo>
                  <a:lnTo>
                    <a:pt x="11" y="80"/>
                  </a:lnTo>
                  <a:lnTo>
                    <a:pt x="12" y="81"/>
                  </a:lnTo>
                  <a:lnTo>
                    <a:pt x="14" y="83"/>
                  </a:lnTo>
                  <a:lnTo>
                    <a:pt x="15" y="84"/>
                  </a:lnTo>
                  <a:lnTo>
                    <a:pt x="18" y="86"/>
                  </a:lnTo>
                  <a:lnTo>
                    <a:pt x="19" y="88"/>
                  </a:lnTo>
                  <a:lnTo>
                    <a:pt x="21" y="89"/>
                  </a:lnTo>
                  <a:lnTo>
                    <a:pt x="23" y="90"/>
                  </a:lnTo>
                  <a:lnTo>
                    <a:pt x="25" y="92"/>
                  </a:lnTo>
                  <a:lnTo>
                    <a:pt x="27" y="93"/>
                  </a:lnTo>
                  <a:lnTo>
                    <a:pt x="30" y="93"/>
                  </a:lnTo>
                  <a:lnTo>
                    <a:pt x="31" y="94"/>
                  </a:lnTo>
                  <a:lnTo>
                    <a:pt x="33" y="95"/>
                  </a:lnTo>
                  <a:lnTo>
                    <a:pt x="36" y="95"/>
                  </a:lnTo>
                  <a:lnTo>
                    <a:pt x="38" y="96"/>
                  </a:lnTo>
                  <a:lnTo>
                    <a:pt x="41" y="96"/>
                  </a:lnTo>
                  <a:lnTo>
                    <a:pt x="43" y="96"/>
                  </a:lnTo>
                  <a:lnTo>
                    <a:pt x="45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3" y="96"/>
                  </a:lnTo>
                  <a:lnTo>
                    <a:pt x="55" y="96"/>
                  </a:lnTo>
                  <a:lnTo>
                    <a:pt x="57" y="96"/>
                  </a:lnTo>
                  <a:lnTo>
                    <a:pt x="60" y="95"/>
                  </a:lnTo>
                  <a:lnTo>
                    <a:pt x="62" y="95"/>
                  </a:lnTo>
                  <a:lnTo>
                    <a:pt x="65" y="94"/>
                  </a:lnTo>
                  <a:lnTo>
                    <a:pt x="67" y="93"/>
                  </a:lnTo>
                  <a:lnTo>
                    <a:pt x="68" y="93"/>
                  </a:lnTo>
                  <a:lnTo>
                    <a:pt x="71" y="92"/>
                  </a:lnTo>
                  <a:lnTo>
                    <a:pt x="73" y="90"/>
                  </a:lnTo>
                  <a:lnTo>
                    <a:pt x="74" y="89"/>
                  </a:lnTo>
                  <a:lnTo>
                    <a:pt x="77" y="88"/>
                  </a:lnTo>
                  <a:lnTo>
                    <a:pt x="79" y="86"/>
                  </a:lnTo>
                  <a:lnTo>
                    <a:pt x="80" y="84"/>
                  </a:lnTo>
                  <a:lnTo>
                    <a:pt x="81" y="83"/>
                  </a:lnTo>
                  <a:lnTo>
                    <a:pt x="84" y="81"/>
                  </a:lnTo>
                  <a:lnTo>
                    <a:pt x="85" y="80"/>
                  </a:lnTo>
                  <a:lnTo>
                    <a:pt x="86" y="77"/>
                  </a:lnTo>
                  <a:lnTo>
                    <a:pt x="87" y="76"/>
                  </a:lnTo>
                  <a:lnTo>
                    <a:pt x="89" y="73"/>
                  </a:lnTo>
                  <a:lnTo>
                    <a:pt x="90" y="72"/>
                  </a:lnTo>
                  <a:lnTo>
                    <a:pt x="91" y="70"/>
                  </a:lnTo>
                  <a:lnTo>
                    <a:pt x="92" y="67"/>
                  </a:lnTo>
                  <a:lnTo>
                    <a:pt x="93" y="65"/>
                  </a:lnTo>
                  <a:lnTo>
                    <a:pt x="93" y="63"/>
                  </a:lnTo>
                  <a:lnTo>
                    <a:pt x="95" y="60"/>
                  </a:lnTo>
                  <a:lnTo>
                    <a:pt x="95" y="59"/>
                  </a:lnTo>
                  <a:lnTo>
                    <a:pt x="96" y="57"/>
                  </a:lnTo>
                  <a:lnTo>
                    <a:pt x="96" y="54"/>
                  </a:lnTo>
                  <a:lnTo>
                    <a:pt x="96" y="52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3"/>
                  </a:lnTo>
                  <a:lnTo>
                    <a:pt x="96" y="41"/>
                  </a:lnTo>
                  <a:lnTo>
                    <a:pt x="95" y="39"/>
                  </a:lnTo>
                  <a:lnTo>
                    <a:pt x="95" y="36"/>
                  </a:lnTo>
                  <a:lnTo>
                    <a:pt x="93" y="35"/>
                  </a:lnTo>
                  <a:lnTo>
                    <a:pt x="93" y="33"/>
                  </a:lnTo>
                  <a:lnTo>
                    <a:pt x="92" y="30"/>
                  </a:lnTo>
                  <a:lnTo>
                    <a:pt x="91" y="28"/>
                  </a:lnTo>
                  <a:lnTo>
                    <a:pt x="90" y="25"/>
                  </a:lnTo>
                  <a:lnTo>
                    <a:pt x="89" y="24"/>
                  </a:lnTo>
                  <a:lnTo>
                    <a:pt x="87" y="22"/>
                  </a:lnTo>
                  <a:lnTo>
                    <a:pt x="86" y="21"/>
                  </a:lnTo>
                  <a:lnTo>
                    <a:pt x="85" y="18"/>
                  </a:lnTo>
                  <a:lnTo>
                    <a:pt x="84" y="17"/>
                  </a:lnTo>
                  <a:lnTo>
                    <a:pt x="81" y="15"/>
                  </a:lnTo>
                  <a:lnTo>
                    <a:pt x="80" y="13"/>
                  </a:lnTo>
                  <a:lnTo>
                    <a:pt x="79" y="12"/>
                  </a:lnTo>
                  <a:lnTo>
                    <a:pt x="77" y="10"/>
                  </a:lnTo>
                  <a:lnTo>
                    <a:pt x="74" y="9"/>
                  </a:lnTo>
                  <a:lnTo>
                    <a:pt x="73" y="7"/>
                  </a:lnTo>
                  <a:lnTo>
                    <a:pt x="71" y="6"/>
                  </a:lnTo>
                  <a:lnTo>
                    <a:pt x="68" y="5"/>
                  </a:lnTo>
                  <a:lnTo>
                    <a:pt x="67" y="5"/>
                  </a:lnTo>
                  <a:lnTo>
                    <a:pt x="65" y="4"/>
                  </a:lnTo>
                  <a:lnTo>
                    <a:pt x="62" y="3"/>
                  </a:lnTo>
                  <a:lnTo>
                    <a:pt x="60" y="3"/>
                  </a:lnTo>
                  <a:lnTo>
                    <a:pt x="57" y="1"/>
                  </a:lnTo>
                  <a:lnTo>
                    <a:pt x="55" y="1"/>
                  </a:lnTo>
                  <a:lnTo>
                    <a:pt x="53" y="1"/>
                  </a:lnTo>
                  <a:lnTo>
                    <a:pt x="50" y="1"/>
                  </a:lnTo>
                  <a:lnTo>
                    <a:pt x="48" y="0"/>
                  </a:lnTo>
                  <a:lnTo>
                    <a:pt x="48" y="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1" name="Freeform 31">
              <a:extLst>
                <a:ext uri="{FF2B5EF4-FFF2-40B4-BE49-F238E27FC236}">
                  <a16:creationId xmlns:a16="http://schemas.microsoft.com/office/drawing/2014/main" id="{9A3D3677-B4C2-441C-8C00-150206EF0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75" y="2989263"/>
              <a:ext cx="85725" cy="87312"/>
            </a:xfrm>
            <a:custGeom>
              <a:avLst/>
              <a:gdLst>
                <a:gd name="T0" fmla="*/ 38187 w 110"/>
                <a:gd name="T1" fmla="*/ 0 h 109"/>
                <a:gd name="T2" fmla="*/ 31952 w 110"/>
                <a:gd name="T3" fmla="*/ 801 h 109"/>
                <a:gd name="T4" fmla="*/ 26497 w 110"/>
                <a:gd name="T5" fmla="*/ 2403 h 109"/>
                <a:gd name="T6" fmla="*/ 21042 w 110"/>
                <a:gd name="T7" fmla="*/ 5607 h 109"/>
                <a:gd name="T8" fmla="*/ 16366 w 110"/>
                <a:gd name="T9" fmla="*/ 9612 h 109"/>
                <a:gd name="T10" fmla="*/ 11690 w 110"/>
                <a:gd name="T11" fmla="*/ 14419 h 109"/>
                <a:gd name="T12" fmla="*/ 7793 w 110"/>
                <a:gd name="T13" fmla="*/ 19225 h 109"/>
                <a:gd name="T14" fmla="*/ 4676 w 110"/>
                <a:gd name="T15" fmla="*/ 24832 h 109"/>
                <a:gd name="T16" fmla="*/ 1559 w 110"/>
                <a:gd name="T17" fmla="*/ 30439 h 109"/>
                <a:gd name="T18" fmla="*/ 779 w 110"/>
                <a:gd name="T19" fmla="*/ 36047 h 109"/>
                <a:gd name="T20" fmla="*/ 0 w 110"/>
                <a:gd name="T21" fmla="*/ 43256 h 109"/>
                <a:gd name="T22" fmla="*/ 779 w 110"/>
                <a:gd name="T23" fmla="*/ 48062 h 109"/>
                <a:gd name="T24" fmla="*/ 1559 w 110"/>
                <a:gd name="T25" fmla="*/ 54471 h 109"/>
                <a:gd name="T26" fmla="*/ 3897 w 110"/>
                <a:gd name="T27" fmla="*/ 60078 h 109"/>
                <a:gd name="T28" fmla="*/ 6235 w 110"/>
                <a:gd name="T29" fmla="*/ 66486 h 109"/>
                <a:gd name="T30" fmla="*/ 10131 w 110"/>
                <a:gd name="T31" fmla="*/ 71292 h 109"/>
                <a:gd name="T32" fmla="*/ 14028 w 110"/>
                <a:gd name="T33" fmla="*/ 76098 h 109"/>
                <a:gd name="T34" fmla="*/ 18704 w 110"/>
                <a:gd name="T35" fmla="*/ 80104 h 109"/>
                <a:gd name="T36" fmla="*/ 24159 w 110"/>
                <a:gd name="T37" fmla="*/ 82507 h 109"/>
                <a:gd name="T38" fmla="*/ 30393 w 110"/>
                <a:gd name="T39" fmla="*/ 85711 h 109"/>
                <a:gd name="T40" fmla="*/ 36628 w 110"/>
                <a:gd name="T41" fmla="*/ 86512 h 109"/>
                <a:gd name="T42" fmla="*/ 42863 w 110"/>
                <a:gd name="T43" fmla="*/ 87313 h 109"/>
                <a:gd name="T44" fmla="*/ 46759 w 110"/>
                <a:gd name="T45" fmla="*/ 86512 h 109"/>
                <a:gd name="T46" fmla="*/ 53773 w 110"/>
                <a:gd name="T47" fmla="*/ 85711 h 109"/>
                <a:gd name="T48" fmla="*/ 59228 w 110"/>
                <a:gd name="T49" fmla="*/ 83308 h 109"/>
                <a:gd name="T50" fmla="*/ 64683 w 110"/>
                <a:gd name="T51" fmla="*/ 80905 h 109"/>
                <a:gd name="T52" fmla="*/ 70139 w 110"/>
                <a:gd name="T53" fmla="*/ 76900 h 109"/>
                <a:gd name="T54" fmla="*/ 74035 w 110"/>
                <a:gd name="T55" fmla="*/ 72894 h 109"/>
                <a:gd name="T56" fmla="*/ 77932 w 110"/>
                <a:gd name="T57" fmla="*/ 68088 h 109"/>
                <a:gd name="T58" fmla="*/ 81828 w 110"/>
                <a:gd name="T59" fmla="*/ 62481 h 109"/>
                <a:gd name="T60" fmla="*/ 83387 w 110"/>
                <a:gd name="T61" fmla="*/ 56874 h 109"/>
                <a:gd name="T62" fmla="*/ 85725 w 110"/>
                <a:gd name="T63" fmla="*/ 49664 h 109"/>
                <a:gd name="T64" fmla="*/ 85725 w 110"/>
                <a:gd name="T65" fmla="*/ 43256 h 109"/>
                <a:gd name="T66" fmla="*/ 85725 w 110"/>
                <a:gd name="T67" fmla="*/ 39251 h 109"/>
                <a:gd name="T68" fmla="*/ 84166 w 110"/>
                <a:gd name="T69" fmla="*/ 32843 h 109"/>
                <a:gd name="T70" fmla="*/ 82608 w 110"/>
                <a:gd name="T71" fmla="*/ 26434 h 109"/>
                <a:gd name="T72" fmla="*/ 79490 w 110"/>
                <a:gd name="T73" fmla="*/ 20827 h 109"/>
                <a:gd name="T74" fmla="*/ 75594 w 110"/>
                <a:gd name="T75" fmla="*/ 15220 h 109"/>
                <a:gd name="T76" fmla="*/ 70918 w 110"/>
                <a:gd name="T77" fmla="*/ 11215 h 109"/>
                <a:gd name="T78" fmla="*/ 66242 w 110"/>
                <a:gd name="T79" fmla="*/ 7209 h 109"/>
                <a:gd name="T80" fmla="*/ 60787 w 110"/>
                <a:gd name="T81" fmla="*/ 4005 h 109"/>
                <a:gd name="T82" fmla="*/ 55332 w 110"/>
                <a:gd name="T83" fmla="*/ 1602 h 109"/>
                <a:gd name="T84" fmla="*/ 49876 w 110"/>
                <a:gd name="T85" fmla="*/ 0 h 109"/>
                <a:gd name="T86" fmla="*/ 42863 w 110"/>
                <a:gd name="T87" fmla="*/ 0 h 10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0"/>
                <a:gd name="T133" fmla="*/ 0 h 109"/>
                <a:gd name="T134" fmla="*/ 110 w 110"/>
                <a:gd name="T135" fmla="*/ 109 h 10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0" h="109">
                  <a:moveTo>
                    <a:pt x="55" y="0"/>
                  </a:moveTo>
                  <a:lnTo>
                    <a:pt x="52" y="0"/>
                  </a:lnTo>
                  <a:lnTo>
                    <a:pt x="49" y="0"/>
                  </a:lnTo>
                  <a:lnTo>
                    <a:pt x="47" y="0"/>
                  </a:lnTo>
                  <a:lnTo>
                    <a:pt x="45" y="1"/>
                  </a:lnTo>
                  <a:lnTo>
                    <a:pt x="41" y="1"/>
                  </a:lnTo>
                  <a:lnTo>
                    <a:pt x="39" y="2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1" y="5"/>
                  </a:lnTo>
                  <a:lnTo>
                    <a:pt x="29" y="6"/>
                  </a:lnTo>
                  <a:lnTo>
                    <a:pt x="27" y="7"/>
                  </a:lnTo>
                  <a:lnTo>
                    <a:pt x="24" y="9"/>
                  </a:lnTo>
                  <a:lnTo>
                    <a:pt x="23" y="11"/>
                  </a:lnTo>
                  <a:lnTo>
                    <a:pt x="21" y="12"/>
                  </a:lnTo>
                  <a:lnTo>
                    <a:pt x="18" y="14"/>
                  </a:lnTo>
                  <a:lnTo>
                    <a:pt x="17" y="15"/>
                  </a:lnTo>
                  <a:lnTo>
                    <a:pt x="15" y="18"/>
                  </a:lnTo>
                  <a:lnTo>
                    <a:pt x="13" y="19"/>
                  </a:lnTo>
                  <a:lnTo>
                    <a:pt x="11" y="21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7" y="29"/>
                  </a:lnTo>
                  <a:lnTo>
                    <a:pt x="6" y="31"/>
                  </a:lnTo>
                  <a:lnTo>
                    <a:pt x="5" y="33"/>
                  </a:lnTo>
                  <a:lnTo>
                    <a:pt x="4" y="36"/>
                  </a:lnTo>
                  <a:lnTo>
                    <a:pt x="2" y="38"/>
                  </a:lnTo>
                  <a:lnTo>
                    <a:pt x="2" y="41"/>
                  </a:lnTo>
                  <a:lnTo>
                    <a:pt x="1" y="43"/>
                  </a:lnTo>
                  <a:lnTo>
                    <a:pt x="1" y="45"/>
                  </a:lnTo>
                  <a:lnTo>
                    <a:pt x="1" y="49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0" y="57"/>
                  </a:lnTo>
                  <a:lnTo>
                    <a:pt x="1" y="60"/>
                  </a:lnTo>
                  <a:lnTo>
                    <a:pt x="1" y="62"/>
                  </a:lnTo>
                  <a:lnTo>
                    <a:pt x="1" y="65"/>
                  </a:lnTo>
                  <a:lnTo>
                    <a:pt x="2" y="68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5" y="75"/>
                  </a:lnTo>
                  <a:lnTo>
                    <a:pt x="6" y="78"/>
                  </a:lnTo>
                  <a:lnTo>
                    <a:pt x="7" y="80"/>
                  </a:lnTo>
                  <a:lnTo>
                    <a:pt x="8" y="83"/>
                  </a:lnTo>
                  <a:lnTo>
                    <a:pt x="10" y="85"/>
                  </a:lnTo>
                  <a:lnTo>
                    <a:pt x="11" y="86"/>
                  </a:lnTo>
                  <a:lnTo>
                    <a:pt x="13" y="89"/>
                  </a:lnTo>
                  <a:lnTo>
                    <a:pt x="15" y="91"/>
                  </a:lnTo>
                  <a:lnTo>
                    <a:pt x="17" y="92"/>
                  </a:lnTo>
                  <a:lnTo>
                    <a:pt x="18" y="95"/>
                  </a:lnTo>
                  <a:lnTo>
                    <a:pt x="21" y="96"/>
                  </a:lnTo>
                  <a:lnTo>
                    <a:pt x="23" y="98"/>
                  </a:lnTo>
                  <a:lnTo>
                    <a:pt x="24" y="100"/>
                  </a:lnTo>
                  <a:lnTo>
                    <a:pt x="27" y="101"/>
                  </a:lnTo>
                  <a:lnTo>
                    <a:pt x="29" y="102"/>
                  </a:lnTo>
                  <a:lnTo>
                    <a:pt x="31" y="103"/>
                  </a:lnTo>
                  <a:lnTo>
                    <a:pt x="34" y="104"/>
                  </a:lnTo>
                  <a:lnTo>
                    <a:pt x="36" y="106"/>
                  </a:lnTo>
                  <a:lnTo>
                    <a:pt x="39" y="107"/>
                  </a:lnTo>
                  <a:lnTo>
                    <a:pt x="41" y="107"/>
                  </a:lnTo>
                  <a:lnTo>
                    <a:pt x="45" y="108"/>
                  </a:lnTo>
                  <a:lnTo>
                    <a:pt x="47" y="108"/>
                  </a:lnTo>
                  <a:lnTo>
                    <a:pt x="49" y="108"/>
                  </a:lnTo>
                  <a:lnTo>
                    <a:pt x="52" y="109"/>
                  </a:lnTo>
                  <a:lnTo>
                    <a:pt x="55" y="109"/>
                  </a:lnTo>
                  <a:lnTo>
                    <a:pt x="58" y="109"/>
                  </a:lnTo>
                  <a:lnTo>
                    <a:pt x="60" y="108"/>
                  </a:lnTo>
                  <a:lnTo>
                    <a:pt x="64" y="108"/>
                  </a:lnTo>
                  <a:lnTo>
                    <a:pt x="66" y="108"/>
                  </a:lnTo>
                  <a:lnTo>
                    <a:pt x="69" y="107"/>
                  </a:lnTo>
                  <a:lnTo>
                    <a:pt x="71" y="107"/>
                  </a:lnTo>
                  <a:lnTo>
                    <a:pt x="73" y="106"/>
                  </a:lnTo>
                  <a:lnTo>
                    <a:pt x="76" y="104"/>
                  </a:lnTo>
                  <a:lnTo>
                    <a:pt x="78" y="103"/>
                  </a:lnTo>
                  <a:lnTo>
                    <a:pt x="81" y="102"/>
                  </a:lnTo>
                  <a:lnTo>
                    <a:pt x="83" y="101"/>
                  </a:lnTo>
                  <a:lnTo>
                    <a:pt x="85" y="100"/>
                  </a:lnTo>
                  <a:lnTo>
                    <a:pt x="88" y="98"/>
                  </a:lnTo>
                  <a:lnTo>
                    <a:pt x="90" y="96"/>
                  </a:lnTo>
                  <a:lnTo>
                    <a:pt x="91" y="95"/>
                  </a:lnTo>
                  <a:lnTo>
                    <a:pt x="94" y="92"/>
                  </a:lnTo>
                  <a:lnTo>
                    <a:pt x="95" y="91"/>
                  </a:lnTo>
                  <a:lnTo>
                    <a:pt x="97" y="89"/>
                  </a:lnTo>
                  <a:lnTo>
                    <a:pt x="99" y="86"/>
                  </a:lnTo>
                  <a:lnTo>
                    <a:pt x="100" y="85"/>
                  </a:lnTo>
                  <a:lnTo>
                    <a:pt x="102" y="83"/>
                  </a:lnTo>
                  <a:lnTo>
                    <a:pt x="103" y="80"/>
                  </a:lnTo>
                  <a:lnTo>
                    <a:pt x="105" y="78"/>
                  </a:lnTo>
                  <a:lnTo>
                    <a:pt x="106" y="75"/>
                  </a:lnTo>
                  <a:lnTo>
                    <a:pt x="106" y="73"/>
                  </a:lnTo>
                  <a:lnTo>
                    <a:pt x="107" y="71"/>
                  </a:lnTo>
                  <a:lnTo>
                    <a:pt x="108" y="68"/>
                  </a:lnTo>
                  <a:lnTo>
                    <a:pt x="108" y="65"/>
                  </a:lnTo>
                  <a:lnTo>
                    <a:pt x="110" y="62"/>
                  </a:lnTo>
                  <a:lnTo>
                    <a:pt x="110" y="60"/>
                  </a:lnTo>
                  <a:lnTo>
                    <a:pt x="110" y="57"/>
                  </a:lnTo>
                  <a:lnTo>
                    <a:pt x="110" y="54"/>
                  </a:lnTo>
                  <a:lnTo>
                    <a:pt x="110" y="51"/>
                  </a:lnTo>
                  <a:lnTo>
                    <a:pt x="110" y="49"/>
                  </a:lnTo>
                  <a:lnTo>
                    <a:pt x="110" y="45"/>
                  </a:lnTo>
                  <a:lnTo>
                    <a:pt x="108" y="43"/>
                  </a:lnTo>
                  <a:lnTo>
                    <a:pt x="108" y="41"/>
                  </a:lnTo>
                  <a:lnTo>
                    <a:pt x="107" y="38"/>
                  </a:lnTo>
                  <a:lnTo>
                    <a:pt x="106" y="36"/>
                  </a:lnTo>
                  <a:lnTo>
                    <a:pt x="106" y="33"/>
                  </a:lnTo>
                  <a:lnTo>
                    <a:pt x="105" y="31"/>
                  </a:lnTo>
                  <a:lnTo>
                    <a:pt x="103" y="29"/>
                  </a:lnTo>
                  <a:lnTo>
                    <a:pt x="102" y="26"/>
                  </a:lnTo>
                  <a:lnTo>
                    <a:pt x="100" y="24"/>
                  </a:lnTo>
                  <a:lnTo>
                    <a:pt x="99" y="21"/>
                  </a:lnTo>
                  <a:lnTo>
                    <a:pt x="97" y="19"/>
                  </a:lnTo>
                  <a:lnTo>
                    <a:pt x="95" y="18"/>
                  </a:lnTo>
                  <a:lnTo>
                    <a:pt x="94" y="15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8" y="11"/>
                  </a:lnTo>
                  <a:lnTo>
                    <a:pt x="85" y="9"/>
                  </a:lnTo>
                  <a:lnTo>
                    <a:pt x="83" y="7"/>
                  </a:lnTo>
                  <a:lnTo>
                    <a:pt x="81" y="6"/>
                  </a:lnTo>
                  <a:lnTo>
                    <a:pt x="78" y="5"/>
                  </a:lnTo>
                  <a:lnTo>
                    <a:pt x="76" y="3"/>
                  </a:lnTo>
                  <a:lnTo>
                    <a:pt x="73" y="3"/>
                  </a:lnTo>
                  <a:lnTo>
                    <a:pt x="71" y="2"/>
                  </a:lnTo>
                  <a:lnTo>
                    <a:pt x="69" y="1"/>
                  </a:lnTo>
                  <a:lnTo>
                    <a:pt x="66" y="1"/>
                  </a:lnTo>
                  <a:lnTo>
                    <a:pt x="64" y="0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5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2" name="Line 32">
              <a:extLst>
                <a:ext uri="{FF2B5EF4-FFF2-40B4-BE49-F238E27FC236}">
                  <a16:creationId xmlns:a16="http://schemas.microsoft.com/office/drawing/2014/main" id="{BF34077C-5E6F-4A70-812F-DC47A99B27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26050" y="1617663"/>
              <a:ext cx="1588" cy="41910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3" name="Line 33">
              <a:extLst>
                <a:ext uri="{FF2B5EF4-FFF2-40B4-BE49-F238E27FC236}">
                  <a16:creationId xmlns:a16="http://schemas.microsoft.com/office/drawing/2014/main" id="{4A617911-9DA1-4030-A8F6-0B2F8882C1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15075" y="2170113"/>
              <a:ext cx="801688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" name="Freeform 34">
              <a:extLst>
                <a:ext uri="{FF2B5EF4-FFF2-40B4-BE49-F238E27FC236}">
                  <a16:creationId xmlns:a16="http://schemas.microsoft.com/office/drawing/2014/main" id="{B7B25502-1244-49D2-BA6C-40968E249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250" y="4097338"/>
              <a:ext cx="458788" cy="458787"/>
            </a:xfrm>
            <a:custGeom>
              <a:avLst/>
              <a:gdLst>
                <a:gd name="T0" fmla="*/ 217864 w 577"/>
                <a:gd name="T1" fmla="*/ 795 h 577"/>
                <a:gd name="T2" fmla="*/ 183674 w 577"/>
                <a:gd name="T3" fmla="*/ 4771 h 577"/>
                <a:gd name="T4" fmla="*/ 151074 w 577"/>
                <a:gd name="T5" fmla="*/ 14312 h 577"/>
                <a:gd name="T6" fmla="*/ 120064 w 577"/>
                <a:gd name="T7" fmla="*/ 27034 h 577"/>
                <a:gd name="T8" fmla="*/ 91439 w 577"/>
                <a:gd name="T9" fmla="*/ 45322 h 577"/>
                <a:gd name="T10" fmla="*/ 66790 w 577"/>
                <a:gd name="T11" fmla="*/ 67586 h 577"/>
                <a:gd name="T12" fmla="*/ 46117 w 577"/>
                <a:gd name="T13" fmla="*/ 92235 h 577"/>
                <a:gd name="T14" fmla="*/ 27829 w 577"/>
                <a:gd name="T15" fmla="*/ 120064 h 577"/>
                <a:gd name="T16" fmla="*/ 14312 w 577"/>
                <a:gd name="T17" fmla="*/ 151074 h 577"/>
                <a:gd name="T18" fmla="*/ 4771 w 577"/>
                <a:gd name="T19" fmla="*/ 182879 h 577"/>
                <a:gd name="T20" fmla="*/ 0 w 577"/>
                <a:gd name="T21" fmla="*/ 217865 h 577"/>
                <a:gd name="T22" fmla="*/ 0 w 577"/>
                <a:gd name="T23" fmla="*/ 241718 h 577"/>
                <a:gd name="T24" fmla="*/ 4771 w 577"/>
                <a:gd name="T25" fmla="*/ 275909 h 577"/>
                <a:gd name="T26" fmla="*/ 14312 w 577"/>
                <a:gd name="T27" fmla="*/ 308509 h 577"/>
                <a:gd name="T28" fmla="*/ 27829 w 577"/>
                <a:gd name="T29" fmla="*/ 338724 h 577"/>
                <a:gd name="T30" fmla="*/ 46117 w 577"/>
                <a:gd name="T31" fmla="*/ 366553 h 577"/>
                <a:gd name="T32" fmla="*/ 66790 w 577"/>
                <a:gd name="T33" fmla="*/ 391202 h 577"/>
                <a:gd name="T34" fmla="*/ 91439 w 577"/>
                <a:gd name="T35" fmla="*/ 413466 h 577"/>
                <a:gd name="T36" fmla="*/ 120064 w 577"/>
                <a:gd name="T37" fmla="*/ 431754 h 577"/>
                <a:gd name="T38" fmla="*/ 151074 w 577"/>
                <a:gd name="T39" fmla="*/ 445271 h 577"/>
                <a:gd name="T40" fmla="*/ 183674 w 577"/>
                <a:gd name="T41" fmla="*/ 454812 h 577"/>
                <a:gd name="T42" fmla="*/ 217864 w 577"/>
                <a:gd name="T43" fmla="*/ 458788 h 577"/>
                <a:gd name="T44" fmla="*/ 240923 w 577"/>
                <a:gd name="T45" fmla="*/ 458788 h 577"/>
                <a:gd name="T46" fmla="*/ 275113 w 577"/>
                <a:gd name="T47" fmla="*/ 454812 h 577"/>
                <a:gd name="T48" fmla="*/ 308508 w 577"/>
                <a:gd name="T49" fmla="*/ 445271 h 577"/>
                <a:gd name="T50" fmla="*/ 338723 w 577"/>
                <a:gd name="T51" fmla="*/ 431754 h 577"/>
                <a:gd name="T52" fmla="*/ 367348 w 577"/>
                <a:gd name="T53" fmla="*/ 413466 h 577"/>
                <a:gd name="T54" fmla="*/ 391996 w 577"/>
                <a:gd name="T55" fmla="*/ 391202 h 577"/>
                <a:gd name="T56" fmla="*/ 412670 w 577"/>
                <a:gd name="T57" fmla="*/ 366553 h 577"/>
                <a:gd name="T58" fmla="*/ 430958 w 577"/>
                <a:gd name="T59" fmla="*/ 338724 h 577"/>
                <a:gd name="T60" fmla="*/ 445270 w 577"/>
                <a:gd name="T61" fmla="*/ 308509 h 577"/>
                <a:gd name="T62" fmla="*/ 454016 w 577"/>
                <a:gd name="T63" fmla="*/ 275909 h 577"/>
                <a:gd name="T64" fmla="*/ 458787 w 577"/>
                <a:gd name="T65" fmla="*/ 241718 h 577"/>
                <a:gd name="T66" fmla="*/ 458787 w 577"/>
                <a:gd name="T67" fmla="*/ 217865 h 577"/>
                <a:gd name="T68" fmla="*/ 454016 w 577"/>
                <a:gd name="T69" fmla="*/ 182879 h 577"/>
                <a:gd name="T70" fmla="*/ 445270 w 577"/>
                <a:gd name="T71" fmla="*/ 151074 h 577"/>
                <a:gd name="T72" fmla="*/ 430958 w 577"/>
                <a:gd name="T73" fmla="*/ 120064 h 577"/>
                <a:gd name="T74" fmla="*/ 412670 w 577"/>
                <a:gd name="T75" fmla="*/ 92235 h 577"/>
                <a:gd name="T76" fmla="*/ 391996 w 577"/>
                <a:gd name="T77" fmla="*/ 67586 h 577"/>
                <a:gd name="T78" fmla="*/ 367348 w 577"/>
                <a:gd name="T79" fmla="*/ 45322 h 577"/>
                <a:gd name="T80" fmla="*/ 338723 w 577"/>
                <a:gd name="T81" fmla="*/ 27034 h 577"/>
                <a:gd name="T82" fmla="*/ 308508 w 577"/>
                <a:gd name="T83" fmla="*/ 14312 h 577"/>
                <a:gd name="T84" fmla="*/ 275113 w 577"/>
                <a:gd name="T85" fmla="*/ 4771 h 577"/>
                <a:gd name="T86" fmla="*/ 240923 w 577"/>
                <a:gd name="T87" fmla="*/ 795 h 577"/>
                <a:gd name="T88" fmla="*/ 229791 w 577"/>
                <a:gd name="T89" fmla="*/ 228996 h 57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77"/>
                <a:gd name="T136" fmla="*/ 0 h 577"/>
                <a:gd name="T137" fmla="*/ 577 w 577"/>
                <a:gd name="T138" fmla="*/ 577 h 57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77" h="577">
                  <a:moveTo>
                    <a:pt x="289" y="288"/>
                  </a:moveTo>
                  <a:lnTo>
                    <a:pt x="289" y="0"/>
                  </a:lnTo>
                  <a:lnTo>
                    <a:pt x="274" y="1"/>
                  </a:lnTo>
                  <a:lnTo>
                    <a:pt x="260" y="2"/>
                  </a:lnTo>
                  <a:lnTo>
                    <a:pt x="245" y="3"/>
                  </a:lnTo>
                  <a:lnTo>
                    <a:pt x="231" y="6"/>
                  </a:lnTo>
                  <a:lnTo>
                    <a:pt x="216" y="9"/>
                  </a:lnTo>
                  <a:lnTo>
                    <a:pt x="203" y="13"/>
                  </a:lnTo>
                  <a:lnTo>
                    <a:pt x="190" y="18"/>
                  </a:lnTo>
                  <a:lnTo>
                    <a:pt x="177" y="22"/>
                  </a:lnTo>
                  <a:lnTo>
                    <a:pt x="164" y="28"/>
                  </a:lnTo>
                  <a:lnTo>
                    <a:pt x="151" y="34"/>
                  </a:lnTo>
                  <a:lnTo>
                    <a:pt x="139" y="42"/>
                  </a:lnTo>
                  <a:lnTo>
                    <a:pt x="127" y="49"/>
                  </a:lnTo>
                  <a:lnTo>
                    <a:pt x="115" y="57"/>
                  </a:lnTo>
                  <a:lnTo>
                    <a:pt x="105" y="66"/>
                  </a:lnTo>
                  <a:lnTo>
                    <a:pt x="95" y="75"/>
                  </a:lnTo>
                  <a:lnTo>
                    <a:pt x="84" y="85"/>
                  </a:lnTo>
                  <a:lnTo>
                    <a:pt x="75" y="95"/>
                  </a:lnTo>
                  <a:lnTo>
                    <a:pt x="66" y="105"/>
                  </a:lnTo>
                  <a:lnTo>
                    <a:pt x="58" y="116"/>
                  </a:lnTo>
                  <a:lnTo>
                    <a:pt x="49" y="127"/>
                  </a:lnTo>
                  <a:lnTo>
                    <a:pt x="42" y="139"/>
                  </a:lnTo>
                  <a:lnTo>
                    <a:pt x="35" y="151"/>
                  </a:lnTo>
                  <a:lnTo>
                    <a:pt x="29" y="163"/>
                  </a:lnTo>
                  <a:lnTo>
                    <a:pt x="23" y="176"/>
                  </a:lnTo>
                  <a:lnTo>
                    <a:pt x="18" y="190"/>
                  </a:lnTo>
                  <a:lnTo>
                    <a:pt x="13" y="203"/>
                  </a:lnTo>
                  <a:lnTo>
                    <a:pt x="10" y="217"/>
                  </a:lnTo>
                  <a:lnTo>
                    <a:pt x="6" y="230"/>
                  </a:lnTo>
                  <a:lnTo>
                    <a:pt x="4" y="245"/>
                  </a:lnTo>
                  <a:lnTo>
                    <a:pt x="1" y="259"/>
                  </a:lnTo>
                  <a:lnTo>
                    <a:pt x="0" y="274"/>
                  </a:lnTo>
                  <a:lnTo>
                    <a:pt x="0" y="288"/>
                  </a:lnTo>
                  <a:lnTo>
                    <a:pt x="0" y="304"/>
                  </a:lnTo>
                  <a:lnTo>
                    <a:pt x="1" y="318"/>
                  </a:lnTo>
                  <a:lnTo>
                    <a:pt x="4" y="333"/>
                  </a:lnTo>
                  <a:lnTo>
                    <a:pt x="6" y="347"/>
                  </a:lnTo>
                  <a:lnTo>
                    <a:pt x="10" y="360"/>
                  </a:lnTo>
                  <a:lnTo>
                    <a:pt x="13" y="375"/>
                  </a:lnTo>
                  <a:lnTo>
                    <a:pt x="18" y="388"/>
                  </a:lnTo>
                  <a:lnTo>
                    <a:pt x="23" y="401"/>
                  </a:lnTo>
                  <a:lnTo>
                    <a:pt x="29" y="414"/>
                  </a:lnTo>
                  <a:lnTo>
                    <a:pt x="35" y="426"/>
                  </a:lnTo>
                  <a:lnTo>
                    <a:pt x="42" y="438"/>
                  </a:lnTo>
                  <a:lnTo>
                    <a:pt x="49" y="450"/>
                  </a:lnTo>
                  <a:lnTo>
                    <a:pt x="58" y="461"/>
                  </a:lnTo>
                  <a:lnTo>
                    <a:pt x="66" y="472"/>
                  </a:lnTo>
                  <a:lnTo>
                    <a:pt x="75" y="483"/>
                  </a:lnTo>
                  <a:lnTo>
                    <a:pt x="84" y="492"/>
                  </a:lnTo>
                  <a:lnTo>
                    <a:pt x="95" y="502"/>
                  </a:lnTo>
                  <a:lnTo>
                    <a:pt x="105" y="512"/>
                  </a:lnTo>
                  <a:lnTo>
                    <a:pt x="115" y="520"/>
                  </a:lnTo>
                  <a:lnTo>
                    <a:pt x="127" y="529"/>
                  </a:lnTo>
                  <a:lnTo>
                    <a:pt x="139" y="536"/>
                  </a:lnTo>
                  <a:lnTo>
                    <a:pt x="151" y="543"/>
                  </a:lnTo>
                  <a:lnTo>
                    <a:pt x="164" y="549"/>
                  </a:lnTo>
                  <a:lnTo>
                    <a:pt x="177" y="555"/>
                  </a:lnTo>
                  <a:lnTo>
                    <a:pt x="190" y="560"/>
                  </a:lnTo>
                  <a:lnTo>
                    <a:pt x="203" y="565"/>
                  </a:lnTo>
                  <a:lnTo>
                    <a:pt x="216" y="568"/>
                  </a:lnTo>
                  <a:lnTo>
                    <a:pt x="231" y="572"/>
                  </a:lnTo>
                  <a:lnTo>
                    <a:pt x="245" y="574"/>
                  </a:lnTo>
                  <a:lnTo>
                    <a:pt x="260" y="575"/>
                  </a:lnTo>
                  <a:lnTo>
                    <a:pt x="274" y="577"/>
                  </a:lnTo>
                  <a:lnTo>
                    <a:pt x="289" y="577"/>
                  </a:lnTo>
                  <a:lnTo>
                    <a:pt x="303" y="577"/>
                  </a:lnTo>
                  <a:lnTo>
                    <a:pt x="319" y="575"/>
                  </a:lnTo>
                  <a:lnTo>
                    <a:pt x="333" y="574"/>
                  </a:lnTo>
                  <a:lnTo>
                    <a:pt x="346" y="572"/>
                  </a:lnTo>
                  <a:lnTo>
                    <a:pt x="361" y="568"/>
                  </a:lnTo>
                  <a:lnTo>
                    <a:pt x="374" y="565"/>
                  </a:lnTo>
                  <a:lnTo>
                    <a:pt x="388" y="560"/>
                  </a:lnTo>
                  <a:lnTo>
                    <a:pt x="402" y="555"/>
                  </a:lnTo>
                  <a:lnTo>
                    <a:pt x="414" y="549"/>
                  </a:lnTo>
                  <a:lnTo>
                    <a:pt x="426" y="543"/>
                  </a:lnTo>
                  <a:lnTo>
                    <a:pt x="439" y="536"/>
                  </a:lnTo>
                  <a:lnTo>
                    <a:pt x="450" y="529"/>
                  </a:lnTo>
                  <a:lnTo>
                    <a:pt x="462" y="520"/>
                  </a:lnTo>
                  <a:lnTo>
                    <a:pt x="473" y="512"/>
                  </a:lnTo>
                  <a:lnTo>
                    <a:pt x="482" y="502"/>
                  </a:lnTo>
                  <a:lnTo>
                    <a:pt x="493" y="492"/>
                  </a:lnTo>
                  <a:lnTo>
                    <a:pt x="503" y="483"/>
                  </a:lnTo>
                  <a:lnTo>
                    <a:pt x="511" y="472"/>
                  </a:lnTo>
                  <a:lnTo>
                    <a:pt x="519" y="461"/>
                  </a:lnTo>
                  <a:lnTo>
                    <a:pt x="528" y="450"/>
                  </a:lnTo>
                  <a:lnTo>
                    <a:pt x="535" y="438"/>
                  </a:lnTo>
                  <a:lnTo>
                    <a:pt x="542" y="426"/>
                  </a:lnTo>
                  <a:lnTo>
                    <a:pt x="548" y="414"/>
                  </a:lnTo>
                  <a:lnTo>
                    <a:pt x="554" y="401"/>
                  </a:lnTo>
                  <a:lnTo>
                    <a:pt x="560" y="388"/>
                  </a:lnTo>
                  <a:lnTo>
                    <a:pt x="564" y="375"/>
                  </a:lnTo>
                  <a:lnTo>
                    <a:pt x="569" y="360"/>
                  </a:lnTo>
                  <a:lnTo>
                    <a:pt x="571" y="347"/>
                  </a:lnTo>
                  <a:lnTo>
                    <a:pt x="574" y="333"/>
                  </a:lnTo>
                  <a:lnTo>
                    <a:pt x="576" y="318"/>
                  </a:lnTo>
                  <a:lnTo>
                    <a:pt x="577" y="304"/>
                  </a:lnTo>
                  <a:lnTo>
                    <a:pt x="577" y="288"/>
                  </a:lnTo>
                  <a:lnTo>
                    <a:pt x="577" y="274"/>
                  </a:lnTo>
                  <a:lnTo>
                    <a:pt x="576" y="259"/>
                  </a:lnTo>
                  <a:lnTo>
                    <a:pt x="574" y="245"/>
                  </a:lnTo>
                  <a:lnTo>
                    <a:pt x="571" y="230"/>
                  </a:lnTo>
                  <a:lnTo>
                    <a:pt x="569" y="217"/>
                  </a:lnTo>
                  <a:lnTo>
                    <a:pt x="564" y="203"/>
                  </a:lnTo>
                  <a:lnTo>
                    <a:pt x="560" y="190"/>
                  </a:lnTo>
                  <a:lnTo>
                    <a:pt x="554" y="176"/>
                  </a:lnTo>
                  <a:lnTo>
                    <a:pt x="548" y="163"/>
                  </a:lnTo>
                  <a:lnTo>
                    <a:pt x="542" y="151"/>
                  </a:lnTo>
                  <a:lnTo>
                    <a:pt x="535" y="139"/>
                  </a:lnTo>
                  <a:lnTo>
                    <a:pt x="528" y="127"/>
                  </a:lnTo>
                  <a:lnTo>
                    <a:pt x="519" y="116"/>
                  </a:lnTo>
                  <a:lnTo>
                    <a:pt x="511" y="105"/>
                  </a:lnTo>
                  <a:lnTo>
                    <a:pt x="503" y="95"/>
                  </a:lnTo>
                  <a:lnTo>
                    <a:pt x="493" y="85"/>
                  </a:lnTo>
                  <a:lnTo>
                    <a:pt x="482" y="75"/>
                  </a:lnTo>
                  <a:lnTo>
                    <a:pt x="473" y="66"/>
                  </a:lnTo>
                  <a:lnTo>
                    <a:pt x="462" y="57"/>
                  </a:lnTo>
                  <a:lnTo>
                    <a:pt x="450" y="49"/>
                  </a:lnTo>
                  <a:lnTo>
                    <a:pt x="439" y="42"/>
                  </a:lnTo>
                  <a:lnTo>
                    <a:pt x="426" y="34"/>
                  </a:lnTo>
                  <a:lnTo>
                    <a:pt x="414" y="28"/>
                  </a:lnTo>
                  <a:lnTo>
                    <a:pt x="402" y="22"/>
                  </a:lnTo>
                  <a:lnTo>
                    <a:pt x="388" y="18"/>
                  </a:lnTo>
                  <a:lnTo>
                    <a:pt x="374" y="13"/>
                  </a:lnTo>
                  <a:lnTo>
                    <a:pt x="361" y="9"/>
                  </a:lnTo>
                  <a:lnTo>
                    <a:pt x="346" y="6"/>
                  </a:lnTo>
                  <a:lnTo>
                    <a:pt x="333" y="3"/>
                  </a:lnTo>
                  <a:lnTo>
                    <a:pt x="319" y="2"/>
                  </a:lnTo>
                  <a:lnTo>
                    <a:pt x="303" y="1"/>
                  </a:lnTo>
                  <a:lnTo>
                    <a:pt x="289" y="0"/>
                  </a:lnTo>
                  <a:lnTo>
                    <a:pt x="289" y="2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" name="Freeform 35">
              <a:extLst>
                <a:ext uri="{FF2B5EF4-FFF2-40B4-BE49-F238E27FC236}">
                  <a16:creationId xmlns:a16="http://schemas.microsoft.com/office/drawing/2014/main" id="{956CF8D3-2F30-49A6-AE97-97471C3BA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475" y="4100513"/>
              <a:ext cx="447675" cy="446087"/>
            </a:xfrm>
            <a:custGeom>
              <a:avLst/>
              <a:gdLst>
                <a:gd name="T0" fmla="*/ 200737 w 562"/>
                <a:gd name="T1" fmla="*/ 2377 h 563"/>
                <a:gd name="T2" fmla="*/ 168077 w 562"/>
                <a:gd name="T3" fmla="*/ 7923 h 563"/>
                <a:gd name="T4" fmla="*/ 137011 w 562"/>
                <a:gd name="T5" fmla="*/ 18224 h 563"/>
                <a:gd name="T6" fmla="*/ 108334 w 562"/>
                <a:gd name="T7" fmla="*/ 32486 h 563"/>
                <a:gd name="T8" fmla="*/ 81251 w 562"/>
                <a:gd name="T9" fmla="*/ 51502 h 563"/>
                <a:gd name="T10" fmla="*/ 58150 w 562"/>
                <a:gd name="T11" fmla="*/ 73688 h 563"/>
                <a:gd name="T12" fmla="*/ 38236 w 562"/>
                <a:gd name="T13" fmla="*/ 99043 h 563"/>
                <a:gd name="T14" fmla="*/ 21508 w 562"/>
                <a:gd name="T15" fmla="*/ 126775 h 563"/>
                <a:gd name="T16" fmla="*/ 10355 w 562"/>
                <a:gd name="T17" fmla="*/ 157676 h 563"/>
                <a:gd name="T18" fmla="*/ 2390 w 562"/>
                <a:gd name="T19" fmla="*/ 189369 h 563"/>
                <a:gd name="T20" fmla="*/ 0 w 562"/>
                <a:gd name="T21" fmla="*/ 222648 h 563"/>
                <a:gd name="T22" fmla="*/ 797 w 562"/>
                <a:gd name="T23" fmla="*/ 245626 h 563"/>
                <a:gd name="T24" fmla="*/ 6373 w 562"/>
                <a:gd name="T25" fmla="*/ 278904 h 563"/>
                <a:gd name="T26" fmla="*/ 16728 w 562"/>
                <a:gd name="T27" fmla="*/ 310598 h 563"/>
                <a:gd name="T28" fmla="*/ 32660 w 562"/>
                <a:gd name="T29" fmla="*/ 339122 h 563"/>
                <a:gd name="T30" fmla="*/ 51777 w 562"/>
                <a:gd name="T31" fmla="*/ 365269 h 563"/>
                <a:gd name="T32" fmla="*/ 73285 w 562"/>
                <a:gd name="T33" fmla="*/ 389039 h 563"/>
                <a:gd name="T34" fmla="*/ 97979 w 562"/>
                <a:gd name="T35" fmla="*/ 408848 h 563"/>
                <a:gd name="T36" fmla="*/ 127452 w 562"/>
                <a:gd name="T37" fmla="*/ 423902 h 563"/>
                <a:gd name="T38" fmla="*/ 157722 w 562"/>
                <a:gd name="T39" fmla="*/ 436580 h 563"/>
                <a:gd name="T40" fmla="*/ 189585 w 562"/>
                <a:gd name="T41" fmla="*/ 443711 h 563"/>
                <a:gd name="T42" fmla="*/ 223838 w 562"/>
                <a:gd name="T43" fmla="*/ 446088 h 563"/>
                <a:gd name="T44" fmla="*/ 246938 w 562"/>
                <a:gd name="T45" fmla="*/ 445296 h 563"/>
                <a:gd name="T46" fmla="*/ 280394 w 562"/>
                <a:gd name="T47" fmla="*/ 438957 h 563"/>
                <a:gd name="T48" fmla="*/ 310664 w 562"/>
                <a:gd name="T49" fmla="*/ 428657 h 563"/>
                <a:gd name="T50" fmla="*/ 340137 w 562"/>
                <a:gd name="T51" fmla="*/ 414394 h 563"/>
                <a:gd name="T52" fmla="*/ 366424 w 562"/>
                <a:gd name="T53" fmla="*/ 395378 h 563"/>
                <a:gd name="T54" fmla="*/ 389525 w 562"/>
                <a:gd name="T55" fmla="*/ 373193 h 563"/>
                <a:gd name="T56" fmla="*/ 409439 w 562"/>
                <a:gd name="T57" fmla="*/ 347838 h 563"/>
                <a:gd name="T58" fmla="*/ 426167 w 562"/>
                <a:gd name="T59" fmla="*/ 320106 h 563"/>
                <a:gd name="T60" fmla="*/ 438116 w 562"/>
                <a:gd name="T61" fmla="*/ 289997 h 563"/>
                <a:gd name="T62" fmla="*/ 445285 w 562"/>
                <a:gd name="T63" fmla="*/ 257511 h 563"/>
                <a:gd name="T64" fmla="*/ 447675 w 562"/>
                <a:gd name="T65" fmla="*/ 222648 h 563"/>
                <a:gd name="T66" fmla="*/ 446878 w 562"/>
                <a:gd name="T67" fmla="*/ 201255 h 563"/>
                <a:gd name="T68" fmla="*/ 441302 w 562"/>
                <a:gd name="T69" fmla="*/ 167976 h 563"/>
                <a:gd name="T70" fmla="*/ 430947 w 562"/>
                <a:gd name="T71" fmla="*/ 136283 h 563"/>
                <a:gd name="T72" fmla="*/ 415812 w 562"/>
                <a:gd name="T73" fmla="*/ 107758 h 563"/>
                <a:gd name="T74" fmla="*/ 397491 w 562"/>
                <a:gd name="T75" fmla="*/ 82403 h 563"/>
                <a:gd name="T76" fmla="*/ 374390 w 562"/>
                <a:gd name="T77" fmla="*/ 58633 h 563"/>
                <a:gd name="T78" fmla="*/ 349696 w 562"/>
                <a:gd name="T79" fmla="*/ 38032 h 563"/>
                <a:gd name="T80" fmla="*/ 321816 w 562"/>
                <a:gd name="T81" fmla="*/ 22978 h 563"/>
                <a:gd name="T82" fmla="*/ 290750 w 562"/>
                <a:gd name="T83" fmla="*/ 10300 h 563"/>
                <a:gd name="T84" fmla="*/ 258090 w 562"/>
                <a:gd name="T85" fmla="*/ 3169 h 563"/>
                <a:gd name="T86" fmla="*/ 223838 w 562"/>
                <a:gd name="T87" fmla="*/ 0 h 56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62"/>
                <a:gd name="T133" fmla="*/ 0 h 563"/>
                <a:gd name="T134" fmla="*/ 562 w 562"/>
                <a:gd name="T135" fmla="*/ 563 h 563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62" h="563">
                  <a:moveTo>
                    <a:pt x="281" y="0"/>
                  </a:moveTo>
                  <a:lnTo>
                    <a:pt x="267" y="1"/>
                  </a:lnTo>
                  <a:lnTo>
                    <a:pt x="252" y="3"/>
                  </a:lnTo>
                  <a:lnTo>
                    <a:pt x="238" y="4"/>
                  </a:lnTo>
                  <a:lnTo>
                    <a:pt x="225" y="6"/>
                  </a:lnTo>
                  <a:lnTo>
                    <a:pt x="211" y="10"/>
                  </a:lnTo>
                  <a:lnTo>
                    <a:pt x="198" y="13"/>
                  </a:lnTo>
                  <a:lnTo>
                    <a:pt x="185" y="18"/>
                  </a:lnTo>
                  <a:lnTo>
                    <a:pt x="172" y="23"/>
                  </a:lnTo>
                  <a:lnTo>
                    <a:pt x="160" y="29"/>
                  </a:lnTo>
                  <a:lnTo>
                    <a:pt x="148" y="35"/>
                  </a:lnTo>
                  <a:lnTo>
                    <a:pt x="136" y="41"/>
                  </a:lnTo>
                  <a:lnTo>
                    <a:pt x="123" y="48"/>
                  </a:lnTo>
                  <a:lnTo>
                    <a:pt x="113" y="57"/>
                  </a:lnTo>
                  <a:lnTo>
                    <a:pt x="102" y="65"/>
                  </a:lnTo>
                  <a:lnTo>
                    <a:pt x="92" y="74"/>
                  </a:lnTo>
                  <a:lnTo>
                    <a:pt x="83" y="83"/>
                  </a:lnTo>
                  <a:lnTo>
                    <a:pt x="73" y="93"/>
                  </a:lnTo>
                  <a:lnTo>
                    <a:pt x="65" y="104"/>
                  </a:lnTo>
                  <a:lnTo>
                    <a:pt x="56" y="113"/>
                  </a:lnTo>
                  <a:lnTo>
                    <a:pt x="48" y="125"/>
                  </a:lnTo>
                  <a:lnTo>
                    <a:pt x="41" y="136"/>
                  </a:lnTo>
                  <a:lnTo>
                    <a:pt x="33" y="148"/>
                  </a:lnTo>
                  <a:lnTo>
                    <a:pt x="27" y="160"/>
                  </a:lnTo>
                  <a:lnTo>
                    <a:pt x="21" y="172"/>
                  </a:lnTo>
                  <a:lnTo>
                    <a:pt x="16" y="185"/>
                  </a:lnTo>
                  <a:lnTo>
                    <a:pt x="13" y="199"/>
                  </a:lnTo>
                  <a:lnTo>
                    <a:pt x="8" y="212"/>
                  </a:lnTo>
                  <a:lnTo>
                    <a:pt x="6" y="225"/>
                  </a:lnTo>
                  <a:lnTo>
                    <a:pt x="3" y="239"/>
                  </a:lnTo>
                  <a:lnTo>
                    <a:pt x="1" y="254"/>
                  </a:lnTo>
                  <a:lnTo>
                    <a:pt x="0" y="267"/>
                  </a:lnTo>
                  <a:lnTo>
                    <a:pt x="0" y="281"/>
                  </a:lnTo>
                  <a:lnTo>
                    <a:pt x="0" y="297"/>
                  </a:lnTo>
                  <a:lnTo>
                    <a:pt x="1" y="310"/>
                  </a:lnTo>
                  <a:lnTo>
                    <a:pt x="3" y="325"/>
                  </a:lnTo>
                  <a:lnTo>
                    <a:pt x="6" y="339"/>
                  </a:lnTo>
                  <a:lnTo>
                    <a:pt x="8" y="352"/>
                  </a:lnTo>
                  <a:lnTo>
                    <a:pt x="13" y="366"/>
                  </a:lnTo>
                  <a:lnTo>
                    <a:pt x="16" y="379"/>
                  </a:lnTo>
                  <a:lnTo>
                    <a:pt x="21" y="392"/>
                  </a:lnTo>
                  <a:lnTo>
                    <a:pt x="27" y="404"/>
                  </a:lnTo>
                  <a:lnTo>
                    <a:pt x="33" y="416"/>
                  </a:lnTo>
                  <a:lnTo>
                    <a:pt x="41" y="428"/>
                  </a:lnTo>
                  <a:lnTo>
                    <a:pt x="48" y="439"/>
                  </a:lnTo>
                  <a:lnTo>
                    <a:pt x="56" y="450"/>
                  </a:lnTo>
                  <a:lnTo>
                    <a:pt x="65" y="461"/>
                  </a:lnTo>
                  <a:lnTo>
                    <a:pt x="73" y="471"/>
                  </a:lnTo>
                  <a:lnTo>
                    <a:pt x="83" y="481"/>
                  </a:lnTo>
                  <a:lnTo>
                    <a:pt x="92" y="491"/>
                  </a:lnTo>
                  <a:lnTo>
                    <a:pt x="102" y="499"/>
                  </a:lnTo>
                  <a:lnTo>
                    <a:pt x="113" y="507"/>
                  </a:lnTo>
                  <a:lnTo>
                    <a:pt x="123" y="516"/>
                  </a:lnTo>
                  <a:lnTo>
                    <a:pt x="136" y="523"/>
                  </a:lnTo>
                  <a:lnTo>
                    <a:pt x="148" y="529"/>
                  </a:lnTo>
                  <a:lnTo>
                    <a:pt x="160" y="535"/>
                  </a:lnTo>
                  <a:lnTo>
                    <a:pt x="172" y="541"/>
                  </a:lnTo>
                  <a:lnTo>
                    <a:pt x="185" y="546"/>
                  </a:lnTo>
                  <a:lnTo>
                    <a:pt x="198" y="551"/>
                  </a:lnTo>
                  <a:lnTo>
                    <a:pt x="211" y="554"/>
                  </a:lnTo>
                  <a:lnTo>
                    <a:pt x="225" y="558"/>
                  </a:lnTo>
                  <a:lnTo>
                    <a:pt x="238" y="560"/>
                  </a:lnTo>
                  <a:lnTo>
                    <a:pt x="252" y="562"/>
                  </a:lnTo>
                  <a:lnTo>
                    <a:pt x="267" y="563"/>
                  </a:lnTo>
                  <a:lnTo>
                    <a:pt x="281" y="563"/>
                  </a:lnTo>
                  <a:lnTo>
                    <a:pt x="295" y="563"/>
                  </a:lnTo>
                  <a:lnTo>
                    <a:pt x="310" y="562"/>
                  </a:lnTo>
                  <a:lnTo>
                    <a:pt x="324" y="560"/>
                  </a:lnTo>
                  <a:lnTo>
                    <a:pt x="338" y="558"/>
                  </a:lnTo>
                  <a:lnTo>
                    <a:pt x="352" y="554"/>
                  </a:lnTo>
                  <a:lnTo>
                    <a:pt x="365" y="551"/>
                  </a:lnTo>
                  <a:lnTo>
                    <a:pt x="378" y="546"/>
                  </a:lnTo>
                  <a:lnTo>
                    <a:pt x="390" y="541"/>
                  </a:lnTo>
                  <a:lnTo>
                    <a:pt x="404" y="535"/>
                  </a:lnTo>
                  <a:lnTo>
                    <a:pt x="416" y="529"/>
                  </a:lnTo>
                  <a:lnTo>
                    <a:pt x="427" y="523"/>
                  </a:lnTo>
                  <a:lnTo>
                    <a:pt x="439" y="516"/>
                  </a:lnTo>
                  <a:lnTo>
                    <a:pt x="449" y="507"/>
                  </a:lnTo>
                  <a:lnTo>
                    <a:pt x="460" y="499"/>
                  </a:lnTo>
                  <a:lnTo>
                    <a:pt x="470" y="491"/>
                  </a:lnTo>
                  <a:lnTo>
                    <a:pt x="481" y="481"/>
                  </a:lnTo>
                  <a:lnTo>
                    <a:pt x="489" y="471"/>
                  </a:lnTo>
                  <a:lnTo>
                    <a:pt x="499" y="461"/>
                  </a:lnTo>
                  <a:lnTo>
                    <a:pt x="507" y="450"/>
                  </a:lnTo>
                  <a:lnTo>
                    <a:pt x="514" y="439"/>
                  </a:lnTo>
                  <a:lnTo>
                    <a:pt x="522" y="428"/>
                  </a:lnTo>
                  <a:lnTo>
                    <a:pt x="529" y="416"/>
                  </a:lnTo>
                  <a:lnTo>
                    <a:pt x="535" y="404"/>
                  </a:lnTo>
                  <a:lnTo>
                    <a:pt x="541" y="392"/>
                  </a:lnTo>
                  <a:lnTo>
                    <a:pt x="546" y="379"/>
                  </a:lnTo>
                  <a:lnTo>
                    <a:pt x="550" y="366"/>
                  </a:lnTo>
                  <a:lnTo>
                    <a:pt x="554" y="352"/>
                  </a:lnTo>
                  <a:lnTo>
                    <a:pt x="556" y="339"/>
                  </a:lnTo>
                  <a:lnTo>
                    <a:pt x="559" y="325"/>
                  </a:lnTo>
                  <a:lnTo>
                    <a:pt x="561" y="310"/>
                  </a:lnTo>
                  <a:lnTo>
                    <a:pt x="562" y="297"/>
                  </a:lnTo>
                  <a:lnTo>
                    <a:pt x="562" y="281"/>
                  </a:lnTo>
                  <a:lnTo>
                    <a:pt x="562" y="267"/>
                  </a:lnTo>
                  <a:lnTo>
                    <a:pt x="561" y="254"/>
                  </a:lnTo>
                  <a:lnTo>
                    <a:pt x="559" y="239"/>
                  </a:lnTo>
                  <a:lnTo>
                    <a:pt x="556" y="225"/>
                  </a:lnTo>
                  <a:lnTo>
                    <a:pt x="554" y="212"/>
                  </a:lnTo>
                  <a:lnTo>
                    <a:pt x="550" y="199"/>
                  </a:lnTo>
                  <a:lnTo>
                    <a:pt x="546" y="185"/>
                  </a:lnTo>
                  <a:lnTo>
                    <a:pt x="541" y="172"/>
                  </a:lnTo>
                  <a:lnTo>
                    <a:pt x="535" y="160"/>
                  </a:lnTo>
                  <a:lnTo>
                    <a:pt x="529" y="148"/>
                  </a:lnTo>
                  <a:lnTo>
                    <a:pt x="522" y="136"/>
                  </a:lnTo>
                  <a:lnTo>
                    <a:pt x="514" y="125"/>
                  </a:lnTo>
                  <a:lnTo>
                    <a:pt x="507" y="113"/>
                  </a:lnTo>
                  <a:lnTo>
                    <a:pt x="499" y="104"/>
                  </a:lnTo>
                  <a:lnTo>
                    <a:pt x="489" y="93"/>
                  </a:lnTo>
                  <a:lnTo>
                    <a:pt x="481" y="83"/>
                  </a:lnTo>
                  <a:lnTo>
                    <a:pt x="470" y="74"/>
                  </a:lnTo>
                  <a:lnTo>
                    <a:pt x="460" y="65"/>
                  </a:lnTo>
                  <a:lnTo>
                    <a:pt x="449" y="57"/>
                  </a:lnTo>
                  <a:lnTo>
                    <a:pt x="439" y="48"/>
                  </a:lnTo>
                  <a:lnTo>
                    <a:pt x="427" y="41"/>
                  </a:lnTo>
                  <a:lnTo>
                    <a:pt x="416" y="35"/>
                  </a:lnTo>
                  <a:lnTo>
                    <a:pt x="404" y="29"/>
                  </a:lnTo>
                  <a:lnTo>
                    <a:pt x="390" y="23"/>
                  </a:lnTo>
                  <a:lnTo>
                    <a:pt x="378" y="18"/>
                  </a:lnTo>
                  <a:lnTo>
                    <a:pt x="365" y="13"/>
                  </a:lnTo>
                  <a:lnTo>
                    <a:pt x="352" y="10"/>
                  </a:lnTo>
                  <a:lnTo>
                    <a:pt x="338" y="6"/>
                  </a:lnTo>
                  <a:lnTo>
                    <a:pt x="324" y="4"/>
                  </a:lnTo>
                  <a:lnTo>
                    <a:pt x="310" y="3"/>
                  </a:lnTo>
                  <a:lnTo>
                    <a:pt x="295" y="1"/>
                  </a:lnTo>
                  <a:lnTo>
                    <a:pt x="281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" name="Rectangle 36">
              <a:extLst>
                <a:ext uri="{FF2B5EF4-FFF2-40B4-BE49-F238E27FC236}">
                  <a16:creationId xmlns:a16="http://schemas.microsoft.com/office/drawing/2014/main" id="{A5106453-4ED0-407F-913C-99040846D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050" y="4097338"/>
              <a:ext cx="325438" cy="4587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" name="Freeform 37">
              <a:extLst>
                <a:ext uri="{FF2B5EF4-FFF2-40B4-BE49-F238E27FC236}">
                  <a16:creationId xmlns:a16="http://schemas.microsoft.com/office/drawing/2014/main" id="{928D0F27-664B-43D7-A7A8-08BD38F6C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050" y="4097338"/>
              <a:ext cx="325438" cy="458787"/>
            </a:xfrm>
            <a:custGeom>
              <a:avLst/>
              <a:gdLst>
                <a:gd name="T0" fmla="*/ 325437 w 409"/>
                <a:gd name="T1" fmla="*/ 458788 h 577"/>
                <a:gd name="T2" fmla="*/ 0 w 409"/>
                <a:gd name="T3" fmla="*/ 458788 h 577"/>
                <a:gd name="T4" fmla="*/ 0 w 409"/>
                <a:gd name="T5" fmla="*/ 0 h 577"/>
                <a:gd name="T6" fmla="*/ 325437 w 409"/>
                <a:gd name="T7" fmla="*/ 0 h 5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9"/>
                <a:gd name="T13" fmla="*/ 0 h 577"/>
                <a:gd name="T14" fmla="*/ 409 w 409"/>
                <a:gd name="T15" fmla="*/ 577 h 5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9" h="577">
                  <a:moveTo>
                    <a:pt x="409" y="577"/>
                  </a:moveTo>
                  <a:lnTo>
                    <a:pt x="0" y="577"/>
                  </a:lnTo>
                  <a:lnTo>
                    <a:pt x="0" y="0"/>
                  </a:lnTo>
                  <a:lnTo>
                    <a:pt x="409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" name="Line 38">
              <a:extLst>
                <a:ext uri="{FF2B5EF4-FFF2-40B4-BE49-F238E27FC236}">
                  <a16:creationId xmlns:a16="http://schemas.microsoft.com/office/drawing/2014/main" id="{4BF472BF-8679-4EB1-A2EB-6C10CB8C6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59350" y="4192588"/>
              <a:ext cx="266700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9" name="Line 39">
              <a:extLst>
                <a:ext uri="{FF2B5EF4-FFF2-40B4-BE49-F238E27FC236}">
                  <a16:creationId xmlns:a16="http://schemas.microsoft.com/office/drawing/2014/main" id="{7BF17405-783F-409C-86EE-3FD2619B20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59350" y="4460875"/>
              <a:ext cx="266700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0" name="Line 40">
              <a:extLst>
                <a:ext uri="{FF2B5EF4-FFF2-40B4-BE49-F238E27FC236}">
                  <a16:creationId xmlns:a16="http://schemas.microsoft.com/office/drawing/2014/main" id="{80960530-7686-4126-B39E-4F615A8DAF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1038" y="4327525"/>
              <a:ext cx="285750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1" name="Freeform 41">
              <a:extLst>
                <a:ext uri="{FF2B5EF4-FFF2-40B4-BE49-F238E27FC236}">
                  <a16:creationId xmlns:a16="http://schemas.microsoft.com/office/drawing/2014/main" id="{EBBB30B5-1B6E-498B-BD03-263F285E9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05100"/>
              <a:ext cx="3513138" cy="2976563"/>
            </a:xfrm>
            <a:custGeom>
              <a:avLst/>
              <a:gdLst>
                <a:gd name="T0" fmla="*/ 0 w 4426"/>
                <a:gd name="T1" fmla="*/ 2976563 h 3750"/>
                <a:gd name="T2" fmla="*/ 2978149 w 4426"/>
                <a:gd name="T3" fmla="*/ 2976563 h 3750"/>
                <a:gd name="T4" fmla="*/ 2978149 w 4426"/>
                <a:gd name="T5" fmla="*/ 0 h 3750"/>
                <a:gd name="T6" fmla="*/ 3513137 w 4426"/>
                <a:gd name="T7" fmla="*/ 0 h 37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26"/>
                <a:gd name="T13" fmla="*/ 0 h 3750"/>
                <a:gd name="T14" fmla="*/ 4426 w 4426"/>
                <a:gd name="T15" fmla="*/ 3750 h 37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26" h="3750">
                  <a:moveTo>
                    <a:pt x="0" y="3750"/>
                  </a:moveTo>
                  <a:lnTo>
                    <a:pt x="3752" y="3750"/>
                  </a:lnTo>
                  <a:lnTo>
                    <a:pt x="3752" y="0"/>
                  </a:lnTo>
                  <a:lnTo>
                    <a:pt x="4426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2" name="Line 42">
              <a:extLst>
                <a:ext uri="{FF2B5EF4-FFF2-40B4-BE49-F238E27FC236}">
                  <a16:creationId xmlns:a16="http://schemas.microsoft.com/office/drawing/2014/main" id="{DE768FE0-C3CB-48CF-9297-CFE1800EEA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46788" y="4327525"/>
              <a:ext cx="1069975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" name="Freeform 43">
              <a:extLst>
                <a:ext uri="{FF2B5EF4-FFF2-40B4-BE49-F238E27FC236}">
                  <a16:creationId xmlns:a16="http://schemas.microsoft.com/office/drawing/2014/main" id="{111CE74F-CA15-4843-93E9-9A3A15A12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5075" y="5146675"/>
              <a:ext cx="1144588" cy="801688"/>
            </a:xfrm>
            <a:custGeom>
              <a:avLst/>
              <a:gdLst>
                <a:gd name="T0" fmla="*/ 0 w 1443"/>
                <a:gd name="T1" fmla="*/ 801688 h 1010"/>
                <a:gd name="T2" fmla="*/ 1144587 w 1443"/>
                <a:gd name="T3" fmla="*/ 801688 h 1010"/>
                <a:gd name="T4" fmla="*/ 1144587 w 1443"/>
                <a:gd name="T5" fmla="*/ 0 h 1010"/>
                <a:gd name="T6" fmla="*/ 0 60000 65536"/>
                <a:gd name="T7" fmla="*/ 0 60000 65536"/>
                <a:gd name="T8" fmla="*/ 0 60000 65536"/>
                <a:gd name="T9" fmla="*/ 0 w 1443"/>
                <a:gd name="T10" fmla="*/ 0 h 1010"/>
                <a:gd name="T11" fmla="*/ 1443 w 1443"/>
                <a:gd name="T12" fmla="*/ 1010 h 10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3" h="1010">
                  <a:moveTo>
                    <a:pt x="0" y="1010"/>
                  </a:moveTo>
                  <a:lnTo>
                    <a:pt x="1443" y="1010"/>
                  </a:lnTo>
                  <a:lnTo>
                    <a:pt x="1443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" name="Rectangle 44">
              <a:extLst>
                <a:ext uri="{FF2B5EF4-FFF2-40B4-BE49-F238E27FC236}">
                  <a16:creationId xmlns:a16="http://schemas.microsoft.com/office/drawing/2014/main" id="{A842E020-BA30-4235-8D74-E8FBFC466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6763" y="4059238"/>
              <a:ext cx="687387" cy="1087437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" name="Rectangle 45">
              <a:extLst>
                <a:ext uri="{FF2B5EF4-FFF2-40B4-BE49-F238E27FC236}">
                  <a16:creationId xmlns:a16="http://schemas.microsoft.com/office/drawing/2014/main" id="{AF3C50BA-D772-47C2-9311-8C20EDEE0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8250" y="2616200"/>
              <a:ext cx="179388" cy="255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400" b="1">
                  <a:solidFill>
                    <a:srgbClr val="000000"/>
                  </a:solidFill>
                </a:rPr>
                <a:t>Q </a:t>
              </a:r>
              <a:endParaRPr lang="en-US" altLang="ko-KR" b="1"/>
            </a:p>
          </p:txBody>
        </p:sp>
        <p:sp>
          <p:nvSpPr>
            <p:cNvPr id="196" name="Rectangle 46">
              <a:extLst>
                <a:ext uri="{FF2B5EF4-FFF2-40B4-BE49-F238E27FC236}">
                  <a16:creationId xmlns:a16="http://schemas.microsoft.com/office/drawing/2014/main" id="{47843136-9471-4E2F-8F2E-2DC2FBAD8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0951" y="4241800"/>
              <a:ext cx="185949" cy="224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400" b="1">
                  <a:solidFill>
                    <a:srgbClr val="000000"/>
                  </a:solidFill>
                </a:rPr>
                <a:t>D </a:t>
              </a:r>
              <a:endParaRPr lang="en-US" altLang="ko-KR" b="1"/>
            </a:p>
          </p:txBody>
        </p:sp>
        <p:sp>
          <p:nvSpPr>
            <p:cNvPr id="197" name="Rectangle 47">
              <a:extLst>
                <a:ext uri="{FF2B5EF4-FFF2-40B4-BE49-F238E27FC236}">
                  <a16:creationId xmlns:a16="http://schemas.microsoft.com/office/drawing/2014/main" id="{1B904081-954C-4385-B367-9B21B4DC5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161" y="4233863"/>
              <a:ext cx="195566" cy="224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400" b="1">
                  <a:solidFill>
                    <a:srgbClr val="000000"/>
                  </a:solidFill>
                </a:rPr>
                <a:t>Q </a:t>
              </a:r>
              <a:endParaRPr lang="en-US" altLang="ko-KR" b="1"/>
            </a:p>
          </p:txBody>
        </p:sp>
        <p:sp>
          <p:nvSpPr>
            <p:cNvPr id="198" name="Line 48">
              <a:extLst>
                <a:ext uri="{FF2B5EF4-FFF2-40B4-BE49-F238E27FC236}">
                  <a16:creationId xmlns:a16="http://schemas.microsoft.com/office/drawing/2014/main" id="{7ACBA1A0-253B-4F4A-9B7E-6137AD10BE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13650" y="4765675"/>
              <a:ext cx="76200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9" name="Freeform 49">
              <a:extLst>
                <a:ext uri="{FF2B5EF4-FFF2-40B4-BE49-F238E27FC236}">
                  <a16:creationId xmlns:a16="http://schemas.microsoft.com/office/drawing/2014/main" id="{96139A19-0CEB-42D6-B085-5F41C800F7D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6763" y="4803775"/>
              <a:ext cx="133350" cy="133350"/>
            </a:xfrm>
            <a:custGeom>
              <a:avLst/>
              <a:gdLst>
                <a:gd name="T0" fmla="*/ 0 w 168"/>
                <a:gd name="T1" fmla="*/ 133350 h 168"/>
                <a:gd name="T2" fmla="*/ 133350 w 168"/>
                <a:gd name="T3" fmla="*/ 57150 h 168"/>
                <a:gd name="T4" fmla="*/ 0 w 168"/>
                <a:gd name="T5" fmla="*/ 0 h 168"/>
                <a:gd name="T6" fmla="*/ 0 60000 65536"/>
                <a:gd name="T7" fmla="*/ 0 60000 65536"/>
                <a:gd name="T8" fmla="*/ 0 60000 65536"/>
                <a:gd name="T9" fmla="*/ 0 w 168"/>
                <a:gd name="T10" fmla="*/ 0 h 168"/>
                <a:gd name="T11" fmla="*/ 168 w 168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" h="168">
                  <a:moveTo>
                    <a:pt x="0" y="168"/>
                  </a:moveTo>
                  <a:lnTo>
                    <a:pt x="168" y="72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" name="Freeform 50">
              <a:extLst>
                <a:ext uri="{FF2B5EF4-FFF2-40B4-BE49-F238E27FC236}">
                  <a16:creationId xmlns:a16="http://schemas.microsoft.com/office/drawing/2014/main" id="{F351EEF9-0813-452D-A611-AB789DF34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1563" y="5146675"/>
              <a:ext cx="76200" cy="77788"/>
            </a:xfrm>
            <a:custGeom>
              <a:avLst/>
              <a:gdLst>
                <a:gd name="T0" fmla="*/ 35719 w 96"/>
                <a:gd name="T1" fmla="*/ 810 h 96"/>
                <a:gd name="T2" fmla="*/ 30163 w 96"/>
                <a:gd name="T3" fmla="*/ 810 h 96"/>
                <a:gd name="T4" fmla="*/ 24606 w 96"/>
                <a:gd name="T5" fmla="*/ 3241 h 96"/>
                <a:gd name="T6" fmla="*/ 19844 w 96"/>
                <a:gd name="T7" fmla="*/ 4862 h 96"/>
                <a:gd name="T8" fmla="*/ 15081 w 96"/>
                <a:gd name="T9" fmla="*/ 8103 h 96"/>
                <a:gd name="T10" fmla="*/ 11112 w 96"/>
                <a:gd name="T11" fmla="*/ 11344 h 96"/>
                <a:gd name="T12" fmla="*/ 7144 w 96"/>
                <a:gd name="T13" fmla="*/ 16206 h 96"/>
                <a:gd name="T14" fmla="*/ 4763 w 96"/>
                <a:gd name="T15" fmla="*/ 20257 h 96"/>
                <a:gd name="T16" fmla="*/ 2381 w 96"/>
                <a:gd name="T17" fmla="*/ 25929 h 96"/>
                <a:gd name="T18" fmla="*/ 794 w 96"/>
                <a:gd name="T19" fmla="*/ 30791 h 96"/>
                <a:gd name="T20" fmla="*/ 0 w 96"/>
                <a:gd name="T21" fmla="*/ 37273 h 96"/>
                <a:gd name="T22" fmla="*/ 0 w 96"/>
                <a:gd name="T23" fmla="*/ 42135 h 96"/>
                <a:gd name="T24" fmla="*/ 794 w 96"/>
                <a:gd name="T25" fmla="*/ 47807 h 96"/>
                <a:gd name="T26" fmla="*/ 2381 w 96"/>
                <a:gd name="T27" fmla="*/ 52669 h 96"/>
                <a:gd name="T28" fmla="*/ 4763 w 96"/>
                <a:gd name="T29" fmla="*/ 58341 h 96"/>
                <a:gd name="T30" fmla="*/ 7144 w 96"/>
                <a:gd name="T31" fmla="*/ 62392 h 96"/>
                <a:gd name="T32" fmla="*/ 11112 w 96"/>
                <a:gd name="T33" fmla="*/ 67254 h 96"/>
                <a:gd name="T34" fmla="*/ 15081 w 96"/>
                <a:gd name="T35" fmla="*/ 71306 h 96"/>
                <a:gd name="T36" fmla="*/ 19844 w 96"/>
                <a:gd name="T37" fmla="*/ 73737 h 96"/>
                <a:gd name="T38" fmla="*/ 24606 w 96"/>
                <a:gd name="T39" fmla="*/ 76167 h 96"/>
                <a:gd name="T40" fmla="*/ 30163 w 96"/>
                <a:gd name="T41" fmla="*/ 77788 h 96"/>
                <a:gd name="T42" fmla="*/ 35719 w 96"/>
                <a:gd name="T43" fmla="*/ 77788 h 96"/>
                <a:gd name="T44" fmla="*/ 39687 w 96"/>
                <a:gd name="T45" fmla="*/ 77788 h 96"/>
                <a:gd name="T46" fmla="*/ 45244 w 96"/>
                <a:gd name="T47" fmla="*/ 77788 h 96"/>
                <a:gd name="T48" fmla="*/ 51594 w 96"/>
                <a:gd name="T49" fmla="*/ 76167 h 96"/>
                <a:gd name="T50" fmla="*/ 56356 w 96"/>
                <a:gd name="T51" fmla="*/ 73737 h 96"/>
                <a:gd name="T52" fmla="*/ 61119 w 96"/>
                <a:gd name="T53" fmla="*/ 71306 h 96"/>
                <a:gd name="T54" fmla="*/ 64294 w 96"/>
                <a:gd name="T55" fmla="*/ 67254 h 96"/>
                <a:gd name="T56" fmla="*/ 68263 w 96"/>
                <a:gd name="T57" fmla="*/ 62392 h 96"/>
                <a:gd name="T58" fmla="*/ 71438 w 96"/>
                <a:gd name="T59" fmla="*/ 58341 h 96"/>
                <a:gd name="T60" fmla="*/ 73819 w 96"/>
                <a:gd name="T61" fmla="*/ 52669 h 96"/>
                <a:gd name="T62" fmla="*/ 75406 w 96"/>
                <a:gd name="T63" fmla="*/ 47807 h 96"/>
                <a:gd name="T64" fmla="*/ 76200 w 96"/>
                <a:gd name="T65" fmla="*/ 42135 h 96"/>
                <a:gd name="T66" fmla="*/ 76200 w 96"/>
                <a:gd name="T67" fmla="*/ 37273 h 96"/>
                <a:gd name="T68" fmla="*/ 75406 w 96"/>
                <a:gd name="T69" fmla="*/ 30791 h 96"/>
                <a:gd name="T70" fmla="*/ 73819 w 96"/>
                <a:gd name="T71" fmla="*/ 25929 h 96"/>
                <a:gd name="T72" fmla="*/ 71438 w 96"/>
                <a:gd name="T73" fmla="*/ 20257 h 96"/>
                <a:gd name="T74" fmla="*/ 68263 w 96"/>
                <a:gd name="T75" fmla="*/ 16206 h 96"/>
                <a:gd name="T76" fmla="*/ 64294 w 96"/>
                <a:gd name="T77" fmla="*/ 11344 h 96"/>
                <a:gd name="T78" fmla="*/ 61119 w 96"/>
                <a:gd name="T79" fmla="*/ 8103 h 96"/>
                <a:gd name="T80" fmla="*/ 56356 w 96"/>
                <a:gd name="T81" fmla="*/ 4862 h 96"/>
                <a:gd name="T82" fmla="*/ 51594 w 96"/>
                <a:gd name="T83" fmla="*/ 3241 h 96"/>
                <a:gd name="T84" fmla="*/ 45244 w 96"/>
                <a:gd name="T85" fmla="*/ 810 h 96"/>
                <a:gd name="T86" fmla="*/ 39687 w 96"/>
                <a:gd name="T87" fmla="*/ 810 h 96"/>
                <a:gd name="T88" fmla="*/ 38100 w 96"/>
                <a:gd name="T89" fmla="*/ 38894 h 9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6"/>
                <a:gd name="T136" fmla="*/ 0 h 96"/>
                <a:gd name="T137" fmla="*/ 96 w 96"/>
                <a:gd name="T138" fmla="*/ 96 h 9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6" h="96">
                  <a:moveTo>
                    <a:pt x="48" y="48"/>
                  </a:moveTo>
                  <a:lnTo>
                    <a:pt x="48" y="0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1" y="1"/>
                  </a:lnTo>
                  <a:lnTo>
                    <a:pt x="38" y="1"/>
                  </a:lnTo>
                  <a:lnTo>
                    <a:pt x="36" y="2"/>
                  </a:lnTo>
                  <a:lnTo>
                    <a:pt x="33" y="2"/>
                  </a:lnTo>
                  <a:lnTo>
                    <a:pt x="31" y="4"/>
                  </a:lnTo>
                  <a:lnTo>
                    <a:pt x="30" y="5"/>
                  </a:lnTo>
                  <a:lnTo>
                    <a:pt x="27" y="5"/>
                  </a:lnTo>
                  <a:lnTo>
                    <a:pt x="25" y="6"/>
                  </a:lnTo>
                  <a:lnTo>
                    <a:pt x="23" y="7"/>
                  </a:lnTo>
                  <a:lnTo>
                    <a:pt x="21" y="8"/>
                  </a:lnTo>
                  <a:lnTo>
                    <a:pt x="19" y="10"/>
                  </a:lnTo>
                  <a:lnTo>
                    <a:pt x="18" y="12"/>
                  </a:lnTo>
                  <a:lnTo>
                    <a:pt x="15" y="13"/>
                  </a:lnTo>
                  <a:lnTo>
                    <a:pt x="14" y="14"/>
                  </a:lnTo>
                  <a:lnTo>
                    <a:pt x="12" y="17"/>
                  </a:lnTo>
                  <a:lnTo>
                    <a:pt x="11" y="18"/>
                  </a:lnTo>
                  <a:lnTo>
                    <a:pt x="9" y="20"/>
                  </a:lnTo>
                  <a:lnTo>
                    <a:pt x="8" y="22"/>
                  </a:lnTo>
                  <a:lnTo>
                    <a:pt x="7" y="24"/>
                  </a:lnTo>
                  <a:lnTo>
                    <a:pt x="6" y="25"/>
                  </a:lnTo>
                  <a:lnTo>
                    <a:pt x="4" y="28"/>
                  </a:lnTo>
                  <a:lnTo>
                    <a:pt x="3" y="30"/>
                  </a:lnTo>
                  <a:lnTo>
                    <a:pt x="3" y="32"/>
                  </a:lnTo>
                  <a:lnTo>
                    <a:pt x="2" y="35"/>
                  </a:lnTo>
                  <a:lnTo>
                    <a:pt x="1" y="36"/>
                  </a:lnTo>
                  <a:lnTo>
                    <a:pt x="1" y="38"/>
                  </a:lnTo>
                  <a:lnTo>
                    <a:pt x="1" y="41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1" y="56"/>
                  </a:lnTo>
                  <a:lnTo>
                    <a:pt x="1" y="59"/>
                  </a:lnTo>
                  <a:lnTo>
                    <a:pt x="1" y="60"/>
                  </a:lnTo>
                  <a:lnTo>
                    <a:pt x="2" y="62"/>
                  </a:lnTo>
                  <a:lnTo>
                    <a:pt x="3" y="65"/>
                  </a:lnTo>
                  <a:lnTo>
                    <a:pt x="3" y="67"/>
                  </a:lnTo>
                  <a:lnTo>
                    <a:pt x="4" y="70"/>
                  </a:lnTo>
                  <a:lnTo>
                    <a:pt x="6" y="72"/>
                  </a:lnTo>
                  <a:lnTo>
                    <a:pt x="7" y="73"/>
                  </a:lnTo>
                  <a:lnTo>
                    <a:pt x="8" y="76"/>
                  </a:lnTo>
                  <a:lnTo>
                    <a:pt x="9" y="77"/>
                  </a:lnTo>
                  <a:lnTo>
                    <a:pt x="11" y="79"/>
                  </a:lnTo>
                  <a:lnTo>
                    <a:pt x="12" y="80"/>
                  </a:lnTo>
                  <a:lnTo>
                    <a:pt x="14" y="83"/>
                  </a:lnTo>
                  <a:lnTo>
                    <a:pt x="15" y="84"/>
                  </a:lnTo>
                  <a:lnTo>
                    <a:pt x="18" y="85"/>
                  </a:lnTo>
                  <a:lnTo>
                    <a:pt x="19" y="88"/>
                  </a:lnTo>
                  <a:lnTo>
                    <a:pt x="21" y="89"/>
                  </a:lnTo>
                  <a:lnTo>
                    <a:pt x="23" y="90"/>
                  </a:lnTo>
                  <a:lnTo>
                    <a:pt x="25" y="91"/>
                  </a:lnTo>
                  <a:lnTo>
                    <a:pt x="27" y="92"/>
                  </a:lnTo>
                  <a:lnTo>
                    <a:pt x="30" y="92"/>
                  </a:lnTo>
                  <a:lnTo>
                    <a:pt x="31" y="94"/>
                  </a:lnTo>
                  <a:lnTo>
                    <a:pt x="33" y="95"/>
                  </a:lnTo>
                  <a:lnTo>
                    <a:pt x="36" y="95"/>
                  </a:lnTo>
                  <a:lnTo>
                    <a:pt x="38" y="96"/>
                  </a:lnTo>
                  <a:lnTo>
                    <a:pt x="41" y="96"/>
                  </a:lnTo>
                  <a:lnTo>
                    <a:pt x="43" y="96"/>
                  </a:lnTo>
                  <a:lnTo>
                    <a:pt x="45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3" y="96"/>
                  </a:lnTo>
                  <a:lnTo>
                    <a:pt x="55" y="96"/>
                  </a:lnTo>
                  <a:lnTo>
                    <a:pt x="57" y="96"/>
                  </a:lnTo>
                  <a:lnTo>
                    <a:pt x="60" y="95"/>
                  </a:lnTo>
                  <a:lnTo>
                    <a:pt x="62" y="95"/>
                  </a:lnTo>
                  <a:lnTo>
                    <a:pt x="65" y="94"/>
                  </a:lnTo>
                  <a:lnTo>
                    <a:pt x="67" y="92"/>
                  </a:lnTo>
                  <a:lnTo>
                    <a:pt x="68" y="92"/>
                  </a:lnTo>
                  <a:lnTo>
                    <a:pt x="71" y="91"/>
                  </a:lnTo>
                  <a:lnTo>
                    <a:pt x="73" y="90"/>
                  </a:lnTo>
                  <a:lnTo>
                    <a:pt x="74" y="89"/>
                  </a:lnTo>
                  <a:lnTo>
                    <a:pt x="77" y="88"/>
                  </a:lnTo>
                  <a:lnTo>
                    <a:pt x="79" y="85"/>
                  </a:lnTo>
                  <a:lnTo>
                    <a:pt x="80" y="84"/>
                  </a:lnTo>
                  <a:lnTo>
                    <a:pt x="81" y="83"/>
                  </a:lnTo>
                  <a:lnTo>
                    <a:pt x="84" y="80"/>
                  </a:lnTo>
                  <a:lnTo>
                    <a:pt x="85" y="79"/>
                  </a:lnTo>
                  <a:lnTo>
                    <a:pt x="86" y="77"/>
                  </a:lnTo>
                  <a:lnTo>
                    <a:pt x="87" y="76"/>
                  </a:lnTo>
                  <a:lnTo>
                    <a:pt x="89" y="73"/>
                  </a:lnTo>
                  <a:lnTo>
                    <a:pt x="90" y="72"/>
                  </a:lnTo>
                  <a:lnTo>
                    <a:pt x="91" y="70"/>
                  </a:lnTo>
                  <a:lnTo>
                    <a:pt x="92" y="67"/>
                  </a:lnTo>
                  <a:lnTo>
                    <a:pt x="93" y="65"/>
                  </a:lnTo>
                  <a:lnTo>
                    <a:pt x="93" y="62"/>
                  </a:lnTo>
                  <a:lnTo>
                    <a:pt x="95" y="60"/>
                  </a:lnTo>
                  <a:lnTo>
                    <a:pt x="95" y="59"/>
                  </a:lnTo>
                  <a:lnTo>
                    <a:pt x="96" y="56"/>
                  </a:lnTo>
                  <a:lnTo>
                    <a:pt x="96" y="54"/>
                  </a:lnTo>
                  <a:lnTo>
                    <a:pt x="96" y="52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3"/>
                  </a:lnTo>
                  <a:lnTo>
                    <a:pt x="96" y="41"/>
                  </a:lnTo>
                  <a:lnTo>
                    <a:pt x="95" y="38"/>
                  </a:lnTo>
                  <a:lnTo>
                    <a:pt x="95" y="36"/>
                  </a:lnTo>
                  <a:lnTo>
                    <a:pt x="93" y="35"/>
                  </a:lnTo>
                  <a:lnTo>
                    <a:pt x="93" y="32"/>
                  </a:lnTo>
                  <a:lnTo>
                    <a:pt x="92" y="30"/>
                  </a:lnTo>
                  <a:lnTo>
                    <a:pt x="91" y="28"/>
                  </a:lnTo>
                  <a:lnTo>
                    <a:pt x="90" y="25"/>
                  </a:lnTo>
                  <a:lnTo>
                    <a:pt x="89" y="24"/>
                  </a:lnTo>
                  <a:lnTo>
                    <a:pt x="87" y="22"/>
                  </a:lnTo>
                  <a:lnTo>
                    <a:pt x="86" y="20"/>
                  </a:lnTo>
                  <a:lnTo>
                    <a:pt x="85" y="18"/>
                  </a:lnTo>
                  <a:lnTo>
                    <a:pt x="84" y="17"/>
                  </a:lnTo>
                  <a:lnTo>
                    <a:pt x="81" y="14"/>
                  </a:lnTo>
                  <a:lnTo>
                    <a:pt x="80" y="13"/>
                  </a:lnTo>
                  <a:lnTo>
                    <a:pt x="79" y="12"/>
                  </a:lnTo>
                  <a:lnTo>
                    <a:pt x="77" y="10"/>
                  </a:lnTo>
                  <a:lnTo>
                    <a:pt x="74" y="8"/>
                  </a:lnTo>
                  <a:lnTo>
                    <a:pt x="73" y="7"/>
                  </a:lnTo>
                  <a:lnTo>
                    <a:pt x="71" y="6"/>
                  </a:lnTo>
                  <a:lnTo>
                    <a:pt x="68" y="5"/>
                  </a:lnTo>
                  <a:lnTo>
                    <a:pt x="67" y="5"/>
                  </a:lnTo>
                  <a:lnTo>
                    <a:pt x="65" y="4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57" y="1"/>
                  </a:lnTo>
                  <a:lnTo>
                    <a:pt x="55" y="1"/>
                  </a:lnTo>
                  <a:lnTo>
                    <a:pt x="53" y="1"/>
                  </a:lnTo>
                  <a:lnTo>
                    <a:pt x="50" y="1"/>
                  </a:lnTo>
                  <a:lnTo>
                    <a:pt x="48" y="0"/>
                  </a:lnTo>
                  <a:lnTo>
                    <a:pt x="48" y="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1" name="Freeform 51">
              <a:extLst>
                <a:ext uri="{FF2B5EF4-FFF2-40B4-BE49-F238E27FC236}">
                  <a16:creationId xmlns:a16="http://schemas.microsoft.com/office/drawing/2014/main" id="{19CE4138-A6D0-4C9D-B7FB-ED8912376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75" y="5145088"/>
              <a:ext cx="85725" cy="87312"/>
            </a:xfrm>
            <a:custGeom>
              <a:avLst/>
              <a:gdLst>
                <a:gd name="T0" fmla="*/ 38187 w 110"/>
                <a:gd name="T1" fmla="*/ 0 h 110"/>
                <a:gd name="T2" fmla="*/ 31952 w 110"/>
                <a:gd name="T3" fmla="*/ 1588 h 110"/>
                <a:gd name="T4" fmla="*/ 26497 w 110"/>
                <a:gd name="T5" fmla="*/ 3175 h 110"/>
                <a:gd name="T6" fmla="*/ 21042 w 110"/>
                <a:gd name="T7" fmla="*/ 6350 h 110"/>
                <a:gd name="T8" fmla="*/ 16366 w 110"/>
                <a:gd name="T9" fmla="*/ 10319 h 110"/>
                <a:gd name="T10" fmla="*/ 11690 w 110"/>
                <a:gd name="T11" fmla="*/ 15081 h 110"/>
                <a:gd name="T12" fmla="*/ 7793 w 110"/>
                <a:gd name="T13" fmla="*/ 19844 h 110"/>
                <a:gd name="T14" fmla="*/ 4676 w 110"/>
                <a:gd name="T15" fmla="*/ 25400 h 110"/>
                <a:gd name="T16" fmla="*/ 1559 w 110"/>
                <a:gd name="T17" fmla="*/ 30956 h 110"/>
                <a:gd name="T18" fmla="*/ 779 w 110"/>
                <a:gd name="T19" fmla="*/ 36513 h 110"/>
                <a:gd name="T20" fmla="*/ 0 w 110"/>
                <a:gd name="T21" fmla="*/ 43657 h 110"/>
                <a:gd name="T22" fmla="*/ 779 w 110"/>
                <a:gd name="T23" fmla="*/ 48419 h 110"/>
                <a:gd name="T24" fmla="*/ 1559 w 110"/>
                <a:gd name="T25" fmla="*/ 54769 h 110"/>
                <a:gd name="T26" fmla="*/ 3897 w 110"/>
                <a:gd name="T27" fmla="*/ 60325 h 110"/>
                <a:gd name="T28" fmla="*/ 6235 w 110"/>
                <a:gd name="T29" fmla="*/ 65882 h 110"/>
                <a:gd name="T30" fmla="*/ 10131 w 110"/>
                <a:gd name="T31" fmla="*/ 70644 h 110"/>
                <a:gd name="T32" fmla="*/ 14028 w 110"/>
                <a:gd name="T33" fmla="*/ 75407 h 110"/>
                <a:gd name="T34" fmla="*/ 18704 w 110"/>
                <a:gd name="T35" fmla="*/ 79375 h 110"/>
                <a:gd name="T36" fmla="*/ 24159 w 110"/>
                <a:gd name="T37" fmla="*/ 82550 h 110"/>
                <a:gd name="T38" fmla="*/ 30393 w 110"/>
                <a:gd name="T39" fmla="*/ 84932 h 110"/>
                <a:gd name="T40" fmla="*/ 36628 w 110"/>
                <a:gd name="T41" fmla="*/ 86519 h 110"/>
                <a:gd name="T42" fmla="*/ 42863 w 110"/>
                <a:gd name="T43" fmla="*/ 87313 h 110"/>
                <a:gd name="T44" fmla="*/ 46759 w 110"/>
                <a:gd name="T45" fmla="*/ 86519 h 110"/>
                <a:gd name="T46" fmla="*/ 53773 w 110"/>
                <a:gd name="T47" fmla="*/ 84932 h 110"/>
                <a:gd name="T48" fmla="*/ 59228 w 110"/>
                <a:gd name="T49" fmla="*/ 83344 h 110"/>
                <a:gd name="T50" fmla="*/ 64683 w 110"/>
                <a:gd name="T51" fmla="*/ 80169 h 110"/>
                <a:gd name="T52" fmla="*/ 70139 w 110"/>
                <a:gd name="T53" fmla="*/ 76994 h 110"/>
                <a:gd name="T54" fmla="*/ 74035 w 110"/>
                <a:gd name="T55" fmla="*/ 73025 h 110"/>
                <a:gd name="T56" fmla="*/ 77932 w 110"/>
                <a:gd name="T57" fmla="*/ 68263 h 110"/>
                <a:gd name="T58" fmla="*/ 81828 w 110"/>
                <a:gd name="T59" fmla="*/ 62707 h 110"/>
                <a:gd name="T60" fmla="*/ 83387 w 110"/>
                <a:gd name="T61" fmla="*/ 56357 h 110"/>
                <a:gd name="T62" fmla="*/ 85725 w 110"/>
                <a:gd name="T63" fmla="*/ 50007 h 110"/>
                <a:gd name="T64" fmla="*/ 85725 w 110"/>
                <a:gd name="T65" fmla="*/ 43657 h 110"/>
                <a:gd name="T66" fmla="*/ 85725 w 110"/>
                <a:gd name="T67" fmla="*/ 39688 h 110"/>
                <a:gd name="T68" fmla="*/ 84166 w 110"/>
                <a:gd name="T69" fmla="*/ 32544 h 110"/>
                <a:gd name="T70" fmla="*/ 82608 w 110"/>
                <a:gd name="T71" fmla="*/ 26988 h 110"/>
                <a:gd name="T72" fmla="*/ 79490 w 110"/>
                <a:gd name="T73" fmla="*/ 21431 h 110"/>
                <a:gd name="T74" fmla="*/ 75594 w 110"/>
                <a:gd name="T75" fmla="*/ 15875 h 110"/>
                <a:gd name="T76" fmla="*/ 70918 w 110"/>
                <a:gd name="T77" fmla="*/ 11906 h 110"/>
                <a:gd name="T78" fmla="*/ 66242 w 110"/>
                <a:gd name="T79" fmla="*/ 7938 h 110"/>
                <a:gd name="T80" fmla="*/ 60787 w 110"/>
                <a:gd name="T81" fmla="*/ 3969 h 110"/>
                <a:gd name="T82" fmla="*/ 55332 w 110"/>
                <a:gd name="T83" fmla="*/ 2381 h 110"/>
                <a:gd name="T84" fmla="*/ 49876 w 110"/>
                <a:gd name="T85" fmla="*/ 0 h 110"/>
                <a:gd name="T86" fmla="*/ 42863 w 110"/>
                <a:gd name="T87" fmla="*/ 0 h 11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0"/>
                <a:gd name="T133" fmla="*/ 0 h 110"/>
                <a:gd name="T134" fmla="*/ 110 w 110"/>
                <a:gd name="T135" fmla="*/ 110 h 11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0" h="110">
                  <a:moveTo>
                    <a:pt x="55" y="0"/>
                  </a:moveTo>
                  <a:lnTo>
                    <a:pt x="52" y="0"/>
                  </a:lnTo>
                  <a:lnTo>
                    <a:pt x="49" y="0"/>
                  </a:lnTo>
                  <a:lnTo>
                    <a:pt x="47" y="0"/>
                  </a:lnTo>
                  <a:lnTo>
                    <a:pt x="45" y="2"/>
                  </a:lnTo>
                  <a:lnTo>
                    <a:pt x="41" y="2"/>
                  </a:lnTo>
                  <a:lnTo>
                    <a:pt x="39" y="3"/>
                  </a:lnTo>
                  <a:lnTo>
                    <a:pt x="36" y="4"/>
                  </a:lnTo>
                  <a:lnTo>
                    <a:pt x="34" y="4"/>
                  </a:lnTo>
                  <a:lnTo>
                    <a:pt x="31" y="5"/>
                  </a:lnTo>
                  <a:lnTo>
                    <a:pt x="29" y="7"/>
                  </a:lnTo>
                  <a:lnTo>
                    <a:pt x="27" y="8"/>
                  </a:lnTo>
                  <a:lnTo>
                    <a:pt x="24" y="10"/>
                  </a:lnTo>
                  <a:lnTo>
                    <a:pt x="23" y="11"/>
                  </a:lnTo>
                  <a:lnTo>
                    <a:pt x="21" y="13"/>
                  </a:lnTo>
                  <a:lnTo>
                    <a:pt x="18" y="15"/>
                  </a:lnTo>
                  <a:lnTo>
                    <a:pt x="17" y="16"/>
                  </a:lnTo>
                  <a:lnTo>
                    <a:pt x="15" y="19"/>
                  </a:lnTo>
                  <a:lnTo>
                    <a:pt x="13" y="20"/>
                  </a:lnTo>
                  <a:lnTo>
                    <a:pt x="11" y="22"/>
                  </a:lnTo>
                  <a:lnTo>
                    <a:pt x="10" y="25"/>
                  </a:lnTo>
                  <a:lnTo>
                    <a:pt x="8" y="27"/>
                  </a:lnTo>
                  <a:lnTo>
                    <a:pt x="7" y="29"/>
                  </a:lnTo>
                  <a:lnTo>
                    <a:pt x="6" y="32"/>
                  </a:lnTo>
                  <a:lnTo>
                    <a:pt x="5" y="34"/>
                  </a:lnTo>
                  <a:lnTo>
                    <a:pt x="4" y="37"/>
                  </a:lnTo>
                  <a:lnTo>
                    <a:pt x="2" y="39"/>
                  </a:lnTo>
                  <a:lnTo>
                    <a:pt x="2" y="41"/>
                  </a:lnTo>
                  <a:lnTo>
                    <a:pt x="1" y="44"/>
                  </a:lnTo>
                  <a:lnTo>
                    <a:pt x="1" y="46"/>
                  </a:lnTo>
                  <a:lnTo>
                    <a:pt x="1" y="50"/>
                  </a:lnTo>
                  <a:lnTo>
                    <a:pt x="0" y="52"/>
                  </a:lnTo>
                  <a:lnTo>
                    <a:pt x="0" y="55"/>
                  </a:lnTo>
                  <a:lnTo>
                    <a:pt x="0" y="58"/>
                  </a:lnTo>
                  <a:lnTo>
                    <a:pt x="1" y="61"/>
                  </a:lnTo>
                  <a:lnTo>
                    <a:pt x="1" y="63"/>
                  </a:lnTo>
                  <a:lnTo>
                    <a:pt x="1" y="65"/>
                  </a:lnTo>
                  <a:lnTo>
                    <a:pt x="2" y="69"/>
                  </a:lnTo>
                  <a:lnTo>
                    <a:pt x="2" y="71"/>
                  </a:lnTo>
                  <a:lnTo>
                    <a:pt x="4" y="74"/>
                  </a:lnTo>
                  <a:lnTo>
                    <a:pt x="5" y="76"/>
                  </a:lnTo>
                  <a:lnTo>
                    <a:pt x="6" y="79"/>
                  </a:lnTo>
                  <a:lnTo>
                    <a:pt x="7" y="81"/>
                  </a:lnTo>
                  <a:lnTo>
                    <a:pt x="8" y="83"/>
                  </a:lnTo>
                  <a:lnTo>
                    <a:pt x="10" y="86"/>
                  </a:lnTo>
                  <a:lnTo>
                    <a:pt x="11" y="87"/>
                  </a:lnTo>
                  <a:lnTo>
                    <a:pt x="13" y="89"/>
                  </a:lnTo>
                  <a:lnTo>
                    <a:pt x="15" y="92"/>
                  </a:lnTo>
                  <a:lnTo>
                    <a:pt x="17" y="93"/>
                  </a:lnTo>
                  <a:lnTo>
                    <a:pt x="18" y="95"/>
                  </a:lnTo>
                  <a:lnTo>
                    <a:pt x="21" y="97"/>
                  </a:lnTo>
                  <a:lnTo>
                    <a:pt x="23" y="99"/>
                  </a:lnTo>
                  <a:lnTo>
                    <a:pt x="24" y="100"/>
                  </a:lnTo>
                  <a:lnTo>
                    <a:pt x="27" y="101"/>
                  </a:lnTo>
                  <a:lnTo>
                    <a:pt x="29" y="103"/>
                  </a:lnTo>
                  <a:lnTo>
                    <a:pt x="31" y="104"/>
                  </a:lnTo>
                  <a:lnTo>
                    <a:pt x="34" y="105"/>
                  </a:lnTo>
                  <a:lnTo>
                    <a:pt x="36" y="106"/>
                  </a:lnTo>
                  <a:lnTo>
                    <a:pt x="39" y="107"/>
                  </a:lnTo>
                  <a:lnTo>
                    <a:pt x="41" y="107"/>
                  </a:lnTo>
                  <a:lnTo>
                    <a:pt x="45" y="109"/>
                  </a:lnTo>
                  <a:lnTo>
                    <a:pt x="47" y="109"/>
                  </a:lnTo>
                  <a:lnTo>
                    <a:pt x="49" y="109"/>
                  </a:lnTo>
                  <a:lnTo>
                    <a:pt x="52" y="110"/>
                  </a:lnTo>
                  <a:lnTo>
                    <a:pt x="55" y="110"/>
                  </a:lnTo>
                  <a:lnTo>
                    <a:pt x="58" y="110"/>
                  </a:lnTo>
                  <a:lnTo>
                    <a:pt x="60" y="109"/>
                  </a:lnTo>
                  <a:lnTo>
                    <a:pt x="64" y="109"/>
                  </a:lnTo>
                  <a:lnTo>
                    <a:pt x="66" y="109"/>
                  </a:lnTo>
                  <a:lnTo>
                    <a:pt x="69" y="107"/>
                  </a:lnTo>
                  <a:lnTo>
                    <a:pt x="71" y="107"/>
                  </a:lnTo>
                  <a:lnTo>
                    <a:pt x="73" y="106"/>
                  </a:lnTo>
                  <a:lnTo>
                    <a:pt x="76" y="105"/>
                  </a:lnTo>
                  <a:lnTo>
                    <a:pt x="78" y="104"/>
                  </a:lnTo>
                  <a:lnTo>
                    <a:pt x="81" y="103"/>
                  </a:lnTo>
                  <a:lnTo>
                    <a:pt x="83" y="101"/>
                  </a:lnTo>
                  <a:lnTo>
                    <a:pt x="85" y="100"/>
                  </a:lnTo>
                  <a:lnTo>
                    <a:pt x="88" y="99"/>
                  </a:lnTo>
                  <a:lnTo>
                    <a:pt x="90" y="97"/>
                  </a:lnTo>
                  <a:lnTo>
                    <a:pt x="91" y="95"/>
                  </a:lnTo>
                  <a:lnTo>
                    <a:pt x="94" y="93"/>
                  </a:lnTo>
                  <a:lnTo>
                    <a:pt x="95" y="92"/>
                  </a:lnTo>
                  <a:lnTo>
                    <a:pt x="97" y="89"/>
                  </a:lnTo>
                  <a:lnTo>
                    <a:pt x="99" y="87"/>
                  </a:lnTo>
                  <a:lnTo>
                    <a:pt x="100" y="86"/>
                  </a:lnTo>
                  <a:lnTo>
                    <a:pt x="102" y="83"/>
                  </a:lnTo>
                  <a:lnTo>
                    <a:pt x="103" y="81"/>
                  </a:lnTo>
                  <a:lnTo>
                    <a:pt x="105" y="79"/>
                  </a:lnTo>
                  <a:lnTo>
                    <a:pt x="106" y="76"/>
                  </a:lnTo>
                  <a:lnTo>
                    <a:pt x="106" y="74"/>
                  </a:lnTo>
                  <a:lnTo>
                    <a:pt x="107" y="71"/>
                  </a:lnTo>
                  <a:lnTo>
                    <a:pt x="108" y="69"/>
                  </a:lnTo>
                  <a:lnTo>
                    <a:pt x="108" y="65"/>
                  </a:lnTo>
                  <a:lnTo>
                    <a:pt x="110" y="63"/>
                  </a:lnTo>
                  <a:lnTo>
                    <a:pt x="110" y="61"/>
                  </a:lnTo>
                  <a:lnTo>
                    <a:pt x="110" y="58"/>
                  </a:lnTo>
                  <a:lnTo>
                    <a:pt x="110" y="55"/>
                  </a:lnTo>
                  <a:lnTo>
                    <a:pt x="110" y="52"/>
                  </a:lnTo>
                  <a:lnTo>
                    <a:pt x="110" y="50"/>
                  </a:lnTo>
                  <a:lnTo>
                    <a:pt x="110" y="46"/>
                  </a:lnTo>
                  <a:lnTo>
                    <a:pt x="108" y="44"/>
                  </a:lnTo>
                  <a:lnTo>
                    <a:pt x="108" y="41"/>
                  </a:lnTo>
                  <a:lnTo>
                    <a:pt x="107" y="39"/>
                  </a:lnTo>
                  <a:lnTo>
                    <a:pt x="106" y="37"/>
                  </a:lnTo>
                  <a:lnTo>
                    <a:pt x="106" y="34"/>
                  </a:lnTo>
                  <a:lnTo>
                    <a:pt x="105" y="32"/>
                  </a:lnTo>
                  <a:lnTo>
                    <a:pt x="103" y="29"/>
                  </a:lnTo>
                  <a:lnTo>
                    <a:pt x="102" y="27"/>
                  </a:lnTo>
                  <a:lnTo>
                    <a:pt x="100" y="25"/>
                  </a:lnTo>
                  <a:lnTo>
                    <a:pt x="99" y="22"/>
                  </a:lnTo>
                  <a:lnTo>
                    <a:pt x="97" y="20"/>
                  </a:lnTo>
                  <a:lnTo>
                    <a:pt x="95" y="19"/>
                  </a:lnTo>
                  <a:lnTo>
                    <a:pt x="94" y="16"/>
                  </a:lnTo>
                  <a:lnTo>
                    <a:pt x="91" y="15"/>
                  </a:lnTo>
                  <a:lnTo>
                    <a:pt x="90" y="13"/>
                  </a:lnTo>
                  <a:lnTo>
                    <a:pt x="88" y="11"/>
                  </a:lnTo>
                  <a:lnTo>
                    <a:pt x="85" y="10"/>
                  </a:lnTo>
                  <a:lnTo>
                    <a:pt x="83" y="8"/>
                  </a:lnTo>
                  <a:lnTo>
                    <a:pt x="81" y="7"/>
                  </a:lnTo>
                  <a:lnTo>
                    <a:pt x="78" y="5"/>
                  </a:lnTo>
                  <a:lnTo>
                    <a:pt x="76" y="4"/>
                  </a:lnTo>
                  <a:lnTo>
                    <a:pt x="73" y="4"/>
                  </a:lnTo>
                  <a:lnTo>
                    <a:pt x="71" y="3"/>
                  </a:lnTo>
                  <a:lnTo>
                    <a:pt x="69" y="2"/>
                  </a:lnTo>
                  <a:lnTo>
                    <a:pt x="66" y="2"/>
                  </a:lnTo>
                  <a:lnTo>
                    <a:pt x="64" y="0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5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2" name="Freeform 52">
              <a:extLst>
                <a:ext uri="{FF2B5EF4-FFF2-40B4-BE49-F238E27FC236}">
                  <a16:creationId xmlns:a16="http://schemas.microsoft.com/office/drawing/2014/main" id="{05D5D56D-6B64-4828-B9EB-F475E0976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263" y="4308475"/>
              <a:ext cx="57150" cy="38100"/>
            </a:xfrm>
            <a:custGeom>
              <a:avLst/>
              <a:gdLst>
                <a:gd name="T0" fmla="*/ 0 w 73"/>
                <a:gd name="T1" fmla="*/ 22225 h 48"/>
                <a:gd name="T2" fmla="*/ 1566 w 73"/>
                <a:gd name="T3" fmla="*/ 19050 h 48"/>
                <a:gd name="T4" fmla="*/ 2349 w 73"/>
                <a:gd name="T5" fmla="*/ 15081 h 48"/>
                <a:gd name="T6" fmla="*/ 3132 w 73"/>
                <a:gd name="T7" fmla="*/ 12700 h 48"/>
                <a:gd name="T8" fmla="*/ 5480 w 73"/>
                <a:gd name="T9" fmla="*/ 9525 h 48"/>
                <a:gd name="T10" fmla="*/ 7046 w 73"/>
                <a:gd name="T11" fmla="*/ 7938 h 48"/>
                <a:gd name="T12" fmla="*/ 10177 w 73"/>
                <a:gd name="T13" fmla="*/ 4763 h 48"/>
                <a:gd name="T14" fmla="*/ 12526 w 73"/>
                <a:gd name="T15" fmla="*/ 3175 h 48"/>
                <a:gd name="T16" fmla="*/ 15658 w 73"/>
                <a:gd name="T17" fmla="*/ 1588 h 48"/>
                <a:gd name="T18" fmla="*/ 18006 w 73"/>
                <a:gd name="T19" fmla="*/ 794 h 48"/>
                <a:gd name="T20" fmla="*/ 21921 w 73"/>
                <a:gd name="T21" fmla="*/ 794 h 48"/>
                <a:gd name="T22" fmla="*/ 34447 w 73"/>
                <a:gd name="T23" fmla="*/ 0 h 48"/>
                <a:gd name="T24" fmla="*/ 38361 w 73"/>
                <a:gd name="T25" fmla="*/ 794 h 48"/>
                <a:gd name="T26" fmla="*/ 40710 w 73"/>
                <a:gd name="T27" fmla="*/ 1588 h 48"/>
                <a:gd name="T28" fmla="*/ 43841 w 73"/>
                <a:gd name="T29" fmla="*/ 3175 h 48"/>
                <a:gd name="T30" fmla="*/ 46190 w 73"/>
                <a:gd name="T31" fmla="*/ 4763 h 48"/>
                <a:gd name="T32" fmla="*/ 49321 w 73"/>
                <a:gd name="T33" fmla="*/ 6350 h 48"/>
                <a:gd name="T34" fmla="*/ 52453 w 73"/>
                <a:gd name="T35" fmla="*/ 8731 h 48"/>
                <a:gd name="T36" fmla="*/ 54018 w 73"/>
                <a:gd name="T37" fmla="*/ 11112 h 48"/>
                <a:gd name="T38" fmla="*/ 54801 w 73"/>
                <a:gd name="T39" fmla="*/ 14288 h 48"/>
                <a:gd name="T40" fmla="*/ 55584 w 73"/>
                <a:gd name="T41" fmla="*/ 18256 h 48"/>
                <a:gd name="T42" fmla="*/ 57150 w 73"/>
                <a:gd name="T43" fmla="*/ 21431 h 48"/>
                <a:gd name="T44" fmla="*/ 57150 w 73"/>
                <a:gd name="T45" fmla="*/ 23812 h 48"/>
                <a:gd name="T46" fmla="*/ 57150 w 73"/>
                <a:gd name="T47" fmla="*/ 18256 h 48"/>
                <a:gd name="T48" fmla="*/ 55584 w 73"/>
                <a:gd name="T49" fmla="*/ 21431 h 48"/>
                <a:gd name="T50" fmla="*/ 54801 w 73"/>
                <a:gd name="T51" fmla="*/ 24606 h 48"/>
                <a:gd name="T52" fmla="*/ 54018 w 73"/>
                <a:gd name="T53" fmla="*/ 27781 h 48"/>
                <a:gd name="T54" fmla="*/ 52453 w 73"/>
                <a:gd name="T55" fmla="*/ 30956 h 48"/>
                <a:gd name="T56" fmla="*/ 49321 w 73"/>
                <a:gd name="T57" fmla="*/ 32544 h 48"/>
                <a:gd name="T58" fmla="*/ 46190 w 73"/>
                <a:gd name="T59" fmla="*/ 34131 h 48"/>
                <a:gd name="T60" fmla="*/ 43841 w 73"/>
                <a:gd name="T61" fmla="*/ 36513 h 48"/>
                <a:gd name="T62" fmla="*/ 40710 w 73"/>
                <a:gd name="T63" fmla="*/ 37306 h 48"/>
                <a:gd name="T64" fmla="*/ 38361 w 73"/>
                <a:gd name="T65" fmla="*/ 38100 h 48"/>
                <a:gd name="T66" fmla="*/ 34447 w 73"/>
                <a:gd name="T67" fmla="*/ 38100 h 48"/>
                <a:gd name="T68" fmla="*/ 34447 w 73"/>
                <a:gd name="T69" fmla="*/ 38100 h 48"/>
                <a:gd name="T70" fmla="*/ 34447 w 73"/>
                <a:gd name="T71" fmla="*/ 38100 h 48"/>
                <a:gd name="T72" fmla="*/ 34447 w 73"/>
                <a:gd name="T73" fmla="*/ 38100 h 48"/>
                <a:gd name="T74" fmla="*/ 34447 w 73"/>
                <a:gd name="T75" fmla="*/ 38100 h 48"/>
                <a:gd name="T76" fmla="*/ 34447 w 73"/>
                <a:gd name="T77" fmla="*/ 38100 h 48"/>
                <a:gd name="T78" fmla="*/ 34447 w 73"/>
                <a:gd name="T79" fmla="*/ 38100 h 48"/>
                <a:gd name="T80" fmla="*/ 34447 w 73"/>
                <a:gd name="T81" fmla="*/ 38100 h 48"/>
                <a:gd name="T82" fmla="*/ 34447 w 73"/>
                <a:gd name="T83" fmla="*/ 38100 h 48"/>
                <a:gd name="T84" fmla="*/ 34447 w 73"/>
                <a:gd name="T85" fmla="*/ 38100 h 48"/>
                <a:gd name="T86" fmla="*/ 34447 w 73"/>
                <a:gd name="T87" fmla="*/ 38100 h 48"/>
                <a:gd name="T88" fmla="*/ 34447 w 73"/>
                <a:gd name="T89" fmla="*/ 38100 h 48"/>
                <a:gd name="T90" fmla="*/ 21921 w 73"/>
                <a:gd name="T91" fmla="*/ 38100 h 48"/>
                <a:gd name="T92" fmla="*/ 18006 w 73"/>
                <a:gd name="T93" fmla="*/ 38100 h 48"/>
                <a:gd name="T94" fmla="*/ 15658 w 73"/>
                <a:gd name="T95" fmla="*/ 37306 h 48"/>
                <a:gd name="T96" fmla="*/ 12526 w 73"/>
                <a:gd name="T97" fmla="*/ 36513 h 48"/>
                <a:gd name="T98" fmla="*/ 10177 w 73"/>
                <a:gd name="T99" fmla="*/ 34131 h 48"/>
                <a:gd name="T100" fmla="*/ 7046 w 73"/>
                <a:gd name="T101" fmla="*/ 31750 h 48"/>
                <a:gd name="T102" fmla="*/ 5480 w 73"/>
                <a:gd name="T103" fmla="*/ 29369 h 48"/>
                <a:gd name="T104" fmla="*/ 3132 w 73"/>
                <a:gd name="T105" fmla="*/ 26988 h 48"/>
                <a:gd name="T106" fmla="*/ 2349 w 73"/>
                <a:gd name="T107" fmla="*/ 23812 h 48"/>
                <a:gd name="T108" fmla="*/ 1566 w 73"/>
                <a:gd name="T109" fmla="*/ 19844 h 48"/>
                <a:gd name="T110" fmla="*/ 0 w 73"/>
                <a:gd name="T111" fmla="*/ 17463 h 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"/>
                <a:gd name="T169" fmla="*/ 0 h 48"/>
                <a:gd name="T170" fmla="*/ 73 w 73"/>
                <a:gd name="T171" fmla="*/ 48 h 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" h="48">
                  <a:moveTo>
                    <a:pt x="0" y="19"/>
                  </a:moveTo>
                  <a:lnTo>
                    <a:pt x="0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2" y="24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3" y="19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4" y="16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7" y="12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9" y="10"/>
                  </a:lnTo>
                  <a:lnTo>
                    <a:pt x="10" y="8"/>
                  </a:lnTo>
                  <a:lnTo>
                    <a:pt x="11" y="7"/>
                  </a:lnTo>
                  <a:lnTo>
                    <a:pt x="13" y="6"/>
                  </a:lnTo>
                  <a:lnTo>
                    <a:pt x="14" y="6"/>
                  </a:lnTo>
                  <a:lnTo>
                    <a:pt x="15" y="5"/>
                  </a:lnTo>
                  <a:lnTo>
                    <a:pt x="16" y="4"/>
                  </a:lnTo>
                  <a:lnTo>
                    <a:pt x="17" y="4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1" y="2"/>
                  </a:lnTo>
                  <a:lnTo>
                    <a:pt x="22" y="1"/>
                  </a:lnTo>
                  <a:lnTo>
                    <a:pt x="23" y="1"/>
                  </a:lnTo>
                  <a:lnTo>
                    <a:pt x="26" y="1"/>
                  </a:lnTo>
                  <a:lnTo>
                    <a:pt x="27" y="1"/>
                  </a:lnTo>
                  <a:lnTo>
                    <a:pt x="28" y="1"/>
                  </a:lnTo>
                  <a:lnTo>
                    <a:pt x="29" y="0"/>
                  </a:lnTo>
                  <a:lnTo>
                    <a:pt x="44" y="0"/>
                  </a:lnTo>
                  <a:lnTo>
                    <a:pt x="45" y="1"/>
                  </a:lnTo>
                  <a:lnTo>
                    <a:pt x="46" y="1"/>
                  </a:lnTo>
                  <a:lnTo>
                    <a:pt x="49" y="1"/>
                  </a:lnTo>
                  <a:lnTo>
                    <a:pt x="50" y="1"/>
                  </a:lnTo>
                  <a:lnTo>
                    <a:pt x="51" y="1"/>
                  </a:lnTo>
                  <a:lnTo>
                    <a:pt x="52" y="2"/>
                  </a:lnTo>
                  <a:lnTo>
                    <a:pt x="53" y="2"/>
                  </a:lnTo>
                  <a:lnTo>
                    <a:pt x="55" y="2"/>
                  </a:lnTo>
                  <a:lnTo>
                    <a:pt x="56" y="4"/>
                  </a:lnTo>
                  <a:lnTo>
                    <a:pt x="57" y="4"/>
                  </a:lnTo>
                  <a:lnTo>
                    <a:pt x="58" y="5"/>
                  </a:lnTo>
                  <a:lnTo>
                    <a:pt x="59" y="6"/>
                  </a:lnTo>
                  <a:lnTo>
                    <a:pt x="61" y="6"/>
                  </a:lnTo>
                  <a:lnTo>
                    <a:pt x="62" y="7"/>
                  </a:lnTo>
                  <a:lnTo>
                    <a:pt x="63" y="8"/>
                  </a:lnTo>
                  <a:lnTo>
                    <a:pt x="64" y="10"/>
                  </a:lnTo>
                  <a:lnTo>
                    <a:pt x="65" y="10"/>
                  </a:lnTo>
                  <a:lnTo>
                    <a:pt x="67" y="11"/>
                  </a:lnTo>
                  <a:lnTo>
                    <a:pt x="67" y="12"/>
                  </a:lnTo>
                  <a:lnTo>
                    <a:pt x="68" y="13"/>
                  </a:lnTo>
                  <a:lnTo>
                    <a:pt x="69" y="14"/>
                  </a:lnTo>
                  <a:lnTo>
                    <a:pt x="69" y="16"/>
                  </a:lnTo>
                  <a:lnTo>
                    <a:pt x="70" y="17"/>
                  </a:lnTo>
                  <a:lnTo>
                    <a:pt x="70" y="18"/>
                  </a:lnTo>
                  <a:lnTo>
                    <a:pt x="71" y="19"/>
                  </a:lnTo>
                  <a:lnTo>
                    <a:pt x="71" y="20"/>
                  </a:lnTo>
                  <a:lnTo>
                    <a:pt x="71" y="23"/>
                  </a:lnTo>
                  <a:lnTo>
                    <a:pt x="73" y="24"/>
                  </a:lnTo>
                  <a:lnTo>
                    <a:pt x="73" y="25"/>
                  </a:lnTo>
                  <a:lnTo>
                    <a:pt x="73" y="27"/>
                  </a:lnTo>
                  <a:lnTo>
                    <a:pt x="73" y="28"/>
                  </a:lnTo>
                  <a:lnTo>
                    <a:pt x="73" y="30"/>
                  </a:lnTo>
                  <a:lnTo>
                    <a:pt x="73" y="19"/>
                  </a:lnTo>
                  <a:lnTo>
                    <a:pt x="73" y="22"/>
                  </a:lnTo>
                  <a:lnTo>
                    <a:pt x="73" y="23"/>
                  </a:lnTo>
                  <a:lnTo>
                    <a:pt x="73" y="24"/>
                  </a:lnTo>
                  <a:lnTo>
                    <a:pt x="73" y="25"/>
                  </a:lnTo>
                  <a:lnTo>
                    <a:pt x="71" y="27"/>
                  </a:lnTo>
                  <a:lnTo>
                    <a:pt x="71" y="28"/>
                  </a:lnTo>
                  <a:lnTo>
                    <a:pt x="71" y="30"/>
                  </a:lnTo>
                  <a:lnTo>
                    <a:pt x="70" y="31"/>
                  </a:lnTo>
                  <a:lnTo>
                    <a:pt x="70" y="33"/>
                  </a:lnTo>
                  <a:lnTo>
                    <a:pt x="69" y="34"/>
                  </a:lnTo>
                  <a:lnTo>
                    <a:pt x="69" y="35"/>
                  </a:lnTo>
                  <a:lnTo>
                    <a:pt x="68" y="36"/>
                  </a:lnTo>
                  <a:lnTo>
                    <a:pt x="67" y="37"/>
                  </a:lnTo>
                  <a:lnTo>
                    <a:pt x="67" y="39"/>
                  </a:lnTo>
                  <a:lnTo>
                    <a:pt x="65" y="40"/>
                  </a:lnTo>
                  <a:lnTo>
                    <a:pt x="64" y="40"/>
                  </a:lnTo>
                  <a:lnTo>
                    <a:pt x="63" y="41"/>
                  </a:lnTo>
                  <a:lnTo>
                    <a:pt x="62" y="42"/>
                  </a:lnTo>
                  <a:lnTo>
                    <a:pt x="61" y="43"/>
                  </a:lnTo>
                  <a:lnTo>
                    <a:pt x="59" y="43"/>
                  </a:lnTo>
                  <a:lnTo>
                    <a:pt x="58" y="45"/>
                  </a:lnTo>
                  <a:lnTo>
                    <a:pt x="57" y="46"/>
                  </a:lnTo>
                  <a:lnTo>
                    <a:pt x="56" y="46"/>
                  </a:lnTo>
                  <a:lnTo>
                    <a:pt x="55" y="47"/>
                  </a:lnTo>
                  <a:lnTo>
                    <a:pt x="53" y="47"/>
                  </a:lnTo>
                  <a:lnTo>
                    <a:pt x="52" y="47"/>
                  </a:lnTo>
                  <a:lnTo>
                    <a:pt x="51" y="48"/>
                  </a:lnTo>
                  <a:lnTo>
                    <a:pt x="50" y="48"/>
                  </a:lnTo>
                  <a:lnTo>
                    <a:pt x="49" y="48"/>
                  </a:lnTo>
                  <a:lnTo>
                    <a:pt x="46" y="48"/>
                  </a:lnTo>
                  <a:lnTo>
                    <a:pt x="45" y="48"/>
                  </a:lnTo>
                  <a:lnTo>
                    <a:pt x="44" y="48"/>
                  </a:lnTo>
                  <a:lnTo>
                    <a:pt x="29" y="48"/>
                  </a:lnTo>
                  <a:lnTo>
                    <a:pt x="28" y="48"/>
                  </a:lnTo>
                  <a:lnTo>
                    <a:pt x="27" y="48"/>
                  </a:lnTo>
                  <a:lnTo>
                    <a:pt x="26" y="48"/>
                  </a:lnTo>
                  <a:lnTo>
                    <a:pt x="23" y="48"/>
                  </a:lnTo>
                  <a:lnTo>
                    <a:pt x="22" y="48"/>
                  </a:lnTo>
                  <a:lnTo>
                    <a:pt x="21" y="47"/>
                  </a:lnTo>
                  <a:lnTo>
                    <a:pt x="20" y="47"/>
                  </a:lnTo>
                  <a:lnTo>
                    <a:pt x="19" y="47"/>
                  </a:lnTo>
                  <a:lnTo>
                    <a:pt x="17" y="46"/>
                  </a:lnTo>
                  <a:lnTo>
                    <a:pt x="16" y="46"/>
                  </a:lnTo>
                  <a:lnTo>
                    <a:pt x="15" y="45"/>
                  </a:lnTo>
                  <a:lnTo>
                    <a:pt x="14" y="43"/>
                  </a:lnTo>
                  <a:lnTo>
                    <a:pt x="13" y="43"/>
                  </a:lnTo>
                  <a:lnTo>
                    <a:pt x="11" y="42"/>
                  </a:lnTo>
                  <a:lnTo>
                    <a:pt x="10" y="41"/>
                  </a:lnTo>
                  <a:lnTo>
                    <a:pt x="9" y="40"/>
                  </a:lnTo>
                  <a:lnTo>
                    <a:pt x="8" y="40"/>
                  </a:lnTo>
                  <a:lnTo>
                    <a:pt x="8" y="39"/>
                  </a:lnTo>
                  <a:lnTo>
                    <a:pt x="7" y="37"/>
                  </a:lnTo>
                  <a:lnTo>
                    <a:pt x="5" y="36"/>
                  </a:lnTo>
                  <a:lnTo>
                    <a:pt x="5" y="35"/>
                  </a:lnTo>
                  <a:lnTo>
                    <a:pt x="4" y="34"/>
                  </a:lnTo>
                  <a:lnTo>
                    <a:pt x="3" y="33"/>
                  </a:lnTo>
                  <a:lnTo>
                    <a:pt x="3" y="31"/>
                  </a:lnTo>
                  <a:lnTo>
                    <a:pt x="3" y="30"/>
                  </a:lnTo>
                  <a:lnTo>
                    <a:pt x="2" y="28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3" name="Line 53">
              <a:extLst>
                <a:ext uri="{FF2B5EF4-FFF2-40B4-BE49-F238E27FC236}">
                  <a16:creationId xmlns:a16="http://schemas.microsoft.com/office/drawing/2014/main" id="{6E025D58-61C3-47C6-8469-D239C7DCE1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59350" y="4327525"/>
              <a:ext cx="266700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" name="Freeform 54">
              <a:extLst>
                <a:ext uri="{FF2B5EF4-FFF2-40B4-BE49-F238E27FC236}">
                  <a16:creationId xmlns:a16="http://schemas.microsoft.com/office/drawing/2014/main" id="{F0CC89BC-47B9-49DE-8F70-DADEFD608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650" y="4460875"/>
              <a:ext cx="3378200" cy="954088"/>
            </a:xfrm>
            <a:custGeom>
              <a:avLst/>
              <a:gdLst>
                <a:gd name="T0" fmla="*/ 3111562 w 4257"/>
                <a:gd name="T1" fmla="*/ 400844 h 1202"/>
                <a:gd name="T2" fmla="*/ 3378200 w 4257"/>
                <a:gd name="T3" fmla="*/ 400844 h 1202"/>
                <a:gd name="T4" fmla="*/ 3378200 w 4257"/>
                <a:gd name="T5" fmla="*/ 954088 h 1202"/>
                <a:gd name="T6" fmla="*/ 0 w 4257"/>
                <a:gd name="T7" fmla="*/ 954088 h 1202"/>
                <a:gd name="T8" fmla="*/ 0 w 4257"/>
                <a:gd name="T9" fmla="*/ 0 h 1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57"/>
                <a:gd name="T16" fmla="*/ 0 h 1202"/>
                <a:gd name="T17" fmla="*/ 4257 w 4257"/>
                <a:gd name="T18" fmla="*/ 1202 h 1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57" h="1202">
                  <a:moveTo>
                    <a:pt x="3921" y="505"/>
                  </a:moveTo>
                  <a:lnTo>
                    <a:pt x="4257" y="505"/>
                  </a:lnTo>
                  <a:lnTo>
                    <a:pt x="4257" y="1202"/>
                  </a:lnTo>
                  <a:lnTo>
                    <a:pt x="0" y="1202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" name="Freeform 55">
              <a:extLst>
                <a:ext uri="{FF2B5EF4-FFF2-40B4-BE49-F238E27FC236}">
                  <a16:creationId xmlns:a16="http://schemas.microsoft.com/office/drawing/2014/main" id="{1EA5CE8E-F7BE-4529-88A8-2C6FBBD6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650" y="2705100"/>
              <a:ext cx="3378200" cy="1487488"/>
            </a:xfrm>
            <a:custGeom>
              <a:avLst/>
              <a:gdLst>
                <a:gd name="T0" fmla="*/ 3111562 w 4257"/>
                <a:gd name="T1" fmla="*/ 0 h 1875"/>
                <a:gd name="T2" fmla="*/ 3378200 w 4257"/>
                <a:gd name="T3" fmla="*/ 0 h 1875"/>
                <a:gd name="T4" fmla="*/ 3378200 w 4257"/>
                <a:gd name="T5" fmla="*/ 800467 h 1875"/>
                <a:gd name="T6" fmla="*/ 0 w 4257"/>
                <a:gd name="T7" fmla="*/ 800467 h 1875"/>
                <a:gd name="T8" fmla="*/ 0 w 4257"/>
                <a:gd name="T9" fmla="*/ 1487488 h 18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57"/>
                <a:gd name="T16" fmla="*/ 0 h 1875"/>
                <a:gd name="T17" fmla="*/ 4257 w 4257"/>
                <a:gd name="T18" fmla="*/ 1875 h 18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57" h="1875">
                  <a:moveTo>
                    <a:pt x="3921" y="0"/>
                  </a:moveTo>
                  <a:lnTo>
                    <a:pt x="4257" y="0"/>
                  </a:lnTo>
                  <a:lnTo>
                    <a:pt x="4257" y="1009"/>
                  </a:lnTo>
                  <a:lnTo>
                    <a:pt x="0" y="1009"/>
                  </a:lnTo>
                  <a:lnTo>
                    <a:pt x="0" y="1875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" name="Line 56">
              <a:extLst>
                <a:ext uri="{FF2B5EF4-FFF2-40B4-BE49-F238E27FC236}">
                  <a16:creationId xmlns:a16="http://schemas.microsoft.com/office/drawing/2014/main" id="{DB3070D9-68FE-4357-A335-03691D8D3C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625" y="4327525"/>
              <a:ext cx="1622425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" name="Freeform 57">
              <a:extLst>
                <a:ext uri="{FF2B5EF4-FFF2-40B4-BE49-F238E27FC236}">
                  <a16:creationId xmlns:a16="http://schemas.microsoft.com/office/drawing/2014/main" id="{B43D32DB-BF00-4BA2-A84C-9D84B793C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363" y="2303463"/>
              <a:ext cx="1069975" cy="2024062"/>
            </a:xfrm>
            <a:custGeom>
              <a:avLst/>
              <a:gdLst>
                <a:gd name="T0" fmla="*/ 0 w 1346"/>
                <a:gd name="T1" fmla="*/ 2024063 h 2548"/>
                <a:gd name="T2" fmla="*/ 0 w 1346"/>
                <a:gd name="T3" fmla="*/ 0 h 2548"/>
                <a:gd name="T4" fmla="*/ 1069975 w 1346"/>
                <a:gd name="T5" fmla="*/ 0 h 2548"/>
                <a:gd name="T6" fmla="*/ 0 60000 65536"/>
                <a:gd name="T7" fmla="*/ 0 60000 65536"/>
                <a:gd name="T8" fmla="*/ 0 60000 65536"/>
                <a:gd name="T9" fmla="*/ 0 w 1346"/>
                <a:gd name="T10" fmla="*/ 0 h 2548"/>
                <a:gd name="T11" fmla="*/ 1346 w 1346"/>
                <a:gd name="T12" fmla="*/ 2548 h 25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46" h="2548">
                  <a:moveTo>
                    <a:pt x="0" y="2548"/>
                  </a:moveTo>
                  <a:lnTo>
                    <a:pt x="0" y="0"/>
                  </a:lnTo>
                  <a:lnTo>
                    <a:pt x="1346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" name="Freeform 58">
              <a:extLst>
                <a:ext uri="{FF2B5EF4-FFF2-40B4-BE49-F238E27FC236}">
                  <a16:creationId xmlns:a16="http://schemas.microsoft.com/office/drawing/2014/main" id="{ED344CAB-3860-4AC4-BB55-1D696B265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913" y="815975"/>
              <a:ext cx="4467225" cy="1354138"/>
            </a:xfrm>
            <a:custGeom>
              <a:avLst/>
              <a:gdLst>
                <a:gd name="T0" fmla="*/ 4467225 w 5628"/>
                <a:gd name="T1" fmla="*/ 1354138 h 1707"/>
                <a:gd name="T2" fmla="*/ 4467225 w 5628"/>
                <a:gd name="T3" fmla="*/ 0 h 1707"/>
                <a:gd name="T4" fmla="*/ 0 w 5628"/>
                <a:gd name="T5" fmla="*/ 0 h 1707"/>
                <a:gd name="T6" fmla="*/ 0 w 5628"/>
                <a:gd name="T7" fmla="*/ 667946 h 1707"/>
                <a:gd name="T8" fmla="*/ 554038 w 5628"/>
                <a:gd name="T9" fmla="*/ 667946 h 17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28"/>
                <a:gd name="T16" fmla="*/ 0 h 1707"/>
                <a:gd name="T17" fmla="*/ 5628 w 5628"/>
                <a:gd name="T18" fmla="*/ 1707 h 17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28" h="1707">
                  <a:moveTo>
                    <a:pt x="5628" y="1707"/>
                  </a:moveTo>
                  <a:lnTo>
                    <a:pt x="5628" y="0"/>
                  </a:lnTo>
                  <a:lnTo>
                    <a:pt x="0" y="0"/>
                  </a:lnTo>
                  <a:lnTo>
                    <a:pt x="0" y="842"/>
                  </a:lnTo>
                  <a:lnTo>
                    <a:pt x="698" y="842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" name="Line 59">
              <a:extLst>
                <a:ext uri="{FF2B5EF4-FFF2-40B4-BE49-F238E27FC236}">
                  <a16:creationId xmlns:a16="http://schemas.microsoft.com/office/drawing/2014/main" id="{07864E62-EF51-4895-AF4A-21597F709A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92650" y="4192588"/>
              <a:ext cx="266700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0" name="Line 60">
              <a:extLst>
                <a:ext uri="{FF2B5EF4-FFF2-40B4-BE49-F238E27FC236}">
                  <a16:creationId xmlns:a16="http://schemas.microsoft.com/office/drawing/2014/main" id="{7FC20A18-C271-4DA4-BCE3-BA31008902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92650" y="4460875"/>
              <a:ext cx="266700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1" name="Freeform 61">
              <a:extLst>
                <a:ext uri="{FF2B5EF4-FFF2-40B4-BE49-F238E27FC236}">
                  <a16:creationId xmlns:a16="http://schemas.microsoft.com/office/drawing/2014/main" id="{A8BB3B28-5213-41F3-BE1C-76E0D668A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547688"/>
              <a:ext cx="5002213" cy="3779837"/>
            </a:xfrm>
            <a:custGeom>
              <a:avLst/>
              <a:gdLst>
                <a:gd name="T0" fmla="*/ 4200525 w 6302"/>
                <a:gd name="T1" fmla="*/ 3779838 h 4760"/>
                <a:gd name="T2" fmla="*/ 5002212 w 6302"/>
                <a:gd name="T3" fmla="*/ 3779838 h 4760"/>
                <a:gd name="T4" fmla="*/ 5002212 w 6302"/>
                <a:gd name="T5" fmla="*/ 0 h 4760"/>
                <a:gd name="T6" fmla="*/ 0 w 6302"/>
                <a:gd name="T7" fmla="*/ 0 h 4760"/>
                <a:gd name="T8" fmla="*/ 0 w 6302"/>
                <a:gd name="T9" fmla="*/ 1202242 h 4760"/>
                <a:gd name="T10" fmla="*/ 534987 w 6302"/>
                <a:gd name="T11" fmla="*/ 1202242 h 47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02"/>
                <a:gd name="T19" fmla="*/ 0 h 4760"/>
                <a:gd name="T20" fmla="*/ 6302 w 6302"/>
                <a:gd name="T21" fmla="*/ 4760 h 47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02" h="4760">
                  <a:moveTo>
                    <a:pt x="5292" y="4760"/>
                  </a:moveTo>
                  <a:lnTo>
                    <a:pt x="6302" y="4760"/>
                  </a:lnTo>
                  <a:lnTo>
                    <a:pt x="6302" y="0"/>
                  </a:lnTo>
                  <a:lnTo>
                    <a:pt x="0" y="0"/>
                  </a:lnTo>
                  <a:lnTo>
                    <a:pt x="0" y="1514"/>
                  </a:lnTo>
                  <a:lnTo>
                    <a:pt x="674" y="1514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2" name="Line 62">
              <a:extLst>
                <a:ext uri="{FF2B5EF4-FFF2-40B4-BE49-F238E27FC236}">
                  <a16:creationId xmlns:a16="http://schemas.microsoft.com/office/drawing/2014/main" id="{7B71635C-682A-46B6-ACF4-51B999A004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04150" y="2170113"/>
              <a:ext cx="1068388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3" name="Freeform 63">
              <a:extLst>
                <a:ext uri="{FF2B5EF4-FFF2-40B4-BE49-F238E27FC236}">
                  <a16:creationId xmlns:a16="http://schemas.microsoft.com/office/drawing/2014/main" id="{FB78DF19-7668-41ED-A8DE-700E4D1E3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2725" y="4841875"/>
              <a:ext cx="38100" cy="57150"/>
            </a:xfrm>
            <a:custGeom>
              <a:avLst/>
              <a:gdLst>
                <a:gd name="T0" fmla="*/ 0 w 48"/>
                <a:gd name="T1" fmla="*/ 22225 h 72"/>
                <a:gd name="T2" fmla="*/ 1588 w 48"/>
                <a:gd name="T3" fmla="*/ 19050 h 72"/>
                <a:gd name="T4" fmla="*/ 2381 w 48"/>
                <a:gd name="T5" fmla="*/ 15081 h 72"/>
                <a:gd name="T6" fmla="*/ 3175 w 48"/>
                <a:gd name="T7" fmla="*/ 12700 h 72"/>
                <a:gd name="T8" fmla="*/ 4763 w 48"/>
                <a:gd name="T9" fmla="*/ 9525 h 72"/>
                <a:gd name="T10" fmla="*/ 7144 w 48"/>
                <a:gd name="T11" fmla="*/ 7937 h 72"/>
                <a:gd name="T12" fmla="*/ 9525 w 48"/>
                <a:gd name="T13" fmla="*/ 4762 h 72"/>
                <a:gd name="T14" fmla="*/ 12700 w 48"/>
                <a:gd name="T15" fmla="*/ 3175 h 72"/>
                <a:gd name="T16" fmla="*/ 15875 w 48"/>
                <a:gd name="T17" fmla="*/ 2381 h 72"/>
                <a:gd name="T18" fmla="*/ 18256 w 48"/>
                <a:gd name="T19" fmla="*/ 794 h 72"/>
                <a:gd name="T20" fmla="*/ 22225 w 48"/>
                <a:gd name="T21" fmla="*/ 794 h 72"/>
                <a:gd name="T22" fmla="*/ 15875 w 48"/>
                <a:gd name="T23" fmla="*/ 0 h 72"/>
                <a:gd name="T24" fmla="*/ 19050 w 48"/>
                <a:gd name="T25" fmla="*/ 794 h 72"/>
                <a:gd name="T26" fmla="*/ 22225 w 48"/>
                <a:gd name="T27" fmla="*/ 2381 h 72"/>
                <a:gd name="T28" fmla="*/ 25400 w 48"/>
                <a:gd name="T29" fmla="*/ 3175 h 72"/>
                <a:gd name="T30" fmla="*/ 27781 w 48"/>
                <a:gd name="T31" fmla="*/ 4762 h 72"/>
                <a:gd name="T32" fmla="*/ 30956 w 48"/>
                <a:gd name="T33" fmla="*/ 7144 h 72"/>
                <a:gd name="T34" fmla="*/ 33338 w 48"/>
                <a:gd name="T35" fmla="*/ 8731 h 72"/>
                <a:gd name="T36" fmla="*/ 35719 w 48"/>
                <a:gd name="T37" fmla="*/ 11906 h 72"/>
                <a:gd name="T38" fmla="*/ 36513 w 48"/>
                <a:gd name="T39" fmla="*/ 14288 h 72"/>
                <a:gd name="T40" fmla="*/ 37306 w 48"/>
                <a:gd name="T41" fmla="*/ 18256 h 72"/>
                <a:gd name="T42" fmla="*/ 38100 w 48"/>
                <a:gd name="T43" fmla="*/ 21431 h 72"/>
                <a:gd name="T44" fmla="*/ 38100 w 48"/>
                <a:gd name="T45" fmla="*/ 23812 h 72"/>
                <a:gd name="T46" fmla="*/ 38100 w 48"/>
                <a:gd name="T47" fmla="*/ 37306 h 72"/>
                <a:gd name="T48" fmla="*/ 37306 w 48"/>
                <a:gd name="T49" fmla="*/ 40481 h 72"/>
                <a:gd name="T50" fmla="*/ 36513 w 48"/>
                <a:gd name="T51" fmla="*/ 44450 h 72"/>
                <a:gd name="T52" fmla="*/ 35719 w 48"/>
                <a:gd name="T53" fmla="*/ 46831 h 72"/>
                <a:gd name="T54" fmla="*/ 33338 w 48"/>
                <a:gd name="T55" fmla="*/ 50006 h 72"/>
                <a:gd name="T56" fmla="*/ 30956 w 48"/>
                <a:gd name="T57" fmla="*/ 51594 h 72"/>
                <a:gd name="T58" fmla="*/ 27781 w 48"/>
                <a:gd name="T59" fmla="*/ 53975 h 72"/>
                <a:gd name="T60" fmla="*/ 25400 w 48"/>
                <a:gd name="T61" fmla="*/ 55563 h 72"/>
                <a:gd name="T62" fmla="*/ 22225 w 48"/>
                <a:gd name="T63" fmla="*/ 56356 h 72"/>
                <a:gd name="T64" fmla="*/ 19050 w 48"/>
                <a:gd name="T65" fmla="*/ 57150 h 72"/>
                <a:gd name="T66" fmla="*/ 15875 w 48"/>
                <a:gd name="T67" fmla="*/ 57150 h 72"/>
                <a:gd name="T68" fmla="*/ 15875 w 48"/>
                <a:gd name="T69" fmla="*/ 57150 h 72"/>
                <a:gd name="T70" fmla="*/ 15875 w 48"/>
                <a:gd name="T71" fmla="*/ 57150 h 72"/>
                <a:gd name="T72" fmla="*/ 15875 w 48"/>
                <a:gd name="T73" fmla="*/ 57150 h 72"/>
                <a:gd name="T74" fmla="*/ 15875 w 48"/>
                <a:gd name="T75" fmla="*/ 57150 h 72"/>
                <a:gd name="T76" fmla="*/ 15875 w 48"/>
                <a:gd name="T77" fmla="*/ 57150 h 72"/>
                <a:gd name="T78" fmla="*/ 15875 w 48"/>
                <a:gd name="T79" fmla="*/ 57150 h 72"/>
                <a:gd name="T80" fmla="*/ 15875 w 48"/>
                <a:gd name="T81" fmla="*/ 57150 h 72"/>
                <a:gd name="T82" fmla="*/ 15875 w 48"/>
                <a:gd name="T83" fmla="*/ 57150 h 72"/>
                <a:gd name="T84" fmla="*/ 15875 w 48"/>
                <a:gd name="T85" fmla="*/ 57150 h 72"/>
                <a:gd name="T86" fmla="*/ 15875 w 48"/>
                <a:gd name="T87" fmla="*/ 57150 h 72"/>
                <a:gd name="T88" fmla="*/ 15875 w 48"/>
                <a:gd name="T89" fmla="*/ 57150 h 72"/>
                <a:gd name="T90" fmla="*/ 22225 w 48"/>
                <a:gd name="T91" fmla="*/ 57150 h 72"/>
                <a:gd name="T92" fmla="*/ 18256 w 48"/>
                <a:gd name="T93" fmla="*/ 57150 h 72"/>
                <a:gd name="T94" fmla="*/ 15875 w 48"/>
                <a:gd name="T95" fmla="*/ 56356 h 72"/>
                <a:gd name="T96" fmla="*/ 12700 w 48"/>
                <a:gd name="T97" fmla="*/ 55563 h 72"/>
                <a:gd name="T98" fmla="*/ 9525 w 48"/>
                <a:gd name="T99" fmla="*/ 53975 h 72"/>
                <a:gd name="T100" fmla="*/ 7144 w 48"/>
                <a:gd name="T101" fmla="*/ 50800 h 72"/>
                <a:gd name="T102" fmla="*/ 4763 w 48"/>
                <a:gd name="T103" fmla="*/ 49212 h 72"/>
                <a:gd name="T104" fmla="*/ 3175 w 48"/>
                <a:gd name="T105" fmla="*/ 46037 h 72"/>
                <a:gd name="T106" fmla="*/ 2381 w 48"/>
                <a:gd name="T107" fmla="*/ 42862 h 72"/>
                <a:gd name="T108" fmla="*/ 1588 w 48"/>
                <a:gd name="T109" fmla="*/ 39687 h 72"/>
                <a:gd name="T110" fmla="*/ 0 w 48"/>
                <a:gd name="T111" fmla="*/ 36512 h 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8"/>
                <a:gd name="T169" fmla="*/ 0 h 72"/>
                <a:gd name="T170" fmla="*/ 48 w 48"/>
                <a:gd name="T171" fmla="*/ 72 h 7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8" h="72">
                  <a:moveTo>
                    <a:pt x="0" y="44"/>
                  </a:moveTo>
                  <a:lnTo>
                    <a:pt x="0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2" y="24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3" y="19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4" y="16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6" y="12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9" y="10"/>
                  </a:lnTo>
                  <a:lnTo>
                    <a:pt x="10" y="9"/>
                  </a:lnTo>
                  <a:lnTo>
                    <a:pt x="11" y="7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5" y="5"/>
                  </a:lnTo>
                  <a:lnTo>
                    <a:pt x="16" y="4"/>
                  </a:lnTo>
                  <a:lnTo>
                    <a:pt x="17" y="4"/>
                  </a:lnTo>
                  <a:lnTo>
                    <a:pt x="18" y="3"/>
                  </a:lnTo>
                  <a:lnTo>
                    <a:pt x="20" y="3"/>
                  </a:lnTo>
                  <a:lnTo>
                    <a:pt x="21" y="3"/>
                  </a:lnTo>
                  <a:lnTo>
                    <a:pt x="22" y="1"/>
                  </a:lnTo>
                  <a:lnTo>
                    <a:pt x="23" y="1"/>
                  </a:lnTo>
                  <a:lnTo>
                    <a:pt x="26" y="1"/>
                  </a:lnTo>
                  <a:lnTo>
                    <a:pt x="27" y="1"/>
                  </a:lnTo>
                  <a:lnTo>
                    <a:pt x="28" y="1"/>
                  </a:lnTo>
                  <a:lnTo>
                    <a:pt x="29" y="0"/>
                  </a:lnTo>
                  <a:lnTo>
                    <a:pt x="20" y="0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4" y="1"/>
                  </a:lnTo>
                  <a:lnTo>
                    <a:pt x="26" y="1"/>
                  </a:lnTo>
                  <a:lnTo>
                    <a:pt x="27" y="1"/>
                  </a:lnTo>
                  <a:lnTo>
                    <a:pt x="28" y="3"/>
                  </a:lnTo>
                  <a:lnTo>
                    <a:pt x="29" y="3"/>
                  </a:lnTo>
                  <a:lnTo>
                    <a:pt x="30" y="3"/>
                  </a:lnTo>
                  <a:lnTo>
                    <a:pt x="32" y="4"/>
                  </a:lnTo>
                  <a:lnTo>
                    <a:pt x="33" y="4"/>
                  </a:lnTo>
                  <a:lnTo>
                    <a:pt x="34" y="5"/>
                  </a:lnTo>
                  <a:lnTo>
                    <a:pt x="35" y="6"/>
                  </a:lnTo>
                  <a:lnTo>
                    <a:pt x="36" y="6"/>
                  </a:lnTo>
                  <a:lnTo>
                    <a:pt x="38" y="7"/>
                  </a:lnTo>
                  <a:lnTo>
                    <a:pt x="39" y="9"/>
                  </a:lnTo>
                  <a:lnTo>
                    <a:pt x="40" y="10"/>
                  </a:lnTo>
                  <a:lnTo>
                    <a:pt x="41" y="10"/>
                  </a:lnTo>
                  <a:lnTo>
                    <a:pt x="42" y="11"/>
                  </a:lnTo>
                  <a:lnTo>
                    <a:pt x="42" y="12"/>
                  </a:lnTo>
                  <a:lnTo>
                    <a:pt x="44" y="13"/>
                  </a:lnTo>
                  <a:lnTo>
                    <a:pt x="45" y="15"/>
                  </a:lnTo>
                  <a:lnTo>
                    <a:pt x="45" y="16"/>
                  </a:lnTo>
                  <a:lnTo>
                    <a:pt x="46" y="17"/>
                  </a:lnTo>
                  <a:lnTo>
                    <a:pt x="46" y="18"/>
                  </a:lnTo>
                  <a:lnTo>
                    <a:pt x="47" y="19"/>
                  </a:lnTo>
                  <a:lnTo>
                    <a:pt x="47" y="21"/>
                  </a:lnTo>
                  <a:lnTo>
                    <a:pt x="47" y="23"/>
                  </a:lnTo>
                  <a:lnTo>
                    <a:pt x="48" y="24"/>
                  </a:lnTo>
                  <a:lnTo>
                    <a:pt x="48" y="25"/>
                  </a:lnTo>
                  <a:lnTo>
                    <a:pt x="48" y="27"/>
                  </a:lnTo>
                  <a:lnTo>
                    <a:pt x="48" y="28"/>
                  </a:lnTo>
                  <a:lnTo>
                    <a:pt x="48" y="30"/>
                  </a:lnTo>
                  <a:lnTo>
                    <a:pt x="48" y="44"/>
                  </a:lnTo>
                  <a:lnTo>
                    <a:pt x="48" y="46"/>
                  </a:lnTo>
                  <a:lnTo>
                    <a:pt x="48" y="47"/>
                  </a:lnTo>
                  <a:lnTo>
                    <a:pt x="48" y="48"/>
                  </a:lnTo>
                  <a:lnTo>
                    <a:pt x="48" y="50"/>
                  </a:lnTo>
                  <a:lnTo>
                    <a:pt x="47" y="51"/>
                  </a:lnTo>
                  <a:lnTo>
                    <a:pt x="47" y="52"/>
                  </a:lnTo>
                  <a:lnTo>
                    <a:pt x="47" y="54"/>
                  </a:lnTo>
                  <a:lnTo>
                    <a:pt x="46" y="56"/>
                  </a:lnTo>
                  <a:lnTo>
                    <a:pt x="46" y="57"/>
                  </a:lnTo>
                  <a:lnTo>
                    <a:pt x="45" y="58"/>
                  </a:lnTo>
                  <a:lnTo>
                    <a:pt x="45" y="59"/>
                  </a:lnTo>
                  <a:lnTo>
                    <a:pt x="44" y="60"/>
                  </a:lnTo>
                  <a:lnTo>
                    <a:pt x="42" y="62"/>
                  </a:lnTo>
                  <a:lnTo>
                    <a:pt x="42" y="63"/>
                  </a:lnTo>
                  <a:lnTo>
                    <a:pt x="41" y="64"/>
                  </a:lnTo>
                  <a:lnTo>
                    <a:pt x="40" y="64"/>
                  </a:lnTo>
                  <a:lnTo>
                    <a:pt x="39" y="65"/>
                  </a:lnTo>
                  <a:lnTo>
                    <a:pt x="38" y="66"/>
                  </a:lnTo>
                  <a:lnTo>
                    <a:pt x="36" y="68"/>
                  </a:lnTo>
                  <a:lnTo>
                    <a:pt x="35" y="68"/>
                  </a:lnTo>
                  <a:lnTo>
                    <a:pt x="34" y="69"/>
                  </a:lnTo>
                  <a:lnTo>
                    <a:pt x="33" y="70"/>
                  </a:lnTo>
                  <a:lnTo>
                    <a:pt x="32" y="70"/>
                  </a:lnTo>
                  <a:lnTo>
                    <a:pt x="30" y="71"/>
                  </a:lnTo>
                  <a:lnTo>
                    <a:pt x="29" y="71"/>
                  </a:lnTo>
                  <a:lnTo>
                    <a:pt x="28" y="71"/>
                  </a:lnTo>
                  <a:lnTo>
                    <a:pt x="27" y="72"/>
                  </a:lnTo>
                  <a:lnTo>
                    <a:pt x="26" y="72"/>
                  </a:lnTo>
                  <a:lnTo>
                    <a:pt x="24" y="72"/>
                  </a:lnTo>
                  <a:lnTo>
                    <a:pt x="22" y="72"/>
                  </a:lnTo>
                  <a:lnTo>
                    <a:pt x="21" y="72"/>
                  </a:lnTo>
                  <a:lnTo>
                    <a:pt x="20" y="72"/>
                  </a:lnTo>
                  <a:lnTo>
                    <a:pt x="29" y="72"/>
                  </a:lnTo>
                  <a:lnTo>
                    <a:pt x="28" y="72"/>
                  </a:lnTo>
                  <a:lnTo>
                    <a:pt x="27" y="72"/>
                  </a:lnTo>
                  <a:lnTo>
                    <a:pt x="26" y="72"/>
                  </a:lnTo>
                  <a:lnTo>
                    <a:pt x="23" y="72"/>
                  </a:lnTo>
                  <a:lnTo>
                    <a:pt x="22" y="72"/>
                  </a:lnTo>
                  <a:lnTo>
                    <a:pt x="21" y="71"/>
                  </a:lnTo>
                  <a:lnTo>
                    <a:pt x="20" y="71"/>
                  </a:lnTo>
                  <a:lnTo>
                    <a:pt x="18" y="71"/>
                  </a:lnTo>
                  <a:lnTo>
                    <a:pt x="17" y="70"/>
                  </a:lnTo>
                  <a:lnTo>
                    <a:pt x="16" y="70"/>
                  </a:lnTo>
                  <a:lnTo>
                    <a:pt x="15" y="69"/>
                  </a:lnTo>
                  <a:lnTo>
                    <a:pt x="14" y="68"/>
                  </a:lnTo>
                  <a:lnTo>
                    <a:pt x="12" y="68"/>
                  </a:lnTo>
                  <a:lnTo>
                    <a:pt x="11" y="66"/>
                  </a:lnTo>
                  <a:lnTo>
                    <a:pt x="10" y="65"/>
                  </a:lnTo>
                  <a:lnTo>
                    <a:pt x="9" y="64"/>
                  </a:lnTo>
                  <a:lnTo>
                    <a:pt x="8" y="64"/>
                  </a:lnTo>
                  <a:lnTo>
                    <a:pt x="8" y="63"/>
                  </a:lnTo>
                  <a:lnTo>
                    <a:pt x="6" y="62"/>
                  </a:lnTo>
                  <a:lnTo>
                    <a:pt x="5" y="60"/>
                  </a:lnTo>
                  <a:lnTo>
                    <a:pt x="5" y="59"/>
                  </a:lnTo>
                  <a:lnTo>
                    <a:pt x="4" y="58"/>
                  </a:lnTo>
                  <a:lnTo>
                    <a:pt x="3" y="57"/>
                  </a:lnTo>
                  <a:lnTo>
                    <a:pt x="3" y="56"/>
                  </a:lnTo>
                  <a:lnTo>
                    <a:pt x="3" y="54"/>
                  </a:lnTo>
                  <a:lnTo>
                    <a:pt x="2" y="52"/>
                  </a:lnTo>
                  <a:lnTo>
                    <a:pt x="2" y="51"/>
                  </a:lnTo>
                  <a:lnTo>
                    <a:pt x="2" y="50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6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4" name="Freeform 64">
              <a:extLst>
                <a:ext uri="{FF2B5EF4-FFF2-40B4-BE49-F238E27FC236}">
                  <a16:creationId xmlns:a16="http://schemas.microsoft.com/office/drawing/2014/main" id="{F6E04A5C-D1A2-450E-BB94-CDFF5601B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0088" y="2132013"/>
              <a:ext cx="38100" cy="57150"/>
            </a:xfrm>
            <a:custGeom>
              <a:avLst/>
              <a:gdLst>
                <a:gd name="T0" fmla="*/ 0 w 48"/>
                <a:gd name="T1" fmla="*/ 22225 h 72"/>
                <a:gd name="T2" fmla="*/ 794 w 48"/>
                <a:gd name="T3" fmla="*/ 19050 h 72"/>
                <a:gd name="T4" fmla="*/ 2381 w 48"/>
                <a:gd name="T5" fmla="*/ 15875 h 72"/>
                <a:gd name="T6" fmla="*/ 3175 w 48"/>
                <a:gd name="T7" fmla="*/ 12700 h 72"/>
                <a:gd name="T8" fmla="*/ 4763 w 48"/>
                <a:gd name="T9" fmla="*/ 9525 h 72"/>
                <a:gd name="T10" fmla="*/ 7144 w 48"/>
                <a:gd name="T11" fmla="*/ 7937 h 72"/>
                <a:gd name="T12" fmla="*/ 9525 w 48"/>
                <a:gd name="T13" fmla="*/ 4762 h 72"/>
                <a:gd name="T14" fmla="*/ 12700 w 48"/>
                <a:gd name="T15" fmla="*/ 3175 h 72"/>
                <a:gd name="T16" fmla="*/ 15081 w 48"/>
                <a:gd name="T17" fmla="*/ 2381 h 72"/>
                <a:gd name="T18" fmla="*/ 18256 w 48"/>
                <a:gd name="T19" fmla="*/ 794 h 72"/>
                <a:gd name="T20" fmla="*/ 22225 w 48"/>
                <a:gd name="T21" fmla="*/ 794 h 72"/>
                <a:gd name="T22" fmla="*/ 15081 w 48"/>
                <a:gd name="T23" fmla="*/ 0 h 72"/>
                <a:gd name="T24" fmla="*/ 19050 w 48"/>
                <a:gd name="T25" fmla="*/ 794 h 72"/>
                <a:gd name="T26" fmla="*/ 22225 w 48"/>
                <a:gd name="T27" fmla="*/ 2381 h 72"/>
                <a:gd name="T28" fmla="*/ 24606 w 48"/>
                <a:gd name="T29" fmla="*/ 3175 h 72"/>
                <a:gd name="T30" fmla="*/ 27781 w 48"/>
                <a:gd name="T31" fmla="*/ 4762 h 72"/>
                <a:gd name="T32" fmla="*/ 30956 w 48"/>
                <a:gd name="T33" fmla="*/ 7144 h 72"/>
                <a:gd name="T34" fmla="*/ 33338 w 48"/>
                <a:gd name="T35" fmla="*/ 8731 h 72"/>
                <a:gd name="T36" fmla="*/ 35719 w 48"/>
                <a:gd name="T37" fmla="*/ 11906 h 72"/>
                <a:gd name="T38" fmla="*/ 36513 w 48"/>
                <a:gd name="T39" fmla="*/ 14288 h 72"/>
                <a:gd name="T40" fmla="*/ 37306 w 48"/>
                <a:gd name="T41" fmla="*/ 18256 h 72"/>
                <a:gd name="T42" fmla="*/ 38100 w 48"/>
                <a:gd name="T43" fmla="*/ 21431 h 72"/>
                <a:gd name="T44" fmla="*/ 38100 w 48"/>
                <a:gd name="T45" fmla="*/ 23812 h 72"/>
                <a:gd name="T46" fmla="*/ 38100 w 48"/>
                <a:gd name="T47" fmla="*/ 37306 h 72"/>
                <a:gd name="T48" fmla="*/ 37306 w 48"/>
                <a:gd name="T49" fmla="*/ 40481 h 72"/>
                <a:gd name="T50" fmla="*/ 36513 w 48"/>
                <a:gd name="T51" fmla="*/ 44450 h 72"/>
                <a:gd name="T52" fmla="*/ 35719 w 48"/>
                <a:gd name="T53" fmla="*/ 46831 h 72"/>
                <a:gd name="T54" fmla="*/ 33338 w 48"/>
                <a:gd name="T55" fmla="*/ 50006 h 72"/>
                <a:gd name="T56" fmla="*/ 30956 w 48"/>
                <a:gd name="T57" fmla="*/ 51594 h 72"/>
                <a:gd name="T58" fmla="*/ 27781 w 48"/>
                <a:gd name="T59" fmla="*/ 53975 h 72"/>
                <a:gd name="T60" fmla="*/ 24606 w 48"/>
                <a:gd name="T61" fmla="*/ 55563 h 72"/>
                <a:gd name="T62" fmla="*/ 22225 w 48"/>
                <a:gd name="T63" fmla="*/ 56356 h 72"/>
                <a:gd name="T64" fmla="*/ 19050 w 48"/>
                <a:gd name="T65" fmla="*/ 57150 h 72"/>
                <a:gd name="T66" fmla="*/ 15081 w 48"/>
                <a:gd name="T67" fmla="*/ 57150 h 72"/>
                <a:gd name="T68" fmla="*/ 15081 w 48"/>
                <a:gd name="T69" fmla="*/ 57150 h 72"/>
                <a:gd name="T70" fmla="*/ 15081 w 48"/>
                <a:gd name="T71" fmla="*/ 57150 h 72"/>
                <a:gd name="T72" fmla="*/ 15081 w 48"/>
                <a:gd name="T73" fmla="*/ 57150 h 72"/>
                <a:gd name="T74" fmla="*/ 15081 w 48"/>
                <a:gd name="T75" fmla="*/ 57150 h 72"/>
                <a:gd name="T76" fmla="*/ 15081 w 48"/>
                <a:gd name="T77" fmla="*/ 57150 h 72"/>
                <a:gd name="T78" fmla="*/ 15081 w 48"/>
                <a:gd name="T79" fmla="*/ 57150 h 72"/>
                <a:gd name="T80" fmla="*/ 15081 w 48"/>
                <a:gd name="T81" fmla="*/ 57150 h 72"/>
                <a:gd name="T82" fmla="*/ 15081 w 48"/>
                <a:gd name="T83" fmla="*/ 57150 h 72"/>
                <a:gd name="T84" fmla="*/ 15081 w 48"/>
                <a:gd name="T85" fmla="*/ 57150 h 72"/>
                <a:gd name="T86" fmla="*/ 15081 w 48"/>
                <a:gd name="T87" fmla="*/ 57150 h 72"/>
                <a:gd name="T88" fmla="*/ 15081 w 48"/>
                <a:gd name="T89" fmla="*/ 57150 h 72"/>
                <a:gd name="T90" fmla="*/ 22225 w 48"/>
                <a:gd name="T91" fmla="*/ 57150 h 72"/>
                <a:gd name="T92" fmla="*/ 18256 w 48"/>
                <a:gd name="T93" fmla="*/ 57150 h 72"/>
                <a:gd name="T94" fmla="*/ 15081 w 48"/>
                <a:gd name="T95" fmla="*/ 56356 h 72"/>
                <a:gd name="T96" fmla="*/ 12700 w 48"/>
                <a:gd name="T97" fmla="*/ 55563 h 72"/>
                <a:gd name="T98" fmla="*/ 9525 w 48"/>
                <a:gd name="T99" fmla="*/ 53975 h 72"/>
                <a:gd name="T100" fmla="*/ 7144 w 48"/>
                <a:gd name="T101" fmla="*/ 50800 h 72"/>
                <a:gd name="T102" fmla="*/ 4763 w 48"/>
                <a:gd name="T103" fmla="*/ 49212 h 72"/>
                <a:gd name="T104" fmla="*/ 3175 w 48"/>
                <a:gd name="T105" fmla="*/ 46037 h 72"/>
                <a:gd name="T106" fmla="*/ 2381 w 48"/>
                <a:gd name="T107" fmla="*/ 42862 h 72"/>
                <a:gd name="T108" fmla="*/ 794 w 48"/>
                <a:gd name="T109" fmla="*/ 39687 h 72"/>
                <a:gd name="T110" fmla="*/ 0 w 48"/>
                <a:gd name="T111" fmla="*/ 36512 h 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8"/>
                <a:gd name="T169" fmla="*/ 0 h 72"/>
                <a:gd name="T170" fmla="*/ 48 w 48"/>
                <a:gd name="T171" fmla="*/ 72 h 7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8" h="72">
                  <a:moveTo>
                    <a:pt x="0" y="44"/>
                  </a:moveTo>
                  <a:lnTo>
                    <a:pt x="0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1" y="22"/>
                  </a:lnTo>
                  <a:lnTo>
                    <a:pt x="3" y="20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4" y="16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6" y="12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9" y="10"/>
                  </a:lnTo>
                  <a:lnTo>
                    <a:pt x="10" y="9"/>
                  </a:lnTo>
                  <a:lnTo>
                    <a:pt x="11" y="8"/>
                  </a:lnTo>
                  <a:lnTo>
                    <a:pt x="12" y="6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6" y="4"/>
                  </a:lnTo>
                  <a:lnTo>
                    <a:pt x="17" y="4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2" y="1"/>
                  </a:lnTo>
                  <a:lnTo>
                    <a:pt x="23" y="1"/>
                  </a:lnTo>
                  <a:lnTo>
                    <a:pt x="25" y="1"/>
                  </a:lnTo>
                  <a:lnTo>
                    <a:pt x="27" y="1"/>
                  </a:lnTo>
                  <a:lnTo>
                    <a:pt x="28" y="1"/>
                  </a:lnTo>
                  <a:lnTo>
                    <a:pt x="29" y="0"/>
                  </a:lnTo>
                  <a:lnTo>
                    <a:pt x="19" y="0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27" y="1"/>
                  </a:lnTo>
                  <a:lnTo>
                    <a:pt x="28" y="3"/>
                  </a:lnTo>
                  <a:lnTo>
                    <a:pt x="29" y="3"/>
                  </a:lnTo>
                  <a:lnTo>
                    <a:pt x="30" y="3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4" y="5"/>
                  </a:lnTo>
                  <a:lnTo>
                    <a:pt x="35" y="6"/>
                  </a:lnTo>
                  <a:lnTo>
                    <a:pt x="36" y="6"/>
                  </a:lnTo>
                  <a:lnTo>
                    <a:pt x="37" y="8"/>
                  </a:lnTo>
                  <a:lnTo>
                    <a:pt x="39" y="9"/>
                  </a:lnTo>
                  <a:lnTo>
                    <a:pt x="40" y="10"/>
                  </a:lnTo>
                  <a:lnTo>
                    <a:pt x="41" y="10"/>
                  </a:lnTo>
                  <a:lnTo>
                    <a:pt x="42" y="11"/>
                  </a:lnTo>
                  <a:lnTo>
                    <a:pt x="42" y="12"/>
                  </a:lnTo>
                  <a:lnTo>
                    <a:pt x="43" y="14"/>
                  </a:lnTo>
                  <a:lnTo>
                    <a:pt x="45" y="15"/>
                  </a:lnTo>
                  <a:lnTo>
                    <a:pt x="45" y="16"/>
                  </a:lnTo>
                  <a:lnTo>
                    <a:pt x="46" y="17"/>
                  </a:lnTo>
                  <a:lnTo>
                    <a:pt x="46" y="18"/>
                  </a:lnTo>
                  <a:lnTo>
                    <a:pt x="47" y="20"/>
                  </a:lnTo>
                  <a:lnTo>
                    <a:pt x="47" y="22"/>
                  </a:lnTo>
                  <a:lnTo>
                    <a:pt x="47" y="23"/>
                  </a:lnTo>
                  <a:lnTo>
                    <a:pt x="48" y="24"/>
                  </a:lnTo>
                  <a:lnTo>
                    <a:pt x="48" y="26"/>
                  </a:lnTo>
                  <a:lnTo>
                    <a:pt x="48" y="27"/>
                  </a:lnTo>
                  <a:lnTo>
                    <a:pt x="48" y="28"/>
                  </a:lnTo>
                  <a:lnTo>
                    <a:pt x="48" y="30"/>
                  </a:lnTo>
                  <a:lnTo>
                    <a:pt x="48" y="44"/>
                  </a:lnTo>
                  <a:lnTo>
                    <a:pt x="48" y="46"/>
                  </a:lnTo>
                  <a:lnTo>
                    <a:pt x="48" y="47"/>
                  </a:lnTo>
                  <a:lnTo>
                    <a:pt x="48" y="48"/>
                  </a:lnTo>
                  <a:lnTo>
                    <a:pt x="48" y="50"/>
                  </a:lnTo>
                  <a:lnTo>
                    <a:pt x="47" y="51"/>
                  </a:lnTo>
                  <a:lnTo>
                    <a:pt x="47" y="52"/>
                  </a:lnTo>
                  <a:lnTo>
                    <a:pt x="47" y="54"/>
                  </a:lnTo>
                  <a:lnTo>
                    <a:pt x="46" y="56"/>
                  </a:lnTo>
                  <a:lnTo>
                    <a:pt x="46" y="57"/>
                  </a:lnTo>
                  <a:lnTo>
                    <a:pt x="45" y="58"/>
                  </a:lnTo>
                  <a:lnTo>
                    <a:pt x="45" y="59"/>
                  </a:lnTo>
                  <a:lnTo>
                    <a:pt x="43" y="60"/>
                  </a:lnTo>
                  <a:lnTo>
                    <a:pt x="42" y="62"/>
                  </a:lnTo>
                  <a:lnTo>
                    <a:pt x="42" y="63"/>
                  </a:lnTo>
                  <a:lnTo>
                    <a:pt x="41" y="64"/>
                  </a:lnTo>
                  <a:lnTo>
                    <a:pt x="40" y="64"/>
                  </a:lnTo>
                  <a:lnTo>
                    <a:pt x="39" y="65"/>
                  </a:lnTo>
                  <a:lnTo>
                    <a:pt x="37" y="66"/>
                  </a:lnTo>
                  <a:lnTo>
                    <a:pt x="36" y="68"/>
                  </a:lnTo>
                  <a:lnTo>
                    <a:pt x="35" y="68"/>
                  </a:lnTo>
                  <a:lnTo>
                    <a:pt x="34" y="69"/>
                  </a:lnTo>
                  <a:lnTo>
                    <a:pt x="33" y="70"/>
                  </a:lnTo>
                  <a:lnTo>
                    <a:pt x="31" y="70"/>
                  </a:lnTo>
                  <a:lnTo>
                    <a:pt x="30" y="71"/>
                  </a:lnTo>
                  <a:lnTo>
                    <a:pt x="29" y="71"/>
                  </a:lnTo>
                  <a:lnTo>
                    <a:pt x="28" y="71"/>
                  </a:lnTo>
                  <a:lnTo>
                    <a:pt x="27" y="72"/>
                  </a:lnTo>
                  <a:lnTo>
                    <a:pt x="25" y="72"/>
                  </a:lnTo>
                  <a:lnTo>
                    <a:pt x="24" y="72"/>
                  </a:lnTo>
                  <a:lnTo>
                    <a:pt x="22" y="72"/>
                  </a:lnTo>
                  <a:lnTo>
                    <a:pt x="21" y="72"/>
                  </a:lnTo>
                  <a:lnTo>
                    <a:pt x="19" y="72"/>
                  </a:lnTo>
                  <a:lnTo>
                    <a:pt x="29" y="72"/>
                  </a:lnTo>
                  <a:lnTo>
                    <a:pt x="28" y="72"/>
                  </a:lnTo>
                  <a:lnTo>
                    <a:pt x="27" y="72"/>
                  </a:lnTo>
                  <a:lnTo>
                    <a:pt x="25" y="72"/>
                  </a:lnTo>
                  <a:lnTo>
                    <a:pt x="23" y="72"/>
                  </a:lnTo>
                  <a:lnTo>
                    <a:pt x="22" y="72"/>
                  </a:lnTo>
                  <a:lnTo>
                    <a:pt x="21" y="71"/>
                  </a:lnTo>
                  <a:lnTo>
                    <a:pt x="19" y="71"/>
                  </a:lnTo>
                  <a:lnTo>
                    <a:pt x="18" y="71"/>
                  </a:lnTo>
                  <a:lnTo>
                    <a:pt x="17" y="70"/>
                  </a:lnTo>
                  <a:lnTo>
                    <a:pt x="16" y="70"/>
                  </a:lnTo>
                  <a:lnTo>
                    <a:pt x="15" y="69"/>
                  </a:lnTo>
                  <a:lnTo>
                    <a:pt x="13" y="68"/>
                  </a:lnTo>
                  <a:lnTo>
                    <a:pt x="12" y="68"/>
                  </a:lnTo>
                  <a:lnTo>
                    <a:pt x="11" y="66"/>
                  </a:lnTo>
                  <a:lnTo>
                    <a:pt x="10" y="65"/>
                  </a:lnTo>
                  <a:lnTo>
                    <a:pt x="9" y="64"/>
                  </a:lnTo>
                  <a:lnTo>
                    <a:pt x="7" y="64"/>
                  </a:lnTo>
                  <a:lnTo>
                    <a:pt x="7" y="63"/>
                  </a:lnTo>
                  <a:lnTo>
                    <a:pt x="6" y="62"/>
                  </a:lnTo>
                  <a:lnTo>
                    <a:pt x="5" y="60"/>
                  </a:lnTo>
                  <a:lnTo>
                    <a:pt x="5" y="59"/>
                  </a:lnTo>
                  <a:lnTo>
                    <a:pt x="4" y="58"/>
                  </a:lnTo>
                  <a:lnTo>
                    <a:pt x="3" y="57"/>
                  </a:lnTo>
                  <a:lnTo>
                    <a:pt x="3" y="56"/>
                  </a:lnTo>
                  <a:lnTo>
                    <a:pt x="3" y="54"/>
                  </a:lnTo>
                  <a:lnTo>
                    <a:pt x="1" y="52"/>
                  </a:lnTo>
                  <a:lnTo>
                    <a:pt x="1" y="51"/>
                  </a:lnTo>
                  <a:lnTo>
                    <a:pt x="1" y="50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6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" name="Rectangle 65">
              <a:extLst>
                <a:ext uri="{FF2B5EF4-FFF2-40B4-BE49-F238E27FC236}">
                  <a16:creationId xmlns:a16="http://schemas.microsoft.com/office/drawing/2014/main" id="{06F3FAD5-7860-49AD-9C72-EDE34B93A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8250" y="4779963"/>
              <a:ext cx="179388" cy="255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400" b="1">
                  <a:solidFill>
                    <a:srgbClr val="000000"/>
                  </a:solidFill>
                </a:rPr>
                <a:t>Q </a:t>
              </a:r>
              <a:endParaRPr lang="en-US" altLang="ko-KR" b="1"/>
            </a:p>
          </p:txBody>
        </p:sp>
        <p:sp>
          <p:nvSpPr>
            <p:cNvPr id="216" name="Rectangle 66">
              <a:extLst>
                <a:ext uri="{FF2B5EF4-FFF2-40B4-BE49-F238E27FC236}">
                  <a16:creationId xmlns:a16="http://schemas.microsoft.com/office/drawing/2014/main" id="{8DF362F5-9799-4DEF-AA18-44FF98103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8113" y="1881188"/>
              <a:ext cx="512762" cy="223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400" b="1" dirty="0">
                  <a:solidFill>
                    <a:srgbClr val="000000"/>
                  </a:solidFill>
                </a:rPr>
                <a:t>A(t+1)</a:t>
              </a:r>
              <a:endParaRPr lang="en-US" altLang="ko-KR" b="1" dirty="0"/>
            </a:p>
          </p:txBody>
        </p:sp>
        <p:sp>
          <p:nvSpPr>
            <p:cNvPr id="217" name="Rectangle 68">
              <a:extLst>
                <a:ext uri="{FF2B5EF4-FFF2-40B4-BE49-F238E27FC236}">
                  <a16:creationId xmlns:a16="http://schemas.microsoft.com/office/drawing/2014/main" id="{1A559109-3DC2-4F34-8504-329E41DCE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6225" y="4044950"/>
              <a:ext cx="517525" cy="223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400" b="1">
                  <a:solidFill>
                    <a:srgbClr val="000000"/>
                  </a:solidFill>
                </a:rPr>
                <a:t>B(t+1)</a:t>
              </a:r>
              <a:endParaRPr lang="en-US" altLang="ko-KR" b="1"/>
            </a:p>
          </p:txBody>
        </p:sp>
        <p:sp>
          <p:nvSpPr>
            <p:cNvPr id="218" name="Rectangle 71">
              <a:extLst>
                <a:ext uri="{FF2B5EF4-FFF2-40B4-BE49-F238E27FC236}">
                  <a16:creationId xmlns:a16="http://schemas.microsoft.com/office/drawing/2014/main" id="{428CC663-AA6E-42B9-9C9B-ACFEEB631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675" y="5578475"/>
              <a:ext cx="504825" cy="255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400" b="1" i="1">
                  <a:solidFill>
                    <a:srgbClr val="000000"/>
                  </a:solidFill>
                </a:rPr>
                <a:t>Clock </a:t>
              </a:r>
              <a:endParaRPr lang="en-US" altLang="ko-KR" b="1"/>
            </a:p>
          </p:txBody>
        </p:sp>
        <p:sp>
          <p:nvSpPr>
            <p:cNvPr id="219" name="Rectangle 72">
              <a:extLst>
                <a:ext uri="{FF2B5EF4-FFF2-40B4-BE49-F238E27FC236}">
                  <a16:creationId xmlns:a16="http://schemas.microsoft.com/office/drawing/2014/main" id="{644113B9-AB85-4F94-869A-1052FBC9F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4775" y="2052638"/>
              <a:ext cx="88900" cy="223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400" b="1" i="1">
                  <a:solidFill>
                    <a:srgbClr val="000000"/>
                  </a:solidFill>
                </a:rPr>
                <a:t>y</a:t>
              </a:r>
              <a:endParaRPr lang="en-US" altLang="ko-KR" b="1"/>
            </a:p>
          </p:txBody>
        </p:sp>
        <p:sp>
          <p:nvSpPr>
            <p:cNvPr id="220" name="Rectangle 73">
              <a:extLst>
                <a:ext uri="{FF2B5EF4-FFF2-40B4-BE49-F238E27FC236}">
                  <a16:creationId xmlns:a16="http://schemas.microsoft.com/office/drawing/2014/main" id="{F239D335-260C-46AA-BE84-24EF977D0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8463" y="4044950"/>
              <a:ext cx="119062" cy="223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400" b="1">
                  <a:solidFill>
                    <a:srgbClr val="000000"/>
                  </a:solidFill>
                </a:rPr>
                <a:t>B</a:t>
              </a:r>
              <a:endParaRPr lang="en-US" altLang="ko-KR" b="1"/>
            </a:p>
          </p:txBody>
        </p:sp>
        <p:sp>
          <p:nvSpPr>
            <p:cNvPr id="221" name="Rectangle 75">
              <a:extLst>
                <a:ext uri="{FF2B5EF4-FFF2-40B4-BE49-F238E27FC236}">
                  <a16:creationId xmlns:a16="http://schemas.microsoft.com/office/drawing/2014/main" id="{3FF18463-A762-4794-A647-6EDF3DA41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8463" y="1881188"/>
              <a:ext cx="114300" cy="223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400" b="1" dirty="0">
                  <a:solidFill>
                    <a:srgbClr val="000000"/>
                  </a:solidFill>
                </a:rPr>
                <a:t>A</a:t>
              </a:r>
              <a:endParaRPr lang="en-US" altLang="ko-KR" b="1" dirty="0"/>
            </a:p>
          </p:txBody>
        </p:sp>
        <p:sp>
          <p:nvSpPr>
            <p:cNvPr id="222" name="Line 77">
              <a:extLst>
                <a:ext uri="{FF2B5EF4-FFF2-40B4-BE49-F238E27FC236}">
                  <a16:creationId xmlns:a16="http://schemas.microsoft.com/office/drawing/2014/main" id="{539F43E7-1130-479C-8C86-C09DB6ACFC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81775" y="4860925"/>
              <a:ext cx="534988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3" name="Rectangle 78">
              <a:extLst>
                <a:ext uri="{FF2B5EF4-FFF2-40B4-BE49-F238E27FC236}">
                  <a16:creationId xmlns:a16="http://schemas.microsoft.com/office/drawing/2014/main" id="{3177450B-1AFF-490B-AFFC-B6C07F30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175" y="5837238"/>
              <a:ext cx="566738" cy="255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1400" b="1" i="1">
                  <a:solidFill>
                    <a:srgbClr val="000000"/>
                  </a:solidFill>
                </a:rPr>
                <a:t>Resetn</a:t>
              </a:r>
              <a:endParaRPr lang="en-US" altLang="ko-KR" b="1"/>
            </a:p>
          </p:txBody>
        </p:sp>
      </p:grpSp>
    </p:spTree>
    <p:extLst>
      <p:ext uri="{BB962C8B-B14F-4D97-AF65-F5344CB8AC3E}">
        <p14:creationId xmlns:p14="http://schemas.microsoft.com/office/powerpoint/2010/main" val="186418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30">
            <a:extLst>
              <a:ext uri="{FF2B5EF4-FFF2-40B4-BE49-F238E27FC236}">
                <a16:creationId xmlns:a16="http://schemas.microsoft.com/office/drawing/2014/main" id="{07E2541E-0E8C-4052-8BA6-CAD0E99994F8}"/>
              </a:ext>
            </a:extLst>
          </p:cNvPr>
          <p:cNvSpPr/>
          <p:nvPr/>
        </p:nvSpPr>
        <p:spPr>
          <a:xfrm>
            <a:off x="0" y="2"/>
            <a:ext cx="12192000" cy="1172116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FE44E4-F431-45A7-80C9-6871F4E03158}"/>
              </a:ext>
            </a:extLst>
          </p:cNvPr>
          <p:cNvSpPr/>
          <p:nvPr/>
        </p:nvSpPr>
        <p:spPr>
          <a:xfrm>
            <a:off x="0" y="240260"/>
            <a:ext cx="12192000" cy="691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3"/>
              </a:buClr>
              <a:defRPr/>
            </a:pPr>
            <a:r>
              <a:rPr lang="en-US" altLang="ko-KR" sz="3600" b="1" i="1" dirty="0">
                <a:solidFill>
                  <a:srgbClr val="80BCE1"/>
                </a:solidFill>
              </a:rPr>
              <a:t>1. </a:t>
            </a:r>
            <a:r>
              <a:rPr lang="en-US" altLang="ko-KR" sz="3600" b="1" dirty="0">
                <a:solidFill>
                  <a:srgbClr val="80BCE1"/>
                </a:solidFill>
              </a:rPr>
              <a:t>Design a circuit in the following specification.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93E472-D1EC-4E91-8F35-EC4AE8F295AE}"/>
              </a:ext>
            </a:extLst>
          </p:cNvPr>
          <p:cNvSpPr/>
          <p:nvPr/>
        </p:nvSpPr>
        <p:spPr>
          <a:xfrm>
            <a:off x="-171028" y="1211295"/>
            <a:ext cx="11671272" cy="402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60438" lvl="1" indent="-514350">
              <a:lnSpc>
                <a:spcPct val="110000"/>
              </a:lnSpc>
              <a:buClr>
                <a:srgbClr val="84B8DD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000" b="1" i="1" dirty="0">
                <a:solidFill>
                  <a:srgbClr val="305C81"/>
                </a:solidFill>
              </a:rPr>
              <a:t>Design the circuit with BDF in Quartus.</a:t>
            </a:r>
            <a:endParaRPr lang="en-US" altLang="ko-KR" sz="2000" b="1" dirty="0">
              <a:solidFill>
                <a:srgbClr val="305C8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281349-ACB6-49DA-84B3-1DD0DB5CCD1A}"/>
              </a:ext>
            </a:extLst>
          </p:cNvPr>
          <p:cNvSpPr/>
          <p:nvPr/>
        </p:nvSpPr>
        <p:spPr>
          <a:xfrm>
            <a:off x="1347787" y="5759497"/>
            <a:ext cx="94964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305C81"/>
                </a:solidFill>
              </a:rPr>
              <a:t>앞에서 그린 회로도를 </a:t>
            </a:r>
            <a:r>
              <a:rPr lang="en-US" altLang="ko-KR" sz="2400" b="1" dirty="0">
                <a:solidFill>
                  <a:srgbClr val="305C81"/>
                </a:solidFill>
              </a:rPr>
              <a:t>Quartus</a:t>
            </a:r>
            <a:r>
              <a:rPr lang="ko-KR" altLang="en-US" sz="2400" b="1" dirty="0">
                <a:solidFill>
                  <a:srgbClr val="305C81"/>
                </a:solidFill>
              </a:rPr>
              <a:t>를 이용하여 </a:t>
            </a:r>
            <a:r>
              <a:rPr lang="en-US" altLang="ko-KR" sz="2400" b="1" dirty="0">
                <a:solidFill>
                  <a:srgbClr val="305C81"/>
                </a:solidFill>
              </a:rPr>
              <a:t>BDF</a:t>
            </a:r>
            <a:r>
              <a:rPr lang="ko-KR" altLang="en-US" sz="2400" b="1" dirty="0">
                <a:solidFill>
                  <a:srgbClr val="305C81"/>
                </a:solidFill>
              </a:rPr>
              <a:t>로 표현한 것이다</a:t>
            </a:r>
            <a:r>
              <a:rPr lang="en-US" altLang="ko-KR" sz="2400" b="1" dirty="0">
                <a:solidFill>
                  <a:srgbClr val="305C81"/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F0D2BF-FB80-419A-9885-C8BE6AB43D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8" t="13543" r="703" b="20900"/>
          <a:stretch/>
        </p:blipFill>
        <p:spPr>
          <a:xfrm>
            <a:off x="180974" y="1652633"/>
            <a:ext cx="11487151" cy="362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48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30">
            <a:extLst>
              <a:ext uri="{FF2B5EF4-FFF2-40B4-BE49-F238E27FC236}">
                <a16:creationId xmlns:a16="http://schemas.microsoft.com/office/drawing/2014/main" id="{07E2541E-0E8C-4052-8BA6-CAD0E99994F8}"/>
              </a:ext>
            </a:extLst>
          </p:cNvPr>
          <p:cNvSpPr/>
          <p:nvPr/>
        </p:nvSpPr>
        <p:spPr>
          <a:xfrm>
            <a:off x="0" y="2"/>
            <a:ext cx="12192000" cy="1172116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FE44E4-F431-45A7-80C9-6871F4E03158}"/>
              </a:ext>
            </a:extLst>
          </p:cNvPr>
          <p:cNvSpPr/>
          <p:nvPr/>
        </p:nvSpPr>
        <p:spPr>
          <a:xfrm>
            <a:off x="0" y="240260"/>
            <a:ext cx="12192000" cy="691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3"/>
              </a:buClr>
              <a:defRPr/>
            </a:pPr>
            <a:r>
              <a:rPr lang="en-US" altLang="ko-KR" sz="3600" b="1" i="1" dirty="0">
                <a:solidFill>
                  <a:srgbClr val="80BCE1"/>
                </a:solidFill>
              </a:rPr>
              <a:t>1. </a:t>
            </a:r>
            <a:r>
              <a:rPr lang="en-US" altLang="ko-KR" sz="3600" b="1" dirty="0">
                <a:solidFill>
                  <a:srgbClr val="80BCE1"/>
                </a:solidFill>
              </a:rPr>
              <a:t>Design a circuit in the following specification.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93E472-D1EC-4E91-8F35-EC4AE8F295AE}"/>
              </a:ext>
            </a:extLst>
          </p:cNvPr>
          <p:cNvSpPr/>
          <p:nvPr/>
        </p:nvSpPr>
        <p:spPr>
          <a:xfrm>
            <a:off x="-171028" y="1211295"/>
            <a:ext cx="11671272" cy="402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60438" lvl="1" indent="-514350">
              <a:lnSpc>
                <a:spcPct val="110000"/>
              </a:lnSpc>
              <a:buClr>
                <a:srgbClr val="84B8DD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000" b="1" i="1" dirty="0">
                <a:solidFill>
                  <a:srgbClr val="305C81"/>
                </a:solidFill>
              </a:rPr>
              <a:t>RTL</a:t>
            </a:r>
            <a:r>
              <a:rPr lang="ko-KR" altLang="en-US" sz="2000" b="1" i="1" dirty="0">
                <a:solidFill>
                  <a:srgbClr val="305C81"/>
                </a:solidFill>
              </a:rPr>
              <a:t> </a:t>
            </a:r>
            <a:r>
              <a:rPr lang="en-US" altLang="ko-KR" sz="2000" b="1" i="1" dirty="0">
                <a:solidFill>
                  <a:srgbClr val="305C81"/>
                </a:solidFill>
              </a:rPr>
              <a:t>Viewer</a:t>
            </a:r>
            <a:endParaRPr lang="en-US" altLang="ko-KR" sz="2000" b="1" dirty="0">
              <a:solidFill>
                <a:srgbClr val="305C8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E7D511-9AC8-4EB8-A261-3A7B901982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6" t="15195" r="3490" b="7360"/>
          <a:stretch/>
        </p:blipFill>
        <p:spPr>
          <a:xfrm>
            <a:off x="314325" y="1892891"/>
            <a:ext cx="9226996" cy="425095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E78D2C-669D-497D-BFEB-DD267AB4E8C3}"/>
              </a:ext>
            </a:extLst>
          </p:cNvPr>
          <p:cNvSpPr/>
          <p:nvPr/>
        </p:nvSpPr>
        <p:spPr>
          <a:xfrm>
            <a:off x="9315451" y="3037632"/>
            <a:ext cx="27051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305C81"/>
                </a:solidFill>
              </a:rPr>
              <a:t>앞에서 그린 </a:t>
            </a:r>
            <a:endParaRPr lang="en-US" altLang="ko-KR" sz="2400" b="1" dirty="0">
              <a:solidFill>
                <a:srgbClr val="305C81"/>
              </a:solidFill>
            </a:endParaRPr>
          </a:p>
          <a:p>
            <a:pPr algn="ctr"/>
            <a:r>
              <a:rPr lang="ko-KR" altLang="en-US" sz="2400" b="1" dirty="0">
                <a:solidFill>
                  <a:srgbClr val="305C81"/>
                </a:solidFill>
              </a:rPr>
              <a:t>회로도를 </a:t>
            </a:r>
            <a:endParaRPr lang="en-US" altLang="ko-KR" sz="2400" b="1" dirty="0">
              <a:solidFill>
                <a:srgbClr val="305C81"/>
              </a:solidFill>
            </a:endParaRPr>
          </a:p>
          <a:p>
            <a:pPr algn="ctr"/>
            <a:r>
              <a:rPr lang="en-US" altLang="ko-KR" sz="2400" b="1" dirty="0">
                <a:solidFill>
                  <a:srgbClr val="305C81"/>
                </a:solidFill>
              </a:rPr>
              <a:t>RTL</a:t>
            </a:r>
            <a:r>
              <a:rPr lang="ko-KR" altLang="en-US" sz="2400" b="1" dirty="0">
                <a:solidFill>
                  <a:srgbClr val="305C81"/>
                </a:solidFill>
              </a:rPr>
              <a:t> </a:t>
            </a:r>
            <a:r>
              <a:rPr lang="en-US" altLang="ko-KR" sz="2400" b="1" dirty="0">
                <a:solidFill>
                  <a:srgbClr val="305C81"/>
                </a:solidFill>
              </a:rPr>
              <a:t>Viewer</a:t>
            </a:r>
            <a:r>
              <a:rPr lang="ko-KR" altLang="en-US" sz="2400" b="1" dirty="0">
                <a:solidFill>
                  <a:srgbClr val="305C81"/>
                </a:solidFill>
              </a:rPr>
              <a:t>로 </a:t>
            </a:r>
            <a:endParaRPr lang="en-US" altLang="ko-KR" sz="2400" b="1" dirty="0">
              <a:solidFill>
                <a:srgbClr val="305C81"/>
              </a:solidFill>
            </a:endParaRPr>
          </a:p>
          <a:p>
            <a:pPr algn="ctr"/>
            <a:r>
              <a:rPr lang="ko-KR" altLang="en-US" sz="2400" b="1" dirty="0">
                <a:solidFill>
                  <a:srgbClr val="305C81"/>
                </a:solidFill>
              </a:rPr>
              <a:t>표현한 것이다</a:t>
            </a:r>
            <a:r>
              <a:rPr lang="en-US" altLang="ko-KR" sz="2400" b="1" dirty="0">
                <a:solidFill>
                  <a:srgbClr val="305C8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8915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30">
            <a:extLst>
              <a:ext uri="{FF2B5EF4-FFF2-40B4-BE49-F238E27FC236}">
                <a16:creationId xmlns:a16="http://schemas.microsoft.com/office/drawing/2014/main" id="{07E2541E-0E8C-4052-8BA6-CAD0E99994F8}"/>
              </a:ext>
            </a:extLst>
          </p:cNvPr>
          <p:cNvSpPr/>
          <p:nvPr/>
        </p:nvSpPr>
        <p:spPr>
          <a:xfrm>
            <a:off x="0" y="2"/>
            <a:ext cx="12192000" cy="1172116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FE44E4-F431-45A7-80C9-6871F4E03158}"/>
              </a:ext>
            </a:extLst>
          </p:cNvPr>
          <p:cNvSpPr/>
          <p:nvPr/>
        </p:nvSpPr>
        <p:spPr>
          <a:xfrm>
            <a:off x="0" y="240260"/>
            <a:ext cx="12192000" cy="691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3"/>
              </a:buClr>
              <a:defRPr/>
            </a:pPr>
            <a:r>
              <a:rPr lang="en-US" altLang="ko-KR" sz="3600" b="1" i="1" dirty="0">
                <a:solidFill>
                  <a:srgbClr val="80BCE1"/>
                </a:solidFill>
              </a:rPr>
              <a:t>1. </a:t>
            </a:r>
            <a:r>
              <a:rPr lang="en-US" altLang="ko-KR" sz="3600" b="1" dirty="0">
                <a:solidFill>
                  <a:srgbClr val="80BCE1"/>
                </a:solidFill>
              </a:rPr>
              <a:t>Design a circuit in the following specification.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93E472-D1EC-4E91-8F35-EC4AE8F295AE}"/>
              </a:ext>
            </a:extLst>
          </p:cNvPr>
          <p:cNvSpPr/>
          <p:nvPr/>
        </p:nvSpPr>
        <p:spPr>
          <a:xfrm>
            <a:off x="-171028" y="1211295"/>
            <a:ext cx="12363028" cy="402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60438" lvl="1" indent="-514350">
              <a:lnSpc>
                <a:spcPct val="110000"/>
              </a:lnSpc>
              <a:buClr>
                <a:srgbClr val="84B8DD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rgbClr val="305C81"/>
                </a:solidFill>
              </a:rPr>
              <a:t>Verify the circuit by simulation with the timing diagram you obtained in the previous step.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C77A82-5D2D-4072-85E6-E155AAD3D007}"/>
              </a:ext>
            </a:extLst>
          </p:cNvPr>
          <p:cNvSpPr/>
          <p:nvPr/>
        </p:nvSpPr>
        <p:spPr>
          <a:xfrm>
            <a:off x="-508354" y="1628747"/>
            <a:ext cx="5466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Clr>
                <a:srgbClr val="305C81"/>
              </a:buClr>
              <a:buFont typeface="+mj-ea"/>
              <a:buAutoNum type="circleNumDbPlain"/>
            </a:pPr>
            <a:r>
              <a:rPr lang="en-US" altLang="ko-KR" sz="2400" b="1" dirty="0" err="1">
                <a:solidFill>
                  <a:srgbClr val="305C81"/>
                </a:solidFill>
              </a:rPr>
              <a:t>Resetn</a:t>
            </a:r>
            <a:r>
              <a:rPr lang="ko-KR" altLang="en-US" sz="2400" b="1" dirty="0">
                <a:solidFill>
                  <a:srgbClr val="305C81"/>
                </a:solidFill>
              </a:rPr>
              <a:t>이 </a:t>
            </a:r>
            <a:r>
              <a:rPr lang="en-US" altLang="ko-KR" sz="2400" b="1" dirty="0">
                <a:solidFill>
                  <a:srgbClr val="305C81"/>
                </a:solidFill>
              </a:rPr>
              <a:t>0</a:t>
            </a:r>
            <a:r>
              <a:rPr lang="ko-KR" altLang="en-US" sz="2400" b="1" dirty="0">
                <a:solidFill>
                  <a:srgbClr val="305C81"/>
                </a:solidFill>
              </a:rPr>
              <a:t>일 때</a:t>
            </a:r>
            <a:endParaRPr lang="ko-KR" altLang="en-US" sz="2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F531566-6610-4F66-A390-6EAD705D40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6" b="41885"/>
          <a:stretch/>
        </p:blipFill>
        <p:spPr>
          <a:xfrm>
            <a:off x="0" y="2339427"/>
            <a:ext cx="12192000" cy="217914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0C9C8E-9956-46C1-84AE-E94C6B3AD985}"/>
              </a:ext>
            </a:extLst>
          </p:cNvPr>
          <p:cNvSpPr/>
          <p:nvPr/>
        </p:nvSpPr>
        <p:spPr>
          <a:xfrm>
            <a:off x="1351014" y="5198732"/>
            <a:ext cx="98618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b="1" dirty="0" err="1">
                <a:solidFill>
                  <a:srgbClr val="305C81"/>
                </a:solidFill>
                <a:sym typeface="Wingdings" panose="05000000000000000000" pitchFamily="2" charset="2"/>
              </a:rPr>
              <a:t>Resetn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이 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0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인 경우에는 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Simulation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 결과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, state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가 모두 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0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이 나온다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이를 위의 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Simulation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을 통해 알 수 있다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.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561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30">
            <a:extLst>
              <a:ext uri="{FF2B5EF4-FFF2-40B4-BE49-F238E27FC236}">
                <a16:creationId xmlns:a16="http://schemas.microsoft.com/office/drawing/2014/main" id="{07E2541E-0E8C-4052-8BA6-CAD0E99994F8}"/>
              </a:ext>
            </a:extLst>
          </p:cNvPr>
          <p:cNvSpPr/>
          <p:nvPr/>
        </p:nvSpPr>
        <p:spPr>
          <a:xfrm>
            <a:off x="0" y="2"/>
            <a:ext cx="12192000" cy="1172116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FE44E4-F431-45A7-80C9-6871F4E03158}"/>
              </a:ext>
            </a:extLst>
          </p:cNvPr>
          <p:cNvSpPr/>
          <p:nvPr/>
        </p:nvSpPr>
        <p:spPr>
          <a:xfrm>
            <a:off x="0" y="240260"/>
            <a:ext cx="12192000" cy="691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3"/>
              </a:buClr>
              <a:defRPr/>
            </a:pPr>
            <a:r>
              <a:rPr lang="en-US" altLang="ko-KR" sz="3600" b="1" i="1" dirty="0">
                <a:solidFill>
                  <a:srgbClr val="80BCE1"/>
                </a:solidFill>
              </a:rPr>
              <a:t>1. </a:t>
            </a:r>
            <a:r>
              <a:rPr lang="en-US" altLang="ko-KR" sz="3600" b="1" dirty="0">
                <a:solidFill>
                  <a:srgbClr val="80BCE1"/>
                </a:solidFill>
              </a:rPr>
              <a:t>Design a circuit in the following specification.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93E472-D1EC-4E91-8F35-EC4AE8F295AE}"/>
              </a:ext>
            </a:extLst>
          </p:cNvPr>
          <p:cNvSpPr/>
          <p:nvPr/>
        </p:nvSpPr>
        <p:spPr>
          <a:xfrm>
            <a:off x="-171028" y="1211295"/>
            <a:ext cx="12363028" cy="402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60438" lvl="1" indent="-514350">
              <a:lnSpc>
                <a:spcPct val="110000"/>
              </a:lnSpc>
              <a:buClr>
                <a:srgbClr val="84B8DD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rgbClr val="305C81"/>
                </a:solidFill>
              </a:rPr>
              <a:t>Verify the circuit by simulation with the timing diagram you obtained in the previous step.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ABD956-CEEB-4E93-83A9-8C538C1CF3CA}"/>
              </a:ext>
            </a:extLst>
          </p:cNvPr>
          <p:cNvSpPr/>
          <p:nvPr/>
        </p:nvSpPr>
        <p:spPr>
          <a:xfrm>
            <a:off x="-508354" y="1628747"/>
            <a:ext cx="5466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Clr>
                <a:srgbClr val="305C81"/>
              </a:buClr>
              <a:buFont typeface="+mj-ea"/>
              <a:buAutoNum type="circleNumDbPlain" startAt="2"/>
            </a:pPr>
            <a:r>
              <a:rPr lang="en-US" altLang="ko-KR" sz="2400" b="1" dirty="0" err="1">
                <a:solidFill>
                  <a:srgbClr val="305C81"/>
                </a:solidFill>
              </a:rPr>
              <a:t>Resetn</a:t>
            </a:r>
            <a:r>
              <a:rPr lang="ko-KR" altLang="en-US" sz="2400" b="1" dirty="0">
                <a:solidFill>
                  <a:srgbClr val="305C81"/>
                </a:solidFill>
              </a:rPr>
              <a:t>이 </a:t>
            </a:r>
            <a:r>
              <a:rPr lang="en-US" altLang="ko-KR" sz="2400" b="1" dirty="0">
                <a:solidFill>
                  <a:srgbClr val="305C81"/>
                </a:solidFill>
              </a:rPr>
              <a:t>1</a:t>
            </a:r>
            <a:r>
              <a:rPr lang="ko-KR" altLang="en-US" sz="2400" b="1" dirty="0">
                <a:solidFill>
                  <a:srgbClr val="305C81"/>
                </a:solidFill>
              </a:rPr>
              <a:t>일 때</a:t>
            </a:r>
            <a:endParaRPr lang="ko-KR" altLang="en-US" sz="2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3E3A34A-805C-4AFA-87F6-D31E7BEBE5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7" b="46301"/>
          <a:stretch/>
        </p:blipFill>
        <p:spPr>
          <a:xfrm>
            <a:off x="66675" y="2143096"/>
            <a:ext cx="12125325" cy="214733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5EEB51-5E96-4F04-9869-2FE6969F4D4B}"/>
              </a:ext>
            </a:extLst>
          </p:cNvPr>
          <p:cNvSpPr/>
          <p:nvPr/>
        </p:nvSpPr>
        <p:spPr>
          <a:xfrm>
            <a:off x="1184240" y="4950018"/>
            <a:ext cx="98235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b="1" dirty="0" err="1">
                <a:solidFill>
                  <a:srgbClr val="305C81"/>
                </a:solidFill>
                <a:sym typeface="Wingdings" panose="05000000000000000000" pitchFamily="2" charset="2"/>
              </a:rPr>
              <a:t>Resetn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이 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1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인 경우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, Simulation 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결과가 위와 같이 나오게 된다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이때 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Input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은 </a:t>
            </a:r>
            <a:r>
              <a:rPr lang="en-US" altLang="ko-KR" sz="2400" b="1" dirty="0">
                <a:solidFill>
                  <a:srgbClr val="305C81"/>
                </a:solidFill>
              </a:rPr>
              <a:t>‘0101001011’</a:t>
            </a:r>
            <a:r>
              <a:rPr lang="ko-KR" altLang="en-US" sz="2400" b="1" dirty="0">
                <a:solidFill>
                  <a:srgbClr val="305C81"/>
                </a:solidFill>
              </a:rPr>
              <a:t>으로 설정하였다</a:t>
            </a:r>
            <a:r>
              <a:rPr lang="en-US" altLang="ko-KR" sz="2400" b="1" dirty="0">
                <a:solidFill>
                  <a:srgbClr val="305C81"/>
                </a:solidFill>
              </a:rPr>
              <a:t>.</a:t>
            </a:r>
            <a:endParaRPr lang="en-US" altLang="ko-KR" sz="2400" b="1" dirty="0">
              <a:solidFill>
                <a:srgbClr val="305C81"/>
              </a:solidFill>
              <a:sym typeface="Wingdings" panose="05000000000000000000" pitchFamily="2" charset="2"/>
            </a:endParaRPr>
          </a:p>
          <a:p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Simulation 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결과는 앞에 스스로 그린 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Timing diagram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과 비교했을 때 동일한 것을 확인 할 수 있다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.</a:t>
            </a:r>
            <a:r>
              <a:rPr lang="ko-KR" altLang="en-US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630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30">
            <a:extLst>
              <a:ext uri="{FF2B5EF4-FFF2-40B4-BE49-F238E27FC236}">
                <a16:creationId xmlns:a16="http://schemas.microsoft.com/office/drawing/2014/main" id="{07E2541E-0E8C-4052-8BA6-CAD0E99994F8}"/>
              </a:ext>
            </a:extLst>
          </p:cNvPr>
          <p:cNvSpPr/>
          <p:nvPr/>
        </p:nvSpPr>
        <p:spPr>
          <a:xfrm>
            <a:off x="0" y="2"/>
            <a:ext cx="12192000" cy="1172116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FE44E4-F431-45A7-80C9-6871F4E03158}"/>
              </a:ext>
            </a:extLst>
          </p:cNvPr>
          <p:cNvSpPr/>
          <p:nvPr/>
        </p:nvSpPr>
        <p:spPr>
          <a:xfrm>
            <a:off x="0" y="240260"/>
            <a:ext cx="12192000" cy="691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3"/>
              </a:buClr>
              <a:defRPr/>
            </a:pPr>
            <a:r>
              <a:rPr lang="en-US" altLang="ko-KR" sz="3600" b="1" i="1" dirty="0">
                <a:solidFill>
                  <a:srgbClr val="80BCE1"/>
                </a:solidFill>
              </a:rPr>
              <a:t>1. </a:t>
            </a:r>
            <a:r>
              <a:rPr lang="en-US" altLang="ko-KR" sz="3600" b="1" dirty="0">
                <a:solidFill>
                  <a:srgbClr val="80BCE1"/>
                </a:solidFill>
              </a:rPr>
              <a:t>Design a circuit in the following specification.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93E472-D1EC-4E91-8F35-EC4AE8F295AE}"/>
              </a:ext>
            </a:extLst>
          </p:cNvPr>
          <p:cNvSpPr/>
          <p:nvPr/>
        </p:nvSpPr>
        <p:spPr>
          <a:xfrm>
            <a:off x="-171028" y="1211295"/>
            <a:ext cx="12363028" cy="402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60438" lvl="1" indent="-514350">
              <a:lnSpc>
                <a:spcPct val="110000"/>
              </a:lnSpc>
              <a:buClr>
                <a:srgbClr val="84B8DD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rgbClr val="305C81"/>
                </a:solidFill>
              </a:rPr>
              <a:t>Verify the circuit by simulation with the timing diagram you obtained in the previous step.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3E3A34A-805C-4AFA-87F6-D31E7BEBE5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7" b="46301"/>
          <a:stretch/>
        </p:blipFill>
        <p:spPr>
          <a:xfrm>
            <a:off x="66675" y="2143096"/>
            <a:ext cx="12125325" cy="214733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3434CC6-14CB-4D37-85E1-6FDDB68255F6}"/>
              </a:ext>
            </a:extLst>
          </p:cNvPr>
          <p:cNvSpPr/>
          <p:nvPr/>
        </p:nvSpPr>
        <p:spPr>
          <a:xfrm>
            <a:off x="-89254" y="1615076"/>
            <a:ext cx="5466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Clr>
                <a:srgbClr val="305C81"/>
              </a:buClr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solidFill>
                  <a:srgbClr val="305C81"/>
                </a:solidFill>
              </a:rPr>
              <a:t>Resetn</a:t>
            </a:r>
            <a:r>
              <a:rPr lang="ko-KR" altLang="en-US" sz="2400" b="1" dirty="0">
                <a:solidFill>
                  <a:srgbClr val="305C81"/>
                </a:solidFill>
              </a:rPr>
              <a:t>이 </a:t>
            </a:r>
            <a:r>
              <a:rPr lang="en-US" altLang="ko-KR" sz="2400" b="1" dirty="0">
                <a:solidFill>
                  <a:srgbClr val="305C81"/>
                </a:solidFill>
              </a:rPr>
              <a:t>1</a:t>
            </a:r>
            <a:r>
              <a:rPr lang="ko-KR" altLang="en-US" sz="2400" b="1" dirty="0">
                <a:solidFill>
                  <a:srgbClr val="305C81"/>
                </a:solidFill>
              </a:rPr>
              <a:t>인 경우만 분석해보자</a:t>
            </a:r>
            <a:endParaRPr lang="ko-KR" altLang="en-US" sz="24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BA8813D-8B70-44FB-A9AE-942DB5CA5401}"/>
              </a:ext>
            </a:extLst>
          </p:cNvPr>
          <p:cNvSpPr/>
          <p:nvPr/>
        </p:nvSpPr>
        <p:spPr>
          <a:xfrm rot="16200000">
            <a:off x="4862388" y="2790112"/>
            <a:ext cx="1491915" cy="1508715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E37F3D9-2872-4C2C-8CBD-1A4C5CC9D10F}"/>
              </a:ext>
            </a:extLst>
          </p:cNvPr>
          <p:cNvSpPr/>
          <p:nvPr/>
        </p:nvSpPr>
        <p:spPr>
          <a:xfrm rot="5400000">
            <a:off x="5445448" y="4224275"/>
            <a:ext cx="363319" cy="561975"/>
          </a:xfrm>
          <a:prstGeom prst="rightArrow">
            <a:avLst/>
          </a:prstGeom>
          <a:solidFill>
            <a:srgbClr val="84B8DD"/>
          </a:solidFill>
          <a:ln>
            <a:solidFill>
              <a:srgbClr val="84B8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C2E3CB-0007-49C4-8EDE-AE405238F2CE}"/>
              </a:ext>
            </a:extLst>
          </p:cNvPr>
          <p:cNvSpPr/>
          <p:nvPr/>
        </p:nvSpPr>
        <p:spPr>
          <a:xfrm>
            <a:off x="66675" y="4668494"/>
            <a:ext cx="1212532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Clock</a:t>
            </a:r>
            <a:r>
              <a:rPr lang="ko-KR" altLang="en-US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이 </a:t>
            </a:r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rising edge</a:t>
            </a:r>
            <a:r>
              <a:rPr lang="ko-KR" altLang="en-US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일 때</a:t>
            </a:r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, Input</a:t>
            </a:r>
            <a:r>
              <a:rPr lang="ko-KR" altLang="en-US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인 </a:t>
            </a:r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x</a:t>
            </a:r>
            <a:r>
              <a:rPr lang="ko-KR" altLang="en-US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가 </a:t>
            </a:r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0</a:t>
            </a:r>
            <a:r>
              <a:rPr lang="ko-KR" altLang="en-US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이므로 </a:t>
            </a:r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state</a:t>
            </a:r>
            <a:r>
              <a:rPr lang="ko-KR" altLang="en-US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가 </a:t>
            </a:r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11</a:t>
            </a:r>
            <a:r>
              <a:rPr lang="ko-KR" altLang="en-US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로 바뀐다</a:t>
            </a:r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이때 </a:t>
            </a:r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Output y</a:t>
            </a:r>
            <a:r>
              <a:rPr lang="ko-KR" altLang="en-US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는 </a:t>
            </a:r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1</a:t>
            </a:r>
            <a:r>
              <a:rPr lang="ko-KR" altLang="en-US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이다</a:t>
            </a:r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이는 </a:t>
            </a:r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‘010’ </a:t>
            </a:r>
            <a:r>
              <a:rPr lang="ko-KR" altLang="en-US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다음에 나오는 것을 위의 결과를 통해서 확인할 수 있다</a:t>
            </a:r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그리고 이는 앞에 도출한 </a:t>
            </a:r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state diagram</a:t>
            </a:r>
            <a:r>
              <a:rPr lang="ko-KR" altLang="en-US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과 </a:t>
            </a:r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Timing sequence</a:t>
            </a:r>
            <a:r>
              <a:rPr lang="ko-KR" altLang="en-US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와 비교해도 동일하다</a:t>
            </a:r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따라서 </a:t>
            </a:r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Simulation</a:t>
            </a:r>
            <a:r>
              <a:rPr lang="ko-KR" altLang="en-US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이 올바로 되었다고 볼 수 있다</a:t>
            </a:r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. </a:t>
            </a:r>
          </a:p>
          <a:p>
            <a:pPr algn="ctr"/>
            <a:r>
              <a:rPr lang="en-US" altLang="ko-KR" sz="2200" b="1" dirty="0">
                <a:solidFill>
                  <a:srgbClr val="305C8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2200" b="1" dirty="0">
                <a:solidFill>
                  <a:srgbClr val="80BCE1"/>
                </a:solidFill>
              </a:rPr>
              <a:t>이 때</a:t>
            </a:r>
            <a:r>
              <a:rPr lang="en-US" altLang="ko-KR" sz="2200" b="1" dirty="0">
                <a:solidFill>
                  <a:srgbClr val="80BCE1"/>
                </a:solidFill>
              </a:rPr>
              <a:t>, Propagation delay</a:t>
            </a:r>
            <a:r>
              <a:rPr lang="ko-KR" altLang="en-US" sz="2200" b="1" dirty="0">
                <a:solidFill>
                  <a:srgbClr val="80BCE1"/>
                </a:solidFill>
              </a:rPr>
              <a:t>로 인해 </a:t>
            </a:r>
            <a:r>
              <a:rPr lang="en-US" altLang="ko-KR" sz="2200" b="1" dirty="0">
                <a:solidFill>
                  <a:srgbClr val="80BCE1"/>
                </a:solidFill>
              </a:rPr>
              <a:t>state</a:t>
            </a:r>
            <a:r>
              <a:rPr lang="ko-KR" altLang="en-US" sz="2200" b="1" dirty="0">
                <a:solidFill>
                  <a:srgbClr val="80BCE1"/>
                </a:solidFill>
              </a:rPr>
              <a:t>와 </a:t>
            </a:r>
            <a:r>
              <a:rPr lang="en-US" altLang="ko-KR" sz="2200" b="1" dirty="0">
                <a:solidFill>
                  <a:srgbClr val="80BCE1"/>
                </a:solidFill>
              </a:rPr>
              <a:t>Output y</a:t>
            </a:r>
            <a:r>
              <a:rPr lang="ko-KR" altLang="en-US" sz="2200" b="1" dirty="0">
                <a:solidFill>
                  <a:srgbClr val="80BCE1"/>
                </a:solidFill>
              </a:rPr>
              <a:t>가 조금씩 밀려서 나오게 된다</a:t>
            </a:r>
            <a:r>
              <a:rPr lang="en-US" altLang="ko-KR" sz="2200" b="1" dirty="0">
                <a:solidFill>
                  <a:srgbClr val="80BCE1"/>
                </a:solidFill>
              </a:rPr>
              <a:t>. </a:t>
            </a:r>
          </a:p>
          <a:p>
            <a:pPr algn="ctr"/>
            <a:r>
              <a:rPr lang="ko-KR" altLang="en-US" sz="2200" b="1" dirty="0">
                <a:solidFill>
                  <a:srgbClr val="80BCE1"/>
                </a:solidFill>
              </a:rPr>
              <a:t>다른 </a:t>
            </a:r>
            <a:r>
              <a:rPr lang="en-US" altLang="ko-KR" sz="2200" b="1" dirty="0">
                <a:solidFill>
                  <a:srgbClr val="80BCE1"/>
                </a:solidFill>
              </a:rPr>
              <a:t>Time</a:t>
            </a:r>
            <a:r>
              <a:rPr lang="ko-KR" altLang="en-US" sz="2200" b="1" dirty="0">
                <a:solidFill>
                  <a:srgbClr val="80BCE1"/>
                </a:solidFill>
              </a:rPr>
              <a:t>에도 위와 동일한 방식으로 진행된 것을 위의 </a:t>
            </a:r>
            <a:r>
              <a:rPr lang="en-US" altLang="ko-KR" sz="2200" b="1" dirty="0">
                <a:solidFill>
                  <a:srgbClr val="80BCE1"/>
                </a:solidFill>
              </a:rPr>
              <a:t>Simulation</a:t>
            </a:r>
            <a:r>
              <a:rPr lang="ko-KR" altLang="en-US" sz="2200" b="1" dirty="0">
                <a:solidFill>
                  <a:srgbClr val="80BCE1"/>
                </a:solidFill>
              </a:rPr>
              <a:t>으로 확인 할 수 있다</a:t>
            </a:r>
            <a:r>
              <a:rPr lang="en-US" altLang="ko-KR" sz="2200" b="1" dirty="0">
                <a:solidFill>
                  <a:srgbClr val="80BCE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7288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30">
            <a:extLst>
              <a:ext uri="{FF2B5EF4-FFF2-40B4-BE49-F238E27FC236}">
                <a16:creationId xmlns:a16="http://schemas.microsoft.com/office/drawing/2014/main" id="{7E142FDD-3419-4A6D-AC51-04015CE00E80}"/>
              </a:ext>
            </a:extLst>
          </p:cNvPr>
          <p:cNvSpPr/>
          <p:nvPr/>
        </p:nvSpPr>
        <p:spPr>
          <a:xfrm>
            <a:off x="0" y="2"/>
            <a:ext cx="12192000" cy="1172116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2E41AA-06AD-44E6-A8BA-7B734FD9D982}"/>
              </a:ext>
            </a:extLst>
          </p:cNvPr>
          <p:cNvSpPr/>
          <p:nvPr/>
        </p:nvSpPr>
        <p:spPr>
          <a:xfrm>
            <a:off x="2837628" y="199063"/>
            <a:ext cx="6516744" cy="773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lvl="1">
              <a:lnSpc>
                <a:spcPct val="110000"/>
              </a:lnSpc>
              <a:buClr>
                <a:srgbClr val="84B8DD"/>
              </a:buClr>
              <a:defRPr/>
            </a:pPr>
            <a:r>
              <a:rPr lang="en-US" altLang="ko-KR" sz="4400" b="1" dirty="0">
                <a:solidFill>
                  <a:srgbClr val="84B8DD"/>
                </a:solidFill>
              </a:rPr>
              <a:t> Discuss the result.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9BE065-5CCC-4AC0-82C4-CDC36706521E}"/>
              </a:ext>
            </a:extLst>
          </p:cNvPr>
          <p:cNvSpPr/>
          <p:nvPr/>
        </p:nvSpPr>
        <p:spPr>
          <a:xfrm>
            <a:off x="91045" y="1371179"/>
            <a:ext cx="12100955" cy="5136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0000"/>
              </a:lnSpc>
              <a:buClr>
                <a:schemeClr val="accent3"/>
              </a:buClr>
              <a:defRPr/>
            </a:pPr>
            <a:r>
              <a:rPr lang="ko-KR" altLang="en-US" sz="2800" b="1" dirty="0">
                <a:solidFill>
                  <a:srgbClr val="80BCE1"/>
                </a:solidFill>
              </a:rPr>
              <a:t>①</a:t>
            </a:r>
            <a:r>
              <a:rPr lang="en-US" altLang="ko-KR" sz="2800" b="1" dirty="0">
                <a:solidFill>
                  <a:srgbClr val="80BCE1"/>
                </a:solidFill>
              </a:rPr>
              <a:t> </a:t>
            </a:r>
            <a:r>
              <a:rPr lang="en-US" altLang="ko-KR" sz="2800" b="1" i="1" dirty="0">
                <a:solidFill>
                  <a:srgbClr val="80BCE1"/>
                </a:solidFill>
              </a:rPr>
              <a:t>SSL Analysis</a:t>
            </a:r>
          </a:p>
          <a:p>
            <a:pPr marL="457200" indent="-457200">
              <a:lnSpc>
                <a:spcPct val="110000"/>
              </a:lnSpc>
              <a:buClr>
                <a:schemeClr val="accent3"/>
              </a:buClr>
              <a:defRPr/>
            </a:pPr>
            <a:r>
              <a:rPr lang="en-US" altLang="ko-KR" sz="2800" b="1" i="1" dirty="0">
                <a:solidFill>
                  <a:srgbClr val="305C81"/>
                </a:solidFill>
              </a:rPr>
              <a:t>	</a:t>
            </a:r>
            <a:r>
              <a:rPr lang="en-US" altLang="ko-KR" sz="2400" b="1" dirty="0">
                <a:solidFill>
                  <a:srgbClr val="305C81"/>
                </a:solidFill>
              </a:rPr>
              <a:t>Analysis</a:t>
            </a:r>
            <a:r>
              <a:rPr lang="ko-KR" altLang="en-US" sz="2400" b="1" dirty="0">
                <a:solidFill>
                  <a:srgbClr val="305C81"/>
                </a:solidFill>
              </a:rPr>
              <a:t>를 할 때 가장 어려웠던 부분은 내가 스스로 그린 </a:t>
            </a:r>
            <a:r>
              <a:rPr lang="en-US" altLang="ko-KR" sz="2400" b="1" dirty="0">
                <a:solidFill>
                  <a:srgbClr val="305C81"/>
                </a:solidFill>
              </a:rPr>
              <a:t>Timing diagram</a:t>
            </a:r>
            <a:r>
              <a:rPr lang="ko-KR" altLang="en-US" sz="2400" b="1" dirty="0">
                <a:solidFill>
                  <a:srgbClr val="305C81"/>
                </a:solidFill>
              </a:rPr>
              <a:t>과 동일한 </a:t>
            </a:r>
            <a:r>
              <a:rPr lang="en-US" altLang="ko-KR" sz="2400" b="1" dirty="0">
                <a:solidFill>
                  <a:srgbClr val="305C81"/>
                </a:solidFill>
              </a:rPr>
              <a:t>Simulation </a:t>
            </a:r>
            <a:r>
              <a:rPr lang="ko-KR" altLang="en-US" sz="2400" b="1" dirty="0">
                <a:solidFill>
                  <a:srgbClr val="305C81"/>
                </a:solidFill>
              </a:rPr>
              <a:t>결과를 얻는 것이었다</a:t>
            </a:r>
            <a:r>
              <a:rPr lang="en-US" altLang="ko-KR" sz="2400" b="1" dirty="0">
                <a:solidFill>
                  <a:srgbClr val="305C81"/>
                </a:solidFill>
              </a:rPr>
              <a:t>. </a:t>
            </a:r>
            <a:r>
              <a:rPr lang="ko-KR" altLang="en-US" sz="2400" b="1" dirty="0">
                <a:solidFill>
                  <a:srgbClr val="305C81"/>
                </a:solidFill>
              </a:rPr>
              <a:t>한 부분이라도 </a:t>
            </a:r>
            <a:r>
              <a:rPr lang="en-US" altLang="ko-KR" sz="2400" b="1" dirty="0">
                <a:solidFill>
                  <a:srgbClr val="305C81"/>
                </a:solidFill>
              </a:rPr>
              <a:t>Input x</a:t>
            </a:r>
            <a:r>
              <a:rPr lang="ko-KR" altLang="en-US" sz="2400" b="1" dirty="0">
                <a:solidFill>
                  <a:srgbClr val="305C81"/>
                </a:solidFill>
              </a:rPr>
              <a:t>를 잘못 설정하면 완전히 다른 결과가 나왔기 때문이다</a:t>
            </a:r>
            <a:r>
              <a:rPr lang="en-US" altLang="ko-KR" sz="2400" b="1" dirty="0">
                <a:solidFill>
                  <a:srgbClr val="305C81"/>
                </a:solidFill>
              </a:rPr>
              <a:t>. </a:t>
            </a:r>
            <a:r>
              <a:rPr lang="ko-KR" altLang="en-US" sz="2400" b="1" dirty="0">
                <a:solidFill>
                  <a:srgbClr val="305C81"/>
                </a:solidFill>
              </a:rPr>
              <a:t>하지만 여러 번의 수정 끝에 올바른 결과를 얻게 되었을 때 매우 뿌듯했다</a:t>
            </a:r>
            <a:r>
              <a:rPr lang="en-US" altLang="ko-KR" sz="2400" b="1" dirty="0">
                <a:solidFill>
                  <a:srgbClr val="305C81"/>
                </a:solidFill>
              </a:rPr>
              <a:t>. </a:t>
            </a:r>
            <a:r>
              <a:rPr lang="ko-KR" altLang="en-US" sz="2400" b="1" dirty="0">
                <a:solidFill>
                  <a:srgbClr val="305C81"/>
                </a:solidFill>
              </a:rPr>
              <a:t>그리고 손으로 하나하나 그리면서 </a:t>
            </a:r>
            <a:r>
              <a:rPr lang="en-US" altLang="ko-KR" sz="2400" b="1" dirty="0">
                <a:solidFill>
                  <a:srgbClr val="305C81"/>
                </a:solidFill>
              </a:rPr>
              <a:t>Analysis </a:t>
            </a:r>
            <a:r>
              <a:rPr lang="ko-KR" altLang="en-US" sz="2400" b="1" dirty="0">
                <a:solidFill>
                  <a:srgbClr val="305C81"/>
                </a:solidFill>
              </a:rPr>
              <a:t>과정에 대해서 좀 더 자세하게 이해할 수 있었다</a:t>
            </a:r>
            <a:r>
              <a:rPr lang="en-US" altLang="ko-KR" sz="2400" b="1" dirty="0">
                <a:solidFill>
                  <a:srgbClr val="305C81"/>
                </a:solidFill>
              </a:rPr>
              <a:t>.</a:t>
            </a:r>
            <a:endParaRPr lang="en-US" altLang="ko-KR" sz="2800" b="1" dirty="0">
              <a:solidFill>
                <a:srgbClr val="305C81"/>
              </a:solidFill>
            </a:endParaRPr>
          </a:p>
          <a:p>
            <a:pPr marL="457200" indent="-457200">
              <a:lnSpc>
                <a:spcPct val="110000"/>
              </a:lnSpc>
              <a:buClr>
                <a:schemeClr val="accent3"/>
              </a:buClr>
              <a:defRPr/>
            </a:pPr>
            <a:r>
              <a:rPr lang="ko-KR" altLang="en-US" sz="2800" b="1" dirty="0">
                <a:solidFill>
                  <a:srgbClr val="80BCE1"/>
                </a:solidFill>
              </a:rPr>
              <a:t>②</a:t>
            </a:r>
            <a:r>
              <a:rPr lang="en-US" altLang="ko-KR" sz="2800" b="1" dirty="0">
                <a:solidFill>
                  <a:srgbClr val="80BCE1"/>
                </a:solidFill>
              </a:rPr>
              <a:t> </a:t>
            </a:r>
            <a:r>
              <a:rPr lang="en-US" altLang="ko-KR" sz="2800" b="1" i="1" dirty="0">
                <a:solidFill>
                  <a:srgbClr val="80BCE1"/>
                </a:solidFill>
              </a:rPr>
              <a:t>SSL Design</a:t>
            </a:r>
            <a:endParaRPr lang="en-US" altLang="ko-KR" sz="2800" b="1" dirty="0">
              <a:solidFill>
                <a:srgbClr val="80BCE1"/>
              </a:solidFill>
            </a:endParaRPr>
          </a:p>
          <a:p>
            <a:pPr marL="457200" indent="-457200">
              <a:lnSpc>
                <a:spcPct val="110000"/>
              </a:lnSpc>
              <a:buClr>
                <a:schemeClr val="accent3"/>
              </a:buClr>
              <a:defRPr/>
            </a:pPr>
            <a:r>
              <a:rPr lang="ko-KR" altLang="en-US" sz="2400" b="1" dirty="0">
                <a:solidFill>
                  <a:srgbClr val="305C81"/>
                </a:solidFill>
              </a:rPr>
              <a:t>  </a:t>
            </a:r>
            <a:r>
              <a:rPr lang="en-US" altLang="ko-KR" sz="2400" b="1" dirty="0">
                <a:solidFill>
                  <a:srgbClr val="305C81"/>
                </a:solidFill>
              </a:rPr>
              <a:t>	Design</a:t>
            </a:r>
            <a:r>
              <a:rPr lang="ko-KR" altLang="en-US" sz="2400" b="1" dirty="0">
                <a:solidFill>
                  <a:srgbClr val="305C81"/>
                </a:solidFill>
              </a:rPr>
              <a:t>을 할 때 가장 어려웠던 부분은 회로를 </a:t>
            </a:r>
            <a:r>
              <a:rPr lang="en-US" altLang="ko-KR" sz="2400" b="1" dirty="0">
                <a:solidFill>
                  <a:srgbClr val="305C81"/>
                </a:solidFill>
              </a:rPr>
              <a:t>Analysis</a:t>
            </a:r>
            <a:r>
              <a:rPr lang="ko-KR" altLang="en-US" sz="2400" b="1" dirty="0">
                <a:solidFill>
                  <a:srgbClr val="305C81"/>
                </a:solidFill>
              </a:rPr>
              <a:t>하는 것과 반대되는 과정이라는 것이 어려웠다</a:t>
            </a:r>
            <a:r>
              <a:rPr lang="en-US" altLang="ko-KR" sz="2400" b="1" dirty="0">
                <a:solidFill>
                  <a:srgbClr val="305C81"/>
                </a:solidFill>
              </a:rPr>
              <a:t>. </a:t>
            </a:r>
            <a:r>
              <a:rPr lang="ko-KR" altLang="en-US" sz="2400" b="1" dirty="0">
                <a:solidFill>
                  <a:srgbClr val="305C81"/>
                </a:solidFill>
              </a:rPr>
              <a:t>계속해서 </a:t>
            </a:r>
            <a:r>
              <a:rPr lang="en-US" altLang="ko-KR" sz="2400" b="1" dirty="0">
                <a:solidFill>
                  <a:srgbClr val="305C81"/>
                </a:solidFill>
              </a:rPr>
              <a:t>Analysis</a:t>
            </a:r>
            <a:r>
              <a:rPr lang="ko-KR" altLang="en-US" sz="2400" b="1" dirty="0">
                <a:solidFill>
                  <a:srgbClr val="305C81"/>
                </a:solidFill>
              </a:rPr>
              <a:t>를 하다가 </a:t>
            </a:r>
            <a:r>
              <a:rPr lang="en-US" altLang="ko-KR" sz="2400" b="1" dirty="0">
                <a:solidFill>
                  <a:srgbClr val="305C81"/>
                </a:solidFill>
              </a:rPr>
              <a:t>Design</a:t>
            </a:r>
            <a:r>
              <a:rPr lang="ko-KR" altLang="en-US" sz="2400" b="1" dirty="0">
                <a:solidFill>
                  <a:srgbClr val="305C81"/>
                </a:solidFill>
              </a:rPr>
              <a:t>을 하려하니 적응이 잘 되지 않았는데</a:t>
            </a:r>
            <a:r>
              <a:rPr lang="en-US" altLang="ko-KR" sz="2400" b="1" dirty="0">
                <a:solidFill>
                  <a:srgbClr val="305C81"/>
                </a:solidFill>
              </a:rPr>
              <a:t>, </a:t>
            </a:r>
            <a:r>
              <a:rPr lang="ko-KR" altLang="en-US" sz="2400" b="1" dirty="0">
                <a:solidFill>
                  <a:srgbClr val="305C81"/>
                </a:solidFill>
              </a:rPr>
              <a:t>계속 반복해서 </a:t>
            </a:r>
            <a:r>
              <a:rPr lang="en-US" altLang="ko-KR" sz="2400" b="1" dirty="0">
                <a:solidFill>
                  <a:srgbClr val="305C81"/>
                </a:solidFill>
              </a:rPr>
              <a:t>Design</a:t>
            </a:r>
            <a:r>
              <a:rPr lang="ko-KR" altLang="en-US" sz="2400" b="1" dirty="0">
                <a:solidFill>
                  <a:srgbClr val="305C81"/>
                </a:solidFill>
              </a:rPr>
              <a:t>을 하는 과정에서 이를 좀 더 잘 이해하고 </a:t>
            </a:r>
            <a:r>
              <a:rPr lang="en-US" altLang="ko-KR" sz="2400" b="1" dirty="0">
                <a:solidFill>
                  <a:srgbClr val="305C81"/>
                </a:solidFill>
              </a:rPr>
              <a:t>Design </a:t>
            </a:r>
            <a:r>
              <a:rPr lang="ko-KR" altLang="en-US" sz="2400" b="1" dirty="0">
                <a:solidFill>
                  <a:srgbClr val="305C81"/>
                </a:solidFill>
              </a:rPr>
              <a:t>할 수 있게 되었다</a:t>
            </a:r>
            <a:r>
              <a:rPr lang="en-US" altLang="ko-KR" sz="2400" b="1" dirty="0">
                <a:solidFill>
                  <a:srgbClr val="305C81"/>
                </a:solidFill>
              </a:rPr>
              <a:t>. </a:t>
            </a:r>
            <a:r>
              <a:rPr lang="ko-KR" altLang="en-US" sz="2400" b="1" dirty="0">
                <a:solidFill>
                  <a:srgbClr val="305C81"/>
                </a:solidFill>
              </a:rPr>
              <a:t>또한</a:t>
            </a:r>
            <a:r>
              <a:rPr lang="en-US" altLang="ko-KR" sz="2400" b="1" dirty="0">
                <a:solidFill>
                  <a:srgbClr val="305C81"/>
                </a:solidFill>
              </a:rPr>
              <a:t>, </a:t>
            </a:r>
            <a:r>
              <a:rPr lang="ko-KR" altLang="en-US" sz="2400" b="1" dirty="0">
                <a:solidFill>
                  <a:srgbClr val="305C81"/>
                </a:solidFill>
              </a:rPr>
              <a:t>회로도를 그리는 과정이 복잡해서 어려움을 겪었지만</a:t>
            </a:r>
            <a:r>
              <a:rPr lang="en-US" altLang="ko-KR" sz="2400" b="1" dirty="0">
                <a:solidFill>
                  <a:srgbClr val="305C81"/>
                </a:solidFill>
              </a:rPr>
              <a:t>, </a:t>
            </a:r>
            <a:r>
              <a:rPr lang="ko-KR" altLang="en-US" sz="2400" b="1" dirty="0">
                <a:solidFill>
                  <a:srgbClr val="305C81"/>
                </a:solidFill>
              </a:rPr>
              <a:t>하나하나 차근차근 진행하여 올바른 결과를 얻게 될 수 있어서 뿌듯했다</a:t>
            </a:r>
            <a:r>
              <a:rPr lang="en-US" altLang="ko-KR" sz="2400" b="1" dirty="0">
                <a:solidFill>
                  <a:srgbClr val="305C8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831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30">
            <a:extLst>
              <a:ext uri="{FF2B5EF4-FFF2-40B4-BE49-F238E27FC236}">
                <a16:creationId xmlns:a16="http://schemas.microsoft.com/office/drawing/2014/main" id="{9699C502-C8CD-4BA8-B6FC-1AC4333B562D}"/>
              </a:ext>
            </a:extLst>
          </p:cNvPr>
          <p:cNvSpPr/>
          <p:nvPr/>
        </p:nvSpPr>
        <p:spPr>
          <a:xfrm>
            <a:off x="0" y="2"/>
            <a:ext cx="12192000" cy="1172116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053BFF-B792-4DBA-BCE0-B78F0BC16A4B}"/>
              </a:ext>
            </a:extLst>
          </p:cNvPr>
          <p:cNvSpPr/>
          <p:nvPr/>
        </p:nvSpPr>
        <p:spPr>
          <a:xfrm>
            <a:off x="57751" y="205228"/>
            <a:ext cx="12076497" cy="691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3"/>
              </a:buClr>
              <a:defRPr/>
            </a:pPr>
            <a:r>
              <a:rPr lang="en-US" altLang="ko-KR" sz="3600" b="1" i="1" dirty="0">
                <a:solidFill>
                  <a:srgbClr val="80BCE1"/>
                </a:solidFill>
              </a:rPr>
              <a:t>1. </a:t>
            </a:r>
            <a:r>
              <a:rPr lang="en-US" altLang="ko-KR" sz="3600" b="1" dirty="0">
                <a:solidFill>
                  <a:srgbClr val="80BCE1"/>
                </a:solidFill>
              </a:rPr>
              <a:t>Analyze the following circuit manually in a paper.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B310DD-8E4E-43F8-824D-E183E062ABC3}"/>
              </a:ext>
            </a:extLst>
          </p:cNvPr>
          <p:cNvSpPr/>
          <p:nvPr/>
        </p:nvSpPr>
        <p:spPr>
          <a:xfrm>
            <a:off x="219676" y="1377344"/>
            <a:ext cx="6628799" cy="526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ctr">
              <a:lnSpc>
                <a:spcPct val="110000"/>
              </a:lnSpc>
              <a:buClr>
                <a:srgbClr val="305C81"/>
              </a:buClr>
              <a:buFont typeface="+mj-ea"/>
              <a:buAutoNum type="circleNumDbPlain"/>
              <a:defRPr/>
            </a:pPr>
            <a:r>
              <a:rPr lang="en-US" altLang="ko-KR" sz="2800" b="1" dirty="0">
                <a:solidFill>
                  <a:srgbClr val="305C81"/>
                </a:solidFill>
              </a:rPr>
              <a:t>State equation &amp; Output equation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3224F8-7F44-4329-8532-F87AA67050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" t="23924" r="44688" b="3313"/>
          <a:stretch/>
        </p:blipFill>
        <p:spPr>
          <a:xfrm>
            <a:off x="361950" y="2108676"/>
            <a:ext cx="5849534" cy="347459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5FA874-A441-48A2-B4C3-3A6473061EDE}"/>
              </a:ext>
            </a:extLst>
          </p:cNvPr>
          <p:cNvSpPr/>
          <p:nvPr/>
        </p:nvSpPr>
        <p:spPr>
          <a:xfrm>
            <a:off x="7061405" y="2876476"/>
            <a:ext cx="47686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305C81"/>
                </a:solidFill>
              </a:rPr>
              <a:t>앞에 주어진 회로도를 토대로 </a:t>
            </a:r>
            <a:endParaRPr lang="en-US" altLang="ko-KR" sz="2400" b="1" dirty="0">
              <a:solidFill>
                <a:srgbClr val="305C81"/>
              </a:solidFill>
            </a:endParaRPr>
          </a:p>
          <a:p>
            <a:pPr algn="ctr"/>
            <a:r>
              <a:rPr lang="en-US" altLang="ko-KR" sz="2400" b="1" dirty="0">
                <a:solidFill>
                  <a:srgbClr val="305C81"/>
                </a:solidFill>
              </a:rPr>
              <a:t>State equation</a:t>
            </a:r>
            <a:r>
              <a:rPr lang="ko-KR" altLang="en-US" sz="2400" b="1" dirty="0">
                <a:solidFill>
                  <a:srgbClr val="305C81"/>
                </a:solidFill>
              </a:rPr>
              <a:t>인</a:t>
            </a:r>
            <a:r>
              <a:rPr lang="en-US" altLang="ko-KR" sz="2400" b="1" dirty="0">
                <a:solidFill>
                  <a:srgbClr val="305C81"/>
                </a:solidFill>
              </a:rPr>
              <a:t> </a:t>
            </a:r>
          </a:p>
          <a:p>
            <a:pPr algn="ctr"/>
            <a:r>
              <a:rPr lang="en-US" altLang="ko-KR" sz="2400" b="1" dirty="0">
                <a:solidFill>
                  <a:srgbClr val="305C81"/>
                </a:solidFill>
              </a:rPr>
              <a:t>A(t + 1)</a:t>
            </a:r>
            <a:r>
              <a:rPr lang="ko-KR" altLang="en-US" sz="2400" b="1" dirty="0">
                <a:solidFill>
                  <a:srgbClr val="305C81"/>
                </a:solidFill>
              </a:rPr>
              <a:t>과 </a:t>
            </a:r>
            <a:r>
              <a:rPr lang="en-US" altLang="ko-KR" sz="2400" b="1" dirty="0">
                <a:solidFill>
                  <a:srgbClr val="305C81"/>
                </a:solidFill>
              </a:rPr>
              <a:t>B(t + 1)</a:t>
            </a:r>
            <a:r>
              <a:rPr lang="ko-KR" altLang="en-US" sz="2400" b="1" dirty="0">
                <a:solidFill>
                  <a:srgbClr val="305C81"/>
                </a:solidFill>
              </a:rPr>
              <a:t>을 구한다</a:t>
            </a:r>
            <a:r>
              <a:rPr lang="en-US" altLang="ko-KR" sz="2400" b="1" dirty="0">
                <a:solidFill>
                  <a:srgbClr val="305C81"/>
                </a:solidFill>
              </a:rPr>
              <a:t>. </a:t>
            </a:r>
          </a:p>
          <a:p>
            <a:pPr algn="ctr"/>
            <a:r>
              <a:rPr lang="ko-KR" altLang="en-US" sz="2400" b="1" dirty="0">
                <a:solidFill>
                  <a:srgbClr val="305C81"/>
                </a:solidFill>
              </a:rPr>
              <a:t>그리고 </a:t>
            </a:r>
            <a:r>
              <a:rPr lang="en-US" altLang="ko-KR" sz="2400" b="1" dirty="0">
                <a:solidFill>
                  <a:srgbClr val="305C81"/>
                </a:solidFill>
              </a:rPr>
              <a:t>Output equation</a:t>
            </a:r>
            <a:r>
              <a:rPr lang="ko-KR" altLang="en-US" sz="2400" b="1" dirty="0">
                <a:solidFill>
                  <a:srgbClr val="305C81"/>
                </a:solidFill>
              </a:rPr>
              <a:t>인 </a:t>
            </a:r>
            <a:endParaRPr lang="en-US" altLang="ko-KR" sz="2400" b="1" dirty="0">
              <a:solidFill>
                <a:srgbClr val="305C81"/>
              </a:solidFill>
            </a:endParaRPr>
          </a:p>
          <a:p>
            <a:pPr algn="ctr"/>
            <a:r>
              <a:rPr lang="en-US" altLang="ko-KR" sz="2400" b="1" dirty="0">
                <a:solidFill>
                  <a:srgbClr val="305C81"/>
                </a:solidFill>
              </a:rPr>
              <a:t>y</a:t>
            </a:r>
            <a:r>
              <a:rPr lang="ko-KR" altLang="en-US" sz="2400" b="1" dirty="0">
                <a:solidFill>
                  <a:srgbClr val="305C81"/>
                </a:solidFill>
              </a:rPr>
              <a:t>도 함께 구한다</a:t>
            </a:r>
            <a:endParaRPr lang="en-US" altLang="ko-KR" sz="2400" b="1" dirty="0">
              <a:solidFill>
                <a:srgbClr val="305C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16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30">
            <a:extLst>
              <a:ext uri="{FF2B5EF4-FFF2-40B4-BE49-F238E27FC236}">
                <a16:creationId xmlns:a16="http://schemas.microsoft.com/office/drawing/2014/main" id="{9699C502-C8CD-4BA8-B6FC-1AC4333B562D}"/>
              </a:ext>
            </a:extLst>
          </p:cNvPr>
          <p:cNvSpPr/>
          <p:nvPr/>
        </p:nvSpPr>
        <p:spPr>
          <a:xfrm>
            <a:off x="0" y="2"/>
            <a:ext cx="12192000" cy="1172116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053BFF-B792-4DBA-BCE0-B78F0BC16A4B}"/>
              </a:ext>
            </a:extLst>
          </p:cNvPr>
          <p:cNvSpPr/>
          <p:nvPr/>
        </p:nvSpPr>
        <p:spPr>
          <a:xfrm>
            <a:off x="57751" y="205228"/>
            <a:ext cx="12076497" cy="691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3"/>
              </a:buClr>
              <a:defRPr/>
            </a:pPr>
            <a:r>
              <a:rPr lang="en-US" altLang="ko-KR" sz="3600" b="1" i="1" dirty="0">
                <a:solidFill>
                  <a:srgbClr val="80BCE1"/>
                </a:solidFill>
              </a:rPr>
              <a:t>1. </a:t>
            </a:r>
            <a:r>
              <a:rPr lang="en-US" altLang="ko-KR" sz="3600" b="1" dirty="0">
                <a:solidFill>
                  <a:srgbClr val="80BCE1"/>
                </a:solidFill>
              </a:rPr>
              <a:t>Analyze the following circuit manually in a paper.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B310DD-8E4E-43F8-824D-E183E062ABC3}"/>
              </a:ext>
            </a:extLst>
          </p:cNvPr>
          <p:cNvSpPr/>
          <p:nvPr/>
        </p:nvSpPr>
        <p:spPr>
          <a:xfrm>
            <a:off x="219677" y="1377344"/>
            <a:ext cx="2906982" cy="526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ctr">
              <a:lnSpc>
                <a:spcPct val="110000"/>
              </a:lnSpc>
              <a:buClr>
                <a:srgbClr val="305C81"/>
              </a:buClr>
              <a:buFont typeface="+mj-ea"/>
              <a:buAutoNum type="circleNumDbPlain" startAt="2"/>
              <a:defRPr/>
            </a:pPr>
            <a:r>
              <a:rPr lang="en-US" altLang="ko-KR" sz="2800" b="1" dirty="0">
                <a:solidFill>
                  <a:srgbClr val="305C81"/>
                </a:solidFill>
              </a:rPr>
              <a:t>State table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958EDC-3627-4318-810D-BC823EB1D6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" t="14624" r="2231" b="2993"/>
          <a:stretch/>
        </p:blipFill>
        <p:spPr>
          <a:xfrm>
            <a:off x="6204677" y="1377344"/>
            <a:ext cx="5767646" cy="527542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3341CEC-3E4D-40CE-A721-2154C4C4E6C5}"/>
              </a:ext>
            </a:extLst>
          </p:cNvPr>
          <p:cNvSpPr/>
          <p:nvPr/>
        </p:nvSpPr>
        <p:spPr>
          <a:xfrm>
            <a:off x="685801" y="3039796"/>
            <a:ext cx="48817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305C81"/>
                </a:solidFill>
              </a:rPr>
              <a:t>앞에서 구한</a:t>
            </a:r>
            <a:r>
              <a:rPr lang="en-US" altLang="ko-KR" sz="2400" b="1" dirty="0">
                <a:solidFill>
                  <a:srgbClr val="305C81"/>
                </a:solidFill>
              </a:rPr>
              <a:t> State equation</a:t>
            </a:r>
            <a:r>
              <a:rPr lang="ko-KR" altLang="en-US" sz="2400" b="1" dirty="0">
                <a:solidFill>
                  <a:srgbClr val="305C81"/>
                </a:solidFill>
              </a:rPr>
              <a:t>과 </a:t>
            </a:r>
            <a:r>
              <a:rPr lang="en-US" altLang="ko-KR" sz="2400" b="1" dirty="0">
                <a:solidFill>
                  <a:srgbClr val="305C81"/>
                </a:solidFill>
              </a:rPr>
              <a:t>Output equation,</a:t>
            </a:r>
            <a:r>
              <a:rPr lang="ko-KR" altLang="en-US" sz="2400" b="1" dirty="0">
                <a:solidFill>
                  <a:srgbClr val="305C81"/>
                </a:solidFill>
              </a:rPr>
              <a:t> </a:t>
            </a:r>
            <a:endParaRPr lang="en-US" altLang="ko-KR" sz="2400" b="1" dirty="0">
              <a:solidFill>
                <a:srgbClr val="305C81"/>
              </a:solidFill>
            </a:endParaRPr>
          </a:p>
          <a:p>
            <a:pPr algn="ctr"/>
            <a:r>
              <a:rPr lang="ko-KR" altLang="en-US" sz="2400" b="1" dirty="0">
                <a:solidFill>
                  <a:srgbClr val="305C81"/>
                </a:solidFill>
              </a:rPr>
              <a:t>그리고 </a:t>
            </a:r>
            <a:r>
              <a:rPr lang="en-US" altLang="ko-KR" sz="2400" b="1" dirty="0">
                <a:solidFill>
                  <a:srgbClr val="305C81"/>
                </a:solidFill>
              </a:rPr>
              <a:t>state</a:t>
            </a:r>
            <a:r>
              <a:rPr lang="ko-KR" altLang="en-US" sz="2400" b="1" dirty="0">
                <a:solidFill>
                  <a:srgbClr val="305C81"/>
                </a:solidFill>
              </a:rPr>
              <a:t>와 </a:t>
            </a:r>
            <a:r>
              <a:rPr lang="en-US" altLang="ko-KR" sz="2400" b="1" dirty="0">
                <a:solidFill>
                  <a:srgbClr val="305C81"/>
                </a:solidFill>
              </a:rPr>
              <a:t>Input</a:t>
            </a:r>
            <a:r>
              <a:rPr lang="ko-KR" altLang="en-US" sz="2400" b="1" dirty="0">
                <a:solidFill>
                  <a:srgbClr val="305C81"/>
                </a:solidFill>
              </a:rPr>
              <a:t>을 가지고 </a:t>
            </a:r>
            <a:r>
              <a:rPr lang="en-US" altLang="ko-KR" sz="2400" b="1" dirty="0">
                <a:solidFill>
                  <a:srgbClr val="305C81"/>
                </a:solidFill>
              </a:rPr>
              <a:t>Next state</a:t>
            </a:r>
            <a:r>
              <a:rPr lang="ko-KR" altLang="en-US" sz="2400" b="1" dirty="0">
                <a:solidFill>
                  <a:srgbClr val="305C81"/>
                </a:solidFill>
              </a:rPr>
              <a:t>와 </a:t>
            </a:r>
            <a:r>
              <a:rPr lang="en-US" altLang="ko-KR" sz="2400" b="1" dirty="0">
                <a:solidFill>
                  <a:srgbClr val="305C81"/>
                </a:solidFill>
              </a:rPr>
              <a:t>Output</a:t>
            </a:r>
            <a:r>
              <a:rPr lang="ko-KR" altLang="en-US" sz="2400" b="1" dirty="0">
                <a:solidFill>
                  <a:srgbClr val="305C81"/>
                </a:solidFill>
              </a:rPr>
              <a:t>을 </a:t>
            </a:r>
            <a:endParaRPr lang="en-US" altLang="ko-KR" sz="2400" b="1" dirty="0">
              <a:solidFill>
                <a:srgbClr val="305C81"/>
              </a:solidFill>
            </a:endParaRPr>
          </a:p>
          <a:p>
            <a:pPr algn="ctr"/>
            <a:r>
              <a:rPr lang="ko-KR" altLang="en-US" sz="2400" b="1" dirty="0">
                <a:solidFill>
                  <a:srgbClr val="305C81"/>
                </a:solidFill>
              </a:rPr>
              <a:t>계산한 </a:t>
            </a:r>
            <a:r>
              <a:rPr lang="en-US" altLang="ko-KR" sz="2400" b="1" dirty="0">
                <a:solidFill>
                  <a:srgbClr val="305C81"/>
                </a:solidFill>
              </a:rPr>
              <a:t>state table</a:t>
            </a:r>
            <a:r>
              <a:rPr lang="ko-KR" altLang="en-US" sz="2400" b="1" dirty="0">
                <a:solidFill>
                  <a:srgbClr val="305C81"/>
                </a:solidFill>
              </a:rPr>
              <a:t>을 그린다</a:t>
            </a:r>
            <a:r>
              <a:rPr lang="en-US" altLang="ko-KR" sz="2400" b="1" dirty="0">
                <a:solidFill>
                  <a:srgbClr val="305C8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7373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30">
            <a:extLst>
              <a:ext uri="{FF2B5EF4-FFF2-40B4-BE49-F238E27FC236}">
                <a16:creationId xmlns:a16="http://schemas.microsoft.com/office/drawing/2014/main" id="{9699C502-C8CD-4BA8-B6FC-1AC4333B562D}"/>
              </a:ext>
            </a:extLst>
          </p:cNvPr>
          <p:cNvSpPr/>
          <p:nvPr/>
        </p:nvSpPr>
        <p:spPr>
          <a:xfrm>
            <a:off x="0" y="2"/>
            <a:ext cx="12192000" cy="1172116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053BFF-B792-4DBA-BCE0-B78F0BC16A4B}"/>
              </a:ext>
            </a:extLst>
          </p:cNvPr>
          <p:cNvSpPr/>
          <p:nvPr/>
        </p:nvSpPr>
        <p:spPr>
          <a:xfrm>
            <a:off x="57751" y="205228"/>
            <a:ext cx="12076497" cy="691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3"/>
              </a:buClr>
              <a:defRPr/>
            </a:pPr>
            <a:r>
              <a:rPr lang="en-US" altLang="ko-KR" sz="3600" b="1" i="1" dirty="0">
                <a:solidFill>
                  <a:srgbClr val="80BCE1"/>
                </a:solidFill>
              </a:rPr>
              <a:t>1. </a:t>
            </a:r>
            <a:r>
              <a:rPr lang="en-US" altLang="ko-KR" sz="3600" b="1" dirty="0">
                <a:solidFill>
                  <a:srgbClr val="80BCE1"/>
                </a:solidFill>
              </a:rPr>
              <a:t>Analyze the following circuit manually in a paper.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B310DD-8E4E-43F8-824D-E183E062ABC3}"/>
              </a:ext>
            </a:extLst>
          </p:cNvPr>
          <p:cNvSpPr/>
          <p:nvPr/>
        </p:nvSpPr>
        <p:spPr>
          <a:xfrm>
            <a:off x="219677" y="1377344"/>
            <a:ext cx="3388762" cy="526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ctr">
              <a:lnSpc>
                <a:spcPct val="110000"/>
              </a:lnSpc>
              <a:buClr>
                <a:srgbClr val="305C81"/>
              </a:buClr>
              <a:buFont typeface="+mj-ea"/>
              <a:buAutoNum type="circleNumDbPlain" startAt="3"/>
              <a:defRPr/>
            </a:pPr>
            <a:r>
              <a:rPr lang="en-US" altLang="ko-KR" sz="2800" b="1" dirty="0">
                <a:solidFill>
                  <a:srgbClr val="305C81"/>
                </a:solidFill>
              </a:rPr>
              <a:t>State diagram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341CEC-3E4D-40CE-A721-2154C4C4E6C5}"/>
              </a:ext>
            </a:extLst>
          </p:cNvPr>
          <p:cNvSpPr/>
          <p:nvPr/>
        </p:nvSpPr>
        <p:spPr>
          <a:xfrm>
            <a:off x="217941" y="2249250"/>
            <a:ext cx="600587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305C81"/>
                </a:solidFill>
              </a:rPr>
              <a:t>앞서 계산한 </a:t>
            </a:r>
            <a:r>
              <a:rPr lang="en-US" altLang="ko-KR" sz="2400" b="1" dirty="0">
                <a:solidFill>
                  <a:srgbClr val="305C81"/>
                </a:solidFill>
              </a:rPr>
              <a:t>state table</a:t>
            </a:r>
            <a:r>
              <a:rPr lang="ko-KR" altLang="en-US" sz="2400" b="1" dirty="0">
                <a:solidFill>
                  <a:srgbClr val="305C81"/>
                </a:solidFill>
              </a:rPr>
              <a:t>을 가지고 </a:t>
            </a:r>
            <a:r>
              <a:rPr lang="en-US" altLang="ko-KR" sz="2400" b="1" dirty="0">
                <a:solidFill>
                  <a:srgbClr val="305C81"/>
                </a:solidFill>
              </a:rPr>
              <a:t>State diagram</a:t>
            </a:r>
            <a:r>
              <a:rPr lang="ko-KR" altLang="en-US" sz="2400" b="1" dirty="0">
                <a:solidFill>
                  <a:srgbClr val="305C81"/>
                </a:solidFill>
              </a:rPr>
              <a:t>을 그린다</a:t>
            </a:r>
            <a:r>
              <a:rPr lang="en-US" altLang="ko-KR" sz="2400" b="1" dirty="0">
                <a:solidFill>
                  <a:srgbClr val="305C81"/>
                </a:solidFill>
              </a:rPr>
              <a:t>.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305C81"/>
                </a:solidFill>
              </a:rPr>
              <a:t>State</a:t>
            </a:r>
            <a:r>
              <a:rPr lang="ko-KR" altLang="en-US" sz="2400" b="1" dirty="0">
                <a:solidFill>
                  <a:srgbClr val="305C81"/>
                </a:solidFill>
              </a:rPr>
              <a:t>가 </a:t>
            </a:r>
            <a:r>
              <a:rPr lang="en-US" altLang="ko-KR" sz="2400" b="1" dirty="0">
                <a:solidFill>
                  <a:srgbClr val="305C81"/>
                </a:solidFill>
              </a:rPr>
              <a:t>00</a:t>
            </a:r>
            <a:r>
              <a:rPr lang="ko-KR" altLang="en-US" sz="2400" b="1" dirty="0">
                <a:solidFill>
                  <a:srgbClr val="305C81"/>
                </a:solidFill>
              </a:rPr>
              <a:t>일 때</a:t>
            </a:r>
            <a:r>
              <a:rPr lang="en-US" altLang="ko-KR" sz="2400" b="1" dirty="0">
                <a:solidFill>
                  <a:srgbClr val="305C81"/>
                </a:solidFill>
              </a:rPr>
              <a:t>, input</a:t>
            </a:r>
            <a:r>
              <a:rPr lang="ko-KR" altLang="en-US" sz="2400" b="1" dirty="0">
                <a:solidFill>
                  <a:srgbClr val="305C81"/>
                </a:solidFill>
              </a:rPr>
              <a:t>이 </a:t>
            </a:r>
            <a:r>
              <a:rPr lang="en-US" altLang="ko-KR" sz="2400" b="1" dirty="0">
                <a:solidFill>
                  <a:srgbClr val="305C81"/>
                </a:solidFill>
              </a:rPr>
              <a:t>1</a:t>
            </a:r>
            <a:r>
              <a:rPr lang="ko-KR" altLang="en-US" sz="2400" b="1" dirty="0">
                <a:solidFill>
                  <a:srgbClr val="305C81"/>
                </a:solidFill>
              </a:rPr>
              <a:t>이면 </a:t>
            </a:r>
            <a:r>
              <a:rPr lang="en-US" altLang="ko-KR" sz="2400" b="1" dirty="0">
                <a:solidFill>
                  <a:srgbClr val="305C81"/>
                </a:solidFill>
              </a:rPr>
              <a:t>State</a:t>
            </a:r>
            <a:r>
              <a:rPr lang="ko-KR" altLang="en-US" sz="2400" b="1" dirty="0">
                <a:solidFill>
                  <a:srgbClr val="305C81"/>
                </a:solidFill>
              </a:rPr>
              <a:t>가 </a:t>
            </a:r>
            <a:r>
              <a:rPr lang="en-US" altLang="ko-KR" sz="2400" b="1" dirty="0">
                <a:solidFill>
                  <a:srgbClr val="305C81"/>
                </a:solidFill>
              </a:rPr>
              <a:t>01</a:t>
            </a:r>
            <a:r>
              <a:rPr lang="ko-KR" altLang="en-US" sz="2400" b="1" dirty="0">
                <a:solidFill>
                  <a:srgbClr val="305C81"/>
                </a:solidFill>
              </a:rPr>
              <a:t>이 되고</a:t>
            </a:r>
            <a:r>
              <a:rPr lang="en-US" altLang="ko-KR" sz="2400" b="1" dirty="0">
                <a:solidFill>
                  <a:srgbClr val="305C81"/>
                </a:solidFill>
              </a:rPr>
              <a:t>, 0</a:t>
            </a:r>
            <a:r>
              <a:rPr lang="ko-KR" altLang="en-US" sz="2400" b="1" dirty="0">
                <a:solidFill>
                  <a:srgbClr val="305C81"/>
                </a:solidFill>
              </a:rPr>
              <a:t>이면 </a:t>
            </a:r>
            <a:r>
              <a:rPr lang="en-US" altLang="ko-KR" sz="2400" b="1" dirty="0">
                <a:solidFill>
                  <a:srgbClr val="305C81"/>
                </a:solidFill>
              </a:rPr>
              <a:t>00</a:t>
            </a:r>
            <a:r>
              <a:rPr lang="ko-KR" altLang="en-US" sz="2400" b="1" dirty="0">
                <a:solidFill>
                  <a:srgbClr val="305C81"/>
                </a:solidFill>
              </a:rPr>
              <a:t>이 된다</a:t>
            </a:r>
            <a:r>
              <a:rPr lang="en-US" altLang="ko-KR" sz="2400" b="1" dirty="0">
                <a:solidFill>
                  <a:srgbClr val="305C81"/>
                </a:solidFill>
              </a:rPr>
              <a:t>.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305C81"/>
                </a:solidFill>
              </a:rPr>
              <a:t>State</a:t>
            </a:r>
            <a:r>
              <a:rPr lang="ko-KR" altLang="en-US" sz="2400" b="1" dirty="0">
                <a:solidFill>
                  <a:srgbClr val="305C81"/>
                </a:solidFill>
              </a:rPr>
              <a:t>가 </a:t>
            </a:r>
            <a:r>
              <a:rPr lang="en-US" altLang="ko-KR" sz="2400" b="1" dirty="0">
                <a:solidFill>
                  <a:srgbClr val="305C81"/>
                </a:solidFill>
              </a:rPr>
              <a:t>01</a:t>
            </a:r>
            <a:r>
              <a:rPr lang="ko-KR" altLang="en-US" sz="2400" b="1" dirty="0">
                <a:solidFill>
                  <a:srgbClr val="305C81"/>
                </a:solidFill>
              </a:rPr>
              <a:t>일 때 </a:t>
            </a:r>
            <a:r>
              <a:rPr lang="en-US" altLang="ko-KR" sz="2400" b="1" dirty="0">
                <a:solidFill>
                  <a:srgbClr val="305C81"/>
                </a:solidFill>
              </a:rPr>
              <a:t>input</a:t>
            </a:r>
            <a:r>
              <a:rPr lang="ko-KR" altLang="en-US" sz="2400" b="1" dirty="0">
                <a:solidFill>
                  <a:srgbClr val="305C81"/>
                </a:solidFill>
              </a:rPr>
              <a:t>이 </a:t>
            </a:r>
            <a:r>
              <a:rPr lang="en-US" altLang="ko-KR" sz="2400" b="1" dirty="0">
                <a:solidFill>
                  <a:srgbClr val="305C81"/>
                </a:solidFill>
              </a:rPr>
              <a:t>1</a:t>
            </a:r>
            <a:r>
              <a:rPr lang="ko-KR" altLang="en-US" sz="2400" b="1" dirty="0">
                <a:solidFill>
                  <a:srgbClr val="305C81"/>
                </a:solidFill>
              </a:rPr>
              <a:t>이면 </a:t>
            </a:r>
            <a:r>
              <a:rPr lang="en-US" altLang="ko-KR" sz="2400" b="1" dirty="0">
                <a:solidFill>
                  <a:srgbClr val="305C81"/>
                </a:solidFill>
              </a:rPr>
              <a:t>State</a:t>
            </a:r>
            <a:r>
              <a:rPr lang="ko-KR" altLang="en-US" sz="2400" b="1" dirty="0">
                <a:solidFill>
                  <a:srgbClr val="305C81"/>
                </a:solidFill>
              </a:rPr>
              <a:t>가 </a:t>
            </a:r>
            <a:r>
              <a:rPr lang="en-US" altLang="ko-KR" sz="2400" b="1" dirty="0">
                <a:solidFill>
                  <a:srgbClr val="305C81"/>
                </a:solidFill>
              </a:rPr>
              <a:t>10</a:t>
            </a:r>
            <a:r>
              <a:rPr lang="ko-KR" altLang="en-US" sz="2400" b="1" dirty="0">
                <a:solidFill>
                  <a:srgbClr val="305C81"/>
                </a:solidFill>
              </a:rPr>
              <a:t>이 되고</a:t>
            </a:r>
            <a:r>
              <a:rPr lang="en-US" altLang="ko-KR" sz="2400" b="1" dirty="0">
                <a:solidFill>
                  <a:srgbClr val="305C81"/>
                </a:solidFill>
              </a:rPr>
              <a:t>, 0</a:t>
            </a:r>
            <a:r>
              <a:rPr lang="ko-KR" altLang="en-US" sz="2400" b="1" dirty="0">
                <a:solidFill>
                  <a:srgbClr val="305C81"/>
                </a:solidFill>
              </a:rPr>
              <a:t>이면 </a:t>
            </a:r>
            <a:r>
              <a:rPr lang="en-US" altLang="ko-KR" sz="2400" b="1" dirty="0">
                <a:solidFill>
                  <a:srgbClr val="305C81"/>
                </a:solidFill>
              </a:rPr>
              <a:t>00</a:t>
            </a:r>
            <a:r>
              <a:rPr lang="ko-KR" altLang="en-US" sz="2400" b="1" dirty="0">
                <a:solidFill>
                  <a:srgbClr val="305C81"/>
                </a:solidFill>
              </a:rPr>
              <a:t>이 된다</a:t>
            </a:r>
            <a:r>
              <a:rPr lang="en-US" altLang="ko-KR" sz="2400" b="1" dirty="0">
                <a:solidFill>
                  <a:srgbClr val="305C81"/>
                </a:solidFill>
              </a:rPr>
              <a:t>.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305C81"/>
                </a:solidFill>
              </a:rPr>
              <a:t>State</a:t>
            </a:r>
            <a:r>
              <a:rPr lang="ko-KR" altLang="en-US" sz="2400" b="1" dirty="0">
                <a:solidFill>
                  <a:srgbClr val="305C81"/>
                </a:solidFill>
              </a:rPr>
              <a:t>가 </a:t>
            </a:r>
            <a:r>
              <a:rPr lang="en-US" altLang="ko-KR" sz="2400" b="1" dirty="0">
                <a:solidFill>
                  <a:srgbClr val="305C81"/>
                </a:solidFill>
              </a:rPr>
              <a:t>10</a:t>
            </a:r>
            <a:r>
              <a:rPr lang="ko-KR" altLang="en-US" sz="2400" b="1" dirty="0">
                <a:solidFill>
                  <a:srgbClr val="305C81"/>
                </a:solidFill>
              </a:rPr>
              <a:t>일 때 </a:t>
            </a:r>
            <a:r>
              <a:rPr lang="en-US" altLang="ko-KR" sz="2400" b="1" dirty="0">
                <a:solidFill>
                  <a:srgbClr val="305C81"/>
                </a:solidFill>
              </a:rPr>
              <a:t>input</a:t>
            </a:r>
            <a:r>
              <a:rPr lang="ko-KR" altLang="en-US" sz="2400" b="1" dirty="0">
                <a:solidFill>
                  <a:srgbClr val="305C81"/>
                </a:solidFill>
              </a:rPr>
              <a:t>이 </a:t>
            </a:r>
            <a:r>
              <a:rPr lang="en-US" altLang="ko-KR" sz="2400" b="1" dirty="0">
                <a:solidFill>
                  <a:srgbClr val="305C81"/>
                </a:solidFill>
              </a:rPr>
              <a:t>1</a:t>
            </a:r>
            <a:r>
              <a:rPr lang="ko-KR" altLang="en-US" sz="2400" b="1" dirty="0">
                <a:solidFill>
                  <a:srgbClr val="305C81"/>
                </a:solidFill>
              </a:rPr>
              <a:t>이면 </a:t>
            </a:r>
            <a:r>
              <a:rPr lang="en-US" altLang="ko-KR" sz="2400" b="1" dirty="0">
                <a:solidFill>
                  <a:srgbClr val="305C81"/>
                </a:solidFill>
              </a:rPr>
              <a:t>State</a:t>
            </a:r>
            <a:r>
              <a:rPr lang="ko-KR" altLang="en-US" sz="2400" b="1" dirty="0">
                <a:solidFill>
                  <a:srgbClr val="305C81"/>
                </a:solidFill>
              </a:rPr>
              <a:t>가 </a:t>
            </a:r>
            <a:r>
              <a:rPr lang="en-US" altLang="ko-KR" sz="2400" b="1" dirty="0">
                <a:solidFill>
                  <a:srgbClr val="305C81"/>
                </a:solidFill>
              </a:rPr>
              <a:t>10</a:t>
            </a:r>
            <a:r>
              <a:rPr lang="ko-KR" altLang="en-US" sz="2400" b="1" dirty="0">
                <a:solidFill>
                  <a:srgbClr val="305C81"/>
                </a:solidFill>
              </a:rPr>
              <a:t>이 되고</a:t>
            </a:r>
            <a:r>
              <a:rPr lang="en-US" altLang="ko-KR" sz="2400" b="1" dirty="0">
                <a:solidFill>
                  <a:srgbClr val="305C81"/>
                </a:solidFill>
              </a:rPr>
              <a:t>, 0</a:t>
            </a:r>
            <a:r>
              <a:rPr lang="ko-KR" altLang="en-US" sz="2400" b="1" dirty="0">
                <a:solidFill>
                  <a:srgbClr val="305C81"/>
                </a:solidFill>
              </a:rPr>
              <a:t>이면 </a:t>
            </a:r>
            <a:r>
              <a:rPr lang="en-US" altLang="ko-KR" sz="2400" b="1" dirty="0">
                <a:solidFill>
                  <a:srgbClr val="305C81"/>
                </a:solidFill>
              </a:rPr>
              <a:t>00</a:t>
            </a:r>
            <a:r>
              <a:rPr lang="ko-KR" altLang="en-US" sz="2400" b="1" dirty="0">
                <a:solidFill>
                  <a:srgbClr val="305C81"/>
                </a:solidFill>
              </a:rPr>
              <a:t>이 된다</a:t>
            </a:r>
            <a:r>
              <a:rPr lang="en-US" altLang="ko-KR" sz="2400" b="1" dirty="0">
                <a:solidFill>
                  <a:srgbClr val="305C81"/>
                </a:solidFill>
              </a:rPr>
              <a:t>.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305C81"/>
                </a:solidFill>
              </a:rPr>
              <a:t>State</a:t>
            </a:r>
            <a:r>
              <a:rPr lang="ko-KR" altLang="en-US" sz="2400" b="1" dirty="0">
                <a:solidFill>
                  <a:srgbClr val="305C81"/>
                </a:solidFill>
              </a:rPr>
              <a:t>가 </a:t>
            </a:r>
            <a:r>
              <a:rPr lang="en-US" altLang="ko-KR" sz="2400" b="1" dirty="0">
                <a:solidFill>
                  <a:srgbClr val="305C81"/>
                </a:solidFill>
              </a:rPr>
              <a:t>11</a:t>
            </a:r>
            <a:r>
              <a:rPr lang="ko-KR" altLang="en-US" sz="2400" b="1" dirty="0">
                <a:solidFill>
                  <a:srgbClr val="305C81"/>
                </a:solidFill>
              </a:rPr>
              <a:t>일 때는 </a:t>
            </a:r>
            <a:r>
              <a:rPr lang="en-US" altLang="ko-KR" sz="2400" b="1" dirty="0">
                <a:solidFill>
                  <a:srgbClr val="305C81"/>
                </a:solidFill>
              </a:rPr>
              <a:t>input</a:t>
            </a:r>
            <a:r>
              <a:rPr lang="ko-KR" altLang="en-US" sz="2400" b="1" dirty="0">
                <a:solidFill>
                  <a:srgbClr val="305C81"/>
                </a:solidFill>
              </a:rPr>
              <a:t>이 </a:t>
            </a:r>
            <a:r>
              <a:rPr lang="en-US" altLang="ko-KR" sz="2400" b="1" dirty="0">
                <a:solidFill>
                  <a:srgbClr val="305C81"/>
                </a:solidFill>
              </a:rPr>
              <a:t>1</a:t>
            </a:r>
            <a:r>
              <a:rPr lang="ko-KR" altLang="en-US" sz="2400" b="1" dirty="0">
                <a:solidFill>
                  <a:srgbClr val="305C81"/>
                </a:solidFill>
              </a:rPr>
              <a:t>이면 </a:t>
            </a:r>
            <a:r>
              <a:rPr lang="en-US" altLang="ko-KR" sz="2400" b="1" dirty="0">
                <a:solidFill>
                  <a:srgbClr val="305C81"/>
                </a:solidFill>
              </a:rPr>
              <a:t>State</a:t>
            </a:r>
            <a:r>
              <a:rPr lang="ko-KR" altLang="en-US" sz="2400" b="1" dirty="0">
                <a:solidFill>
                  <a:srgbClr val="305C81"/>
                </a:solidFill>
              </a:rPr>
              <a:t>가 </a:t>
            </a:r>
            <a:r>
              <a:rPr lang="en-US" altLang="ko-KR" sz="2400" b="1" dirty="0">
                <a:solidFill>
                  <a:srgbClr val="305C81"/>
                </a:solidFill>
              </a:rPr>
              <a:t>10</a:t>
            </a:r>
            <a:r>
              <a:rPr lang="ko-KR" altLang="en-US" sz="2400" b="1" dirty="0">
                <a:solidFill>
                  <a:srgbClr val="305C81"/>
                </a:solidFill>
              </a:rPr>
              <a:t>이 되고</a:t>
            </a:r>
            <a:r>
              <a:rPr lang="en-US" altLang="ko-KR" sz="2400" b="1" dirty="0">
                <a:solidFill>
                  <a:srgbClr val="305C81"/>
                </a:solidFill>
              </a:rPr>
              <a:t>, 0</a:t>
            </a:r>
            <a:r>
              <a:rPr lang="ko-KR" altLang="en-US" sz="2400" b="1" dirty="0">
                <a:solidFill>
                  <a:srgbClr val="305C81"/>
                </a:solidFill>
              </a:rPr>
              <a:t>이면 </a:t>
            </a:r>
            <a:r>
              <a:rPr lang="en-US" altLang="ko-KR" sz="2400" b="1" dirty="0">
                <a:solidFill>
                  <a:srgbClr val="305C81"/>
                </a:solidFill>
              </a:rPr>
              <a:t>00</a:t>
            </a:r>
            <a:r>
              <a:rPr lang="ko-KR" altLang="en-US" sz="2400" b="1" dirty="0">
                <a:solidFill>
                  <a:srgbClr val="305C81"/>
                </a:solidFill>
              </a:rPr>
              <a:t>이 된다</a:t>
            </a:r>
            <a:r>
              <a:rPr lang="en-US" altLang="ko-KR" sz="2400" b="1" dirty="0">
                <a:solidFill>
                  <a:srgbClr val="305C81"/>
                </a:solidFill>
              </a:rPr>
              <a:t>.</a:t>
            </a:r>
          </a:p>
          <a:p>
            <a:pPr algn="ctr"/>
            <a:r>
              <a:rPr lang="ko-KR" altLang="en-US" sz="2400" b="1" dirty="0">
                <a:solidFill>
                  <a:srgbClr val="80BCE1"/>
                </a:solidFill>
              </a:rPr>
              <a:t>이 때</a:t>
            </a:r>
            <a:r>
              <a:rPr lang="en-US" altLang="ko-KR" sz="2400" b="1" dirty="0">
                <a:solidFill>
                  <a:srgbClr val="80BCE1"/>
                </a:solidFill>
              </a:rPr>
              <a:t>, State 11</a:t>
            </a:r>
            <a:r>
              <a:rPr lang="ko-KR" altLang="en-US" sz="2400" b="1" dirty="0">
                <a:solidFill>
                  <a:srgbClr val="80BCE1"/>
                </a:solidFill>
              </a:rPr>
              <a:t>로 가는 경우는 없다</a:t>
            </a:r>
            <a:r>
              <a:rPr lang="en-US" altLang="ko-KR" sz="2400" b="1" dirty="0">
                <a:solidFill>
                  <a:srgbClr val="80BCE1"/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8B3B21-6C08-4D7F-B9D9-8211D06060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" t="17091" r="1535"/>
          <a:stretch/>
        </p:blipFill>
        <p:spPr>
          <a:xfrm>
            <a:off x="6096000" y="1517918"/>
            <a:ext cx="5878059" cy="513476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319CE37-EF13-47D9-9AFA-4C4666A761BF}"/>
              </a:ext>
            </a:extLst>
          </p:cNvPr>
          <p:cNvSpPr/>
          <p:nvPr/>
        </p:nvSpPr>
        <p:spPr>
          <a:xfrm>
            <a:off x="6095999" y="6135330"/>
            <a:ext cx="1710813" cy="648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73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30">
            <a:extLst>
              <a:ext uri="{FF2B5EF4-FFF2-40B4-BE49-F238E27FC236}">
                <a16:creationId xmlns:a16="http://schemas.microsoft.com/office/drawing/2014/main" id="{9699C502-C8CD-4BA8-B6FC-1AC4333B562D}"/>
              </a:ext>
            </a:extLst>
          </p:cNvPr>
          <p:cNvSpPr/>
          <p:nvPr/>
        </p:nvSpPr>
        <p:spPr>
          <a:xfrm>
            <a:off x="0" y="2"/>
            <a:ext cx="12192000" cy="1172116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053BFF-B792-4DBA-BCE0-B78F0BC16A4B}"/>
              </a:ext>
            </a:extLst>
          </p:cNvPr>
          <p:cNvSpPr/>
          <p:nvPr/>
        </p:nvSpPr>
        <p:spPr>
          <a:xfrm>
            <a:off x="57751" y="205228"/>
            <a:ext cx="12076497" cy="691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3"/>
              </a:buClr>
              <a:defRPr/>
            </a:pPr>
            <a:r>
              <a:rPr lang="en-US" altLang="ko-KR" sz="3600" b="1" i="1" dirty="0">
                <a:solidFill>
                  <a:srgbClr val="80BCE1"/>
                </a:solidFill>
              </a:rPr>
              <a:t>1. </a:t>
            </a:r>
            <a:r>
              <a:rPr lang="en-US" altLang="ko-KR" sz="3600" b="1" dirty="0">
                <a:solidFill>
                  <a:srgbClr val="80BCE1"/>
                </a:solidFill>
              </a:rPr>
              <a:t>Analyze the following circuit manually in a paper.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B310DD-8E4E-43F8-824D-E183E062ABC3}"/>
              </a:ext>
            </a:extLst>
          </p:cNvPr>
          <p:cNvSpPr/>
          <p:nvPr/>
        </p:nvSpPr>
        <p:spPr>
          <a:xfrm>
            <a:off x="219676" y="1377344"/>
            <a:ext cx="3988529" cy="526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ctr">
              <a:lnSpc>
                <a:spcPct val="110000"/>
              </a:lnSpc>
              <a:buClr>
                <a:srgbClr val="305C81"/>
              </a:buClr>
              <a:buFont typeface="+mj-ea"/>
              <a:buAutoNum type="circleNumDbPlain" startAt="4"/>
              <a:defRPr/>
            </a:pPr>
            <a:r>
              <a:rPr lang="en-US" altLang="ko-KR" sz="2800" b="1" dirty="0">
                <a:solidFill>
                  <a:srgbClr val="305C81"/>
                </a:solidFill>
              </a:rPr>
              <a:t>Timing</a:t>
            </a:r>
            <a:r>
              <a:rPr lang="ko-KR" altLang="en-US" sz="2800" b="1" dirty="0">
                <a:solidFill>
                  <a:srgbClr val="305C81"/>
                </a:solidFill>
              </a:rPr>
              <a:t> </a:t>
            </a:r>
            <a:r>
              <a:rPr lang="en-US" altLang="ko-KR" sz="2800" b="1" dirty="0">
                <a:solidFill>
                  <a:srgbClr val="305C81"/>
                </a:solidFill>
              </a:rPr>
              <a:t>sequence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982F37-2254-4C71-A637-47B5400A2DEB}"/>
              </a:ext>
            </a:extLst>
          </p:cNvPr>
          <p:cNvSpPr/>
          <p:nvPr/>
        </p:nvSpPr>
        <p:spPr>
          <a:xfrm>
            <a:off x="-106929" y="2329380"/>
            <a:ext cx="6096000" cy="10792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417638" lvl="2" indent="-514350">
              <a:lnSpc>
                <a:spcPct val="110000"/>
              </a:lnSpc>
              <a:buClr>
                <a:srgbClr val="84B8DD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srgbClr val="305C81"/>
                </a:solidFill>
              </a:rPr>
              <a:t>Build a timing sequence with your own arbitrary input sequence &amp; initial state.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341CEC-3E4D-40CE-A721-2154C4C4E6C5}"/>
              </a:ext>
            </a:extLst>
          </p:cNvPr>
          <p:cNvSpPr/>
          <p:nvPr/>
        </p:nvSpPr>
        <p:spPr>
          <a:xfrm>
            <a:off x="6733855" y="1727592"/>
            <a:ext cx="513368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305C81"/>
                </a:solidFill>
              </a:rPr>
              <a:t>스스로</a:t>
            </a:r>
            <a:r>
              <a:rPr lang="en-US" altLang="ko-KR" sz="2400" b="1" dirty="0">
                <a:solidFill>
                  <a:srgbClr val="305C81"/>
                </a:solidFill>
              </a:rPr>
              <a:t> input</a:t>
            </a:r>
            <a:r>
              <a:rPr lang="ko-KR" altLang="en-US" sz="2400" b="1" dirty="0">
                <a:solidFill>
                  <a:srgbClr val="305C81"/>
                </a:solidFill>
              </a:rPr>
              <a:t>을 정한 다음에 이 </a:t>
            </a:r>
            <a:r>
              <a:rPr lang="en-US" altLang="ko-KR" sz="2400" b="1" dirty="0">
                <a:solidFill>
                  <a:srgbClr val="305C81"/>
                </a:solidFill>
              </a:rPr>
              <a:t>input</a:t>
            </a:r>
            <a:r>
              <a:rPr lang="ko-KR" altLang="en-US" sz="2400" b="1" dirty="0">
                <a:solidFill>
                  <a:srgbClr val="305C81"/>
                </a:solidFill>
              </a:rPr>
              <a:t>에 따른 </a:t>
            </a:r>
            <a:r>
              <a:rPr lang="en-US" altLang="ko-KR" sz="2400" b="1" dirty="0">
                <a:solidFill>
                  <a:srgbClr val="305C81"/>
                </a:solidFill>
              </a:rPr>
              <a:t>Output</a:t>
            </a:r>
            <a:r>
              <a:rPr lang="ko-KR" altLang="en-US" sz="2400" b="1" dirty="0">
                <a:solidFill>
                  <a:srgbClr val="305C81"/>
                </a:solidFill>
              </a:rPr>
              <a:t>과 </a:t>
            </a:r>
            <a:r>
              <a:rPr lang="en-US" altLang="ko-KR" sz="2400" b="1" dirty="0">
                <a:solidFill>
                  <a:srgbClr val="305C81"/>
                </a:solidFill>
              </a:rPr>
              <a:t>state</a:t>
            </a:r>
            <a:r>
              <a:rPr lang="ko-KR" altLang="en-US" sz="2400" b="1" dirty="0">
                <a:solidFill>
                  <a:srgbClr val="305C81"/>
                </a:solidFill>
              </a:rPr>
              <a:t>를 </a:t>
            </a:r>
            <a:r>
              <a:rPr lang="en-US" altLang="ko-KR" sz="2400" b="1" dirty="0">
                <a:solidFill>
                  <a:srgbClr val="305C81"/>
                </a:solidFill>
              </a:rPr>
              <a:t>Time</a:t>
            </a:r>
            <a:r>
              <a:rPr lang="ko-KR" altLang="en-US" sz="2400" b="1" dirty="0">
                <a:solidFill>
                  <a:srgbClr val="305C81"/>
                </a:solidFill>
              </a:rPr>
              <a:t>에 따라서 도출해보았다</a:t>
            </a:r>
            <a:r>
              <a:rPr lang="en-US" altLang="ko-KR" sz="2400" b="1" dirty="0">
                <a:solidFill>
                  <a:srgbClr val="305C81"/>
                </a:solidFill>
              </a:rPr>
              <a:t>.</a:t>
            </a:r>
          </a:p>
          <a:p>
            <a:pPr algn="ctr"/>
            <a:endParaRPr lang="en-US" altLang="ko-KR" sz="2400" b="1" dirty="0">
              <a:solidFill>
                <a:srgbClr val="305C81"/>
              </a:solidFill>
            </a:endParaRPr>
          </a:p>
          <a:p>
            <a:pPr algn="ctr"/>
            <a:r>
              <a:rPr lang="ko-KR" altLang="en-US" sz="2400" b="1" dirty="0">
                <a:solidFill>
                  <a:srgbClr val="305C81"/>
                </a:solidFill>
              </a:rPr>
              <a:t>이 때</a:t>
            </a:r>
            <a:r>
              <a:rPr lang="en-US" altLang="ko-KR" sz="2400" b="1" dirty="0">
                <a:solidFill>
                  <a:srgbClr val="305C81"/>
                </a:solidFill>
              </a:rPr>
              <a:t>, t0</a:t>
            </a:r>
            <a:r>
              <a:rPr lang="ko-KR" altLang="en-US" sz="2400" b="1" dirty="0">
                <a:solidFill>
                  <a:srgbClr val="305C81"/>
                </a:solidFill>
              </a:rPr>
              <a:t>에서 </a:t>
            </a:r>
            <a:r>
              <a:rPr lang="en-US" altLang="ko-KR" sz="2400" b="1" dirty="0">
                <a:solidFill>
                  <a:srgbClr val="305C81"/>
                </a:solidFill>
              </a:rPr>
              <a:t>input</a:t>
            </a:r>
            <a:r>
              <a:rPr lang="ko-KR" altLang="en-US" sz="2400" b="1" dirty="0">
                <a:solidFill>
                  <a:srgbClr val="305C81"/>
                </a:solidFill>
              </a:rPr>
              <a:t>이 </a:t>
            </a:r>
            <a:r>
              <a:rPr lang="en-US" altLang="ko-KR" sz="2400" b="1" dirty="0">
                <a:solidFill>
                  <a:srgbClr val="305C81"/>
                </a:solidFill>
              </a:rPr>
              <a:t>1</a:t>
            </a:r>
            <a:r>
              <a:rPr lang="ko-KR" altLang="en-US" sz="2400" b="1" dirty="0">
                <a:solidFill>
                  <a:srgbClr val="305C81"/>
                </a:solidFill>
              </a:rPr>
              <a:t>이면 </a:t>
            </a:r>
            <a:r>
              <a:rPr lang="en-US" altLang="ko-KR" sz="2400" b="1" dirty="0">
                <a:solidFill>
                  <a:srgbClr val="305C81"/>
                </a:solidFill>
              </a:rPr>
              <a:t>Output</a:t>
            </a:r>
            <a:r>
              <a:rPr lang="ko-KR" altLang="en-US" sz="2400" b="1" dirty="0">
                <a:solidFill>
                  <a:srgbClr val="305C81"/>
                </a:solidFill>
              </a:rPr>
              <a:t>이 </a:t>
            </a:r>
            <a:r>
              <a:rPr lang="en-US" altLang="ko-KR" sz="2400" b="1" dirty="0">
                <a:solidFill>
                  <a:srgbClr val="305C81"/>
                </a:solidFill>
              </a:rPr>
              <a:t>0</a:t>
            </a:r>
            <a:r>
              <a:rPr lang="ko-KR" altLang="en-US" sz="2400" b="1" dirty="0">
                <a:solidFill>
                  <a:srgbClr val="305C81"/>
                </a:solidFill>
              </a:rPr>
              <a:t>이 되고</a:t>
            </a:r>
            <a:r>
              <a:rPr lang="en-US" altLang="ko-KR" sz="2400" b="1" dirty="0">
                <a:solidFill>
                  <a:srgbClr val="305C81"/>
                </a:solidFill>
              </a:rPr>
              <a:t>, </a:t>
            </a:r>
            <a:r>
              <a:rPr lang="ko-KR" altLang="en-US" sz="2400" b="1" dirty="0">
                <a:solidFill>
                  <a:srgbClr val="305C81"/>
                </a:solidFill>
              </a:rPr>
              <a:t>이때 </a:t>
            </a:r>
            <a:r>
              <a:rPr lang="en-US" altLang="ko-KR" sz="2400" b="1" dirty="0">
                <a:solidFill>
                  <a:srgbClr val="305C81"/>
                </a:solidFill>
              </a:rPr>
              <a:t>state</a:t>
            </a:r>
            <a:r>
              <a:rPr lang="ko-KR" altLang="en-US" sz="2400" b="1" dirty="0">
                <a:solidFill>
                  <a:srgbClr val="305C81"/>
                </a:solidFill>
              </a:rPr>
              <a:t>는 </a:t>
            </a:r>
            <a:r>
              <a:rPr lang="en-US" altLang="ko-KR" sz="2400" b="1" dirty="0">
                <a:solidFill>
                  <a:srgbClr val="305C81"/>
                </a:solidFill>
              </a:rPr>
              <a:t>00</a:t>
            </a:r>
            <a:r>
              <a:rPr lang="ko-KR" altLang="en-US" sz="2400" b="1" dirty="0">
                <a:solidFill>
                  <a:srgbClr val="305C81"/>
                </a:solidFill>
              </a:rPr>
              <a:t>이 된다</a:t>
            </a:r>
            <a:r>
              <a:rPr lang="en-US" altLang="ko-KR" sz="2400" b="1" dirty="0">
                <a:solidFill>
                  <a:srgbClr val="305C81"/>
                </a:solidFill>
              </a:rPr>
              <a:t>.</a:t>
            </a:r>
          </a:p>
          <a:p>
            <a:pPr algn="ctr"/>
            <a:r>
              <a:rPr lang="en-US" altLang="ko-KR" sz="2400" b="1" dirty="0">
                <a:solidFill>
                  <a:srgbClr val="305C81"/>
                </a:solidFill>
              </a:rPr>
              <a:t>t1</a:t>
            </a:r>
            <a:r>
              <a:rPr lang="ko-KR" altLang="en-US" sz="2400" b="1" dirty="0">
                <a:solidFill>
                  <a:srgbClr val="305C81"/>
                </a:solidFill>
              </a:rPr>
              <a:t>에서는</a:t>
            </a:r>
            <a:r>
              <a:rPr lang="en-US" altLang="ko-KR" sz="2400" b="1" dirty="0">
                <a:solidFill>
                  <a:srgbClr val="305C81"/>
                </a:solidFill>
              </a:rPr>
              <a:t>input</a:t>
            </a:r>
            <a:r>
              <a:rPr lang="ko-KR" altLang="en-US" sz="2400" b="1" dirty="0">
                <a:solidFill>
                  <a:srgbClr val="305C81"/>
                </a:solidFill>
              </a:rPr>
              <a:t>이 </a:t>
            </a:r>
            <a:r>
              <a:rPr lang="en-US" altLang="ko-KR" sz="2400" b="1" dirty="0">
                <a:solidFill>
                  <a:srgbClr val="305C81"/>
                </a:solidFill>
              </a:rPr>
              <a:t>0</a:t>
            </a:r>
            <a:r>
              <a:rPr lang="ko-KR" altLang="en-US" sz="2400" b="1" dirty="0">
                <a:solidFill>
                  <a:srgbClr val="305C81"/>
                </a:solidFill>
              </a:rPr>
              <a:t>이면 </a:t>
            </a:r>
            <a:r>
              <a:rPr lang="en-US" altLang="ko-KR" sz="2400" b="1" dirty="0">
                <a:solidFill>
                  <a:srgbClr val="305C81"/>
                </a:solidFill>
              </a:rPr>
              <a:t>Output</a:t>
            </a:r>
            <a:r>
              <a:rPr lang="ko-KR" altLang="en-US" sz="2400" b="1" dirty="0">
                <a:solidFill>
                  <a:srgbClr val="305C81"/>
                </a:solidFill>
              </a:rPr>
              <a:t>이 </a:t>
            </a:r>
            <a:r>
              <a:rPr lang="en-US" altLang="ko-KR" sz="2400" b="1" dirty="0">
                <a:solidFill>
                  <a:srgbClr val="305C81"/>
                </a:solidFill>
              </a:rPr>
              <a:t>0</a:t>
            </a:r>
            <a:r>
              <a:rPr lang="ko-KR" altLang="en-US" sz="2400" b="1" dirty="0">
                <a:solidFill>
                  <a:srgbClr val="305C81"/>
                </a:solidFill>
              </a:rPr>
              <a:t>이 되고</a:t>
            </a:r>
            <a:r>
              <a:rPr lang="en-US" altLang="ko-KR" sz="2400" b="1" dirty="0">
                <a:solidFill>
                  <a:srgbClr val="305C81"/>
                </a:solidFill>
              </a:rPr>
              <a:t>, </a:t>
            </a:r>
            <a:r>
              <a:rPr lang="ko-KR" altLang="en-US" sz="2400" b="1" dirty="0">
                <a:solidFill>
                  <a:srgbClr val="305C81"/>
                </a:solidFill>
              </a:rPr>
              <a:t>이때 </a:t>
            </a:r>
            <a:r>
              <a:rPr lang="en-US" altLang="ko-KR" sz="2400" b="1" dirty="0">
                <a:solidFill>
                  <a:srgbClr val="305C81"/>
                </a:solidFill>
              </a:rPr>
              <a:t>state</a:t>
            </a:r>
            <a:r>
              <a:rPr lang="ko-KR" altLang="en-US" sz="2400" b="1" dirty="0">
                <a:solidFill>
                  <a:srgbClr val="305C81"/>
                </a:solidFill>
              </a:rPr>
              <a:t>는 </a:t>
            </a:r>
            <a:r>
              <a:rPr lang="en-US" altLang="ko-KR" sz="2400" b="1" dirty="0">
                <a:solidFill>
                  <a:srgbClr val="305C81"/>
                </a:solidFill>
              </a:rPr>
              <a:t>01</a:t>
            </a:r>
            <a:r>
              <a:rPr lang="ko-KR" altLang="en-US" sz="2400" b="1" dirty="0">
                <a:solidFill>
                  <a:srgbClr val="305C81"/>
                </a:solidFill>
              </a:rPr>
              <a:t>이 된다</a:t>
            </a:r>
            <a:r>
              <a:rPr lang="en-US" altLang="ko-KR" sz="2400" b="1" dirty="0">
                <a:solidFill>
                  <a:srgbClr val="305C81"/>
                </a:solidFill>
              </a:rPr>
              <a:t>.</a:t>
            </a:r>
          </a:p>
          <a:p>
            <a:pPr algn="ctr"/>
            <a:endParaRPr lang="en-US" altLang="ko-KR" sz="2400" b="1" dirty="0">
              <a:solidFill>
                <a:srgbClr val="305C81"/>
              </a:solidFill>
            </a:endParaRPr>
          </a:p>
          <a:p>
            <a:pPr algn="ctr"/>
            <a:r>
              <a:rPr lang="ko-KR" altLang="en-US" sz="2400" b="1" dirty="0">
                <a:solidFill>
                  <a:srgbClr val="305C81"/>
                </a:solidFill>
              </a:rPr>
              <a:t>이와 같은 형식으로 </a:t>
            </a:r>
            <a:r>
              <a:rPr lang="en-US" altLang="ko-KR" sz="2400" b="1" dirty="0">
                <a:solidFill>
                  <a:srgbClr val="305C81"/>
                </a:solidFill>
              </a:rPr>
              <a:t>t7</a:t>
            </a:r>
            <a:r>
              <a:rPr lang="ko-KR" altLang="en-US" sz="2400" b="1" dirty="0">
                <a:solidFill>
                  <a:srgbClr val="305C81"/>
                </a:solidFill>
              </a:rPr>
              <a:t>까지 임의로 정하면 다음 그림과 같다</a:t>
            </a:r>
            <a:r>
              <a:rPr lang="en-US" altLang="ko-KR" sz="2400" b="1" dirty="0">
                <a:solidFill>
                  <a:srgbClr val="305C81"/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1890C1-4046-48C0-B2B6-4AB1B3D4E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7" t="8029" r="38752" b="73620"/>
          <a:stretch/>
        </p:blipFill>
        <p:spPr>
          <a:xfrm>
            <a:off x="324464" y="3834581"/>
            <a:ext cx="6183264" cy="230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8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30">
            <a:extLst>
              <a:ext uri="{FF2B5EF4-FFF2-40B4-BE49-F238E27FC236}">
                <a16:creationId xmlns:a16="http://schemas.microsoft.com/office/drawing/2014/main" id="{9699C502-C8CD-4BA8-B6FC-1AC4333B562D}"/>
              </a:ext>
            </a:extLst>
          </p:cNvPr>
          <p:cNvSpPr/>
          <p:nvPr/>
        </p:nvSpPr>
        <p:spPr>
          <a:xfrm>
            <a:off x="0" y="2"/>
            <a:ext cx="12192000" cy="1172116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053BFF-B792-4DBA-BCE0-B78F0BC16A4B}"/>
              </a:ext>
            </a:extLst>
          </p:cNvPr>
          <p:cNvSpPr/>
          <p:nvPr/>
        </p:nvSpPr>
        <p:spPr>
          <a:xfrm>
            <a:off x="57751" y="205228"/>
            <a:ext cx="12076497" cy="691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3"/>
              </a:buClr>
              <a:defRPr/>
            </a:pPr>
            <a:r>
              <a:rPr lang="en-US" altLang="ko-KR" sz="3600" b="1" i="1" dirty="0">
                <a:solidFill>
                  <a:srgbClr val="80BCE1"/>
                </a:solidFill>
              </a:rPr>
              <a:t>1. </a:t>
            </a:r>
            <a:r>
              <a:rPr lang="en-US" altLang="ko-KR" sz="3600" b="1" dirty="0">
                <a:solidFill>
                  <a:srgbClr val="80BCE1"/>
                </a:solidFill>
              </a:rPr>
              <a:t>Analyze the following circuit manually in a paper.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B310DD-8E4E-43F8-824D-E183E062ABC3}"/>
              </a:ext>
            </a:extLst>
          </p:cNvPr>
          <p:cNvSpPr/>
          <p:nvPr/>
        </p:nvSpPr>
        <p:spPr>
          <a:xfrm>
            <a:off x="219676" y="1377344"/>
            <a:ext cx="3988529" cy="526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ctr">
              <a:lnSpc>
                <a:spcPct val="110000"/>
              </a:lnSpc>
              <a:buClr>
                <a:srgbClr val="305C81"/>
              </a:buClr>
              <a:buFont typeface="+mj-ea"/>
              <a:buAutoNum type="circleNumDbPlain" startAt="5"/>
              <a:defRPr/>
            </a:pPr>
            <a:r>
              <a:rPr lang="en-US" altLang="ko-KR" sz="2800" b="1" dirty="0">
                <a:solidFill>
                  <a:srgbClr val="305C81"/>
                </a:solidFill>
              </a:rPr>
              <a:t>Timing</a:t>
            </a:r>
            <a:r>
              <a:rPr lang="ko-KR" altLang="en-US" sz="2800" b="1" dirty="0">
                <a:solidFill>
                  <a:srgbClr val="305C81"/>
                </a:solidFill>
              </a:rPr>
              <a:t> </a:t>
            </a:r>
            <a:r>
              <a:rPr lang="en-US" altLang="ko-KR" sz="2800" b="1" dirty="0">
                <a:solidFill>
                  <a:srgbClr val="305C81"/>
                </a:solidFill>
              </a:rPr>
              <a:t>diagram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982F37-2254-4C71-A637-47B5400A2DEB}"/>
              </a:ext>
            </a:extLst>
          </p:cNvPr>
          <p:cNvSpPr/>
          <p:nvPr/>
        </p:nvSpPr>
        <p:spPr>
          <a:xfrm>
            <a:off x="219676" y="1977754"/>
            <a:ext cx="6096000" cy="7407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417638" lvl="2" indent="-514350">
              <a:lnSpc>
                <a:spcPct val="110000"/>
              </a:lnSpc>
              <a:buClr>
                <a:srgbClr val="84B8DD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srgbClr val="305C81"/>
                </a:solidFill>
              </a:rPr>
              <a:t>Draw the timing diagram that matches the timing sequence.</a:t>
            </a:r>
            <a:endParaRPr lang="en-US" altLang="ko-KR" sz="2000" b="1" dirty="0">
              <a:solidFill>
                <a:srgbClr val="305C8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341CEC-3E4D-40CE-A721-2154C4C4E6C5}"/>
              </a:ext>
            </a:extLst>
          </p:cNvPr>
          <p:cNvSpPr/>
          <p:nvPr/>
        </p:nvSpPr>
        <p:spPr>
          <a:xfrm>
            <a:off x="8299668" y="1731148"/>
            <a:ext cx="38345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305C81"/>
                </a:solidFill>
              </a:rPr>
              <a:t>앞에</a:t>
            </a:r>
            <a:r>
              <a:rPr lang="en-US" altLang="ko-KR" sz="2400" b="1" dirty="0">
                <a:solidFill>
                  <a:srgbClr val="305C81"/>
                </a:solidFill>
              </a:rPr>
              <a:t> </a:t>
            </a:r>
            <a:r>
              <a:rPr lang="ko-KR" altLang="en-US" sz="2400" b="1" dirty="0">
                <a:solidFill>
                  <a:srgbClr val="305C81"/>
                </a:solidFill>
              </a:rPr>
              <a:t>그린 </a:t>
            </a:r>
            <a:r>
              <a:rPr lang="en-US" altLang="ko-KR" sz="2400" b="1" dirty="0">
                <a:solidFill>
                  <a:srgbClr val="305C81"/>
                </a:solidFill>
              </a:rPr>
              <a:t>Timing sequence</a:t>
            </a:r>
            <a:r>
              <a:rPr lang="ko-KR" altLang="en-US" sz="2400" b="1" dirty="0">
                <a:solidFill>
                  <a:srgbClr val="305C81"/>
                </a:solidFill>
              </a:rPr>
              <a:t>를 가지고 </a:t>
            </a:r>
            <a:r>
              <a:rPr lang="en-US" altLang="ko-KR" sz="2400" b="1" dirty="0">
                <a:solidFill>
                  <a:srgbClr val="305C81"/>
                </a:solidFill>
              </a:rPr>
              <a:t>Timing diagram</a:t>
            </a:r>
            <a:r>
              <a:rPr lang="ko-KR" altLang="en-US" sz="2400" b="1" dirty="0">
                <a:solidFill>
                  <a:srgbClr val="305C81"/>
                </a:solidFill>
              </a:rPr>
              <a:t>을 그린다</a:t>
            </a:r>
            <a:r>
              <a:rPr lang="en-US" altLang="ko-KR" sz="2400" b="1" dirty="0">
                <a:solidFill>
                  <a:srgbClr val="305C81"/>
                </a:solidFill>
              </a:rPr>
              <a:t>. </a:t>
            </a:r>
            <a:r>
              <a:rPr lang="ko-KR" altLang="en-US" sz="2400" b="1" dirty="0">
                <a:solidFill>
                  <a:srgbClr val="305C81"/>
                </a:solidFill>
              </a:rPr>
              <a:t>그리고 이를 </a:t>
            </a:r>
            <a:r>
              <a:rPr lang="en-US" altLang="ko-KR" sz="2400" b="1" dirty="0">
                <a:solidFill>
                  <a:srgbClr val="305C81"/>
                </a:solidFill>
              </a:rPr>
              <a:t>Timing sequence</a:t>
            </a:r>
            <a:r>
              <a:rPr lang="ko-KR" altLang="en-US" sz="2400" b="1" dirty="0">
                <a:solidFill>
                  <a:srgbClr val="305C81"/>
                </a:solidFill>
              </a:rPr>
              <a:t>와 </a:t>
            </a:r>
            <a:r>
              <a:rPr lang="en-US" altLang="ko-KR" sz="2400" b="1" dirty="0">
                <a:solidFill>
                  <a:srgbClr val="305C81"/>
                </a:solidFill>
              </a:rPr>
              <a:t>match</a:t>
            </a:r>
            <a:r>
              <a:rPr lang="ko-KR" altLang="en-US" sz="2400" b="1" dirty="0">
                <a:solidFill>
                  <a:srgbClr val="305C81"/>
                </a:solidFill>
              </a:rPr>
              <a:t>를 </a:t>
            </a:r>
            <a:endParaRPr lang="en-US" altLang="ko-KR" sz="2400" b="1" dirty="0">
              <a:solidFill>
                <a:srgbClr val="305C81"/>
              </a:solidFill>
            </a:endParaRPr>
          </a:p>
          <a:p>
            <a:pPr algn="ctr"/>
            <a:r>
              <a:rPr lang="ko-KR" altLang="en-US" sz="2400" b="1" dirty="0">
                <a:solidFill>
                  <a:srgbClr val="305C81"/>
                </a:solidFill>
              </a:rPr>
              <a:t>시켜본다</a:t>
            </a:r>
            <a:r>
              <a:rPr lang="en-US" altLang="ko-KR" sz="2400" b="1" dirty="0">
                <a:solidFill>
                  <a:srgbClr val="305C81"/>
                </a:solidFill>
              </a:rPr>
              <a:t>. </a:t>
            </a:r>
          </a:p>
          <a:p>
            <a:pPr algn="ctr"/>
            <a:r>
              <a:rPr lang="ko-KR" altLang="en-US" sz="2400" b="1" dirty="0">
                <a:solidFill>
                  <a:srgbClr val="305C81"/>
                </a:solidFill>
              </a:rPr>
              <a:t>그러면 다음과 같은 </a:t>
            </a:r>
            <a:endParaRPr lang="en-US" altLang="ko-KR" sz="2400" b="1" dirty="0">
              <a:solidFill>
                <a:srgbClr val="305C81"/>
              </a:solidFill>
            </a:endParaRPr>
          </a:p>
          <a:p>
            <a:pPr algn="ctr"/>
            <a:r>
              <a:rPr lang="ko-KR" altLang="en-US" sz="2400" b="1" dirty="0">
                <a:solidFill>
                  <a:srgbClr val="305C81"/>
                </a:solidFill>
              </a:rPr>
              <a:t>그림이 나오게 된다</a:t>
            </a:r>
            <a:r>
              <a:rPr lang="en-US" altLang="ko-KR" sz="2400" b="1" dirty="0">
                <a:solidFill>
                  <a:srgbClr val="305C81"/>
                </a:solidFill>
              </a:rPr>
              <a:t>.</a:t>
            </a:r>
          </a:p>
          <a:p>
            <a:pPr algn="ctr"/>
            <a:endParaRPr lang="en-US" altLang="ko-KR" sz="2400" b="1" dirty="0">
              <a:solidFill>
                <a:srgbClr val="305C81"/>
              </a:solidFill>
            </a:endParaRPr>
          </a:p>
          <a:p>
            <a:pPr algn="ctr"/>
            <a:r>
              <a:rPr lang="ko-KR" altLang="en-US" sz="2400" b="1" dirty="0">
                <a:solidFill>
                  <a:srgbClr val="80BCE1"/>
                </a:solidFill>
              </a:rPr>
              <a:t>이 때</a:t>
            </a:r>
            <a:r>
              <a:rPr lang="en-US" altLang="ko-KR" sz="2400" b="1" dirty="0">
                <a:solidFill>
                  <a:srgbClr val="80BCE1"/>
                </a:solidFill>
              </a:rPr>
              <a:t>, Propagation delay</a:t>
            </a:r>
            <a:r>
              <a:rPr lang="ko-KR" altLang="en-US" sz="2400" b="1" dirty="0">
                <a:solidFill>
                  <a:srgbClr val="80BCE1"/>
                </a:solidFill>
              </a:rPr>
              <a:t>로 인해 </a:t>
            </a:r>
            <a:r>
              <a:rPr lang="en-US" altLang="ko-KR" sz="2400" b="1" dirty="0">
                <a:solidFill>
                  <a:srgbClr val="80BCE1"/>
                </a:solidFill>
              </a:rPr>
              <a:t>state</a:t>
            </a:r>
            <a:r>
              <a:rPr lang="ko-KR" altLang="en-US" sz="2400" b="1" dirty="0">
                <a:solidFill>
                  <a:srgbClr val="80BCE1"/>
                </a:solidFill>
              </a:rPr>
              <a:t>와 </a:t>
            </a:r>
            <a:endParaRPr lang="en-US" altLang="ko-KR" sz="2400" b="1" dirty="0">
              <a:solidFill>
                <a:srgbClr val="80BCE1"/>
              </a:solidFill>
            </a:endParaRPr>
          </a:p>
          <a:p>
            <a:pPr algn="ctr"/>
            <a:r>
              <a:rPr lang="en-US" altLang="ko-KR" sz="2400" b="1" dirty="0">
                <a:solidFill>
                  <a:srgbClr val="80BCE1"/>
                </a:solidFill>
              </a:rPr>
              <a:t>Output y</a:t>
            </a:r>
            <a:r>
              <a:rPr lang="ko-KR" altLang="en-US" sz="2400" b="1" dirty="0">
                <a:solidFill>
                  <a:srgbClr val="80BCE1"/>
                </a:solidFill>
              </a:rPr>
              <a:t>가 조금씩 밀려서 나오게 된다</a:t>
            </a:r>
            <a:r>
              <a:rPr lang="en-US" altLang="ko-KR" sz="2400" b="1" dirty="0">
                <a:solidFill>
                  <a:srgbClr val="80BCE1"/>
                </a:solidFill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19CE37-EF13-47D9-9AFA-4C4666A761BF}"/>
              </a:ext>
            </a:extLst>
          </p:cNvPr>
          <p:cNvSpPr/>
          <p:nvPr/>
        </p:nvSpPr>
        <p:spPr>
          <a:xfrm>
            <a:off x="6095999" y="6135330"/>
            <a:ext cx="1710813" cy="648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1890C1-4046-48C0-B2B6-4AB1B3D4E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91" b="26451"/>
          <a:stretch/>
        </p:blipFill>
        <p:spPr>
          <a:xfrm>
            <a:off x="219676" y="2725880"/>
            <a:ext cx="8161067" cy="392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30">
            <a:extLst>
              <a:ext uri="{FF2B5EF4-FFF2-40B4-BE49-F238E27FC236}">
                <a16:creationId xmlns:a16="http://schemas.microsoft.com/office/drawing/2014/main" id="{9699C502-C8CD-4BA8-B6FC-1AC4333B562D}"/>
              </a:ext>
            </a:extLst>
          </p:cNvPr>
          <p:cNvSpPr/>
          <p:nvPr/>
        </p:nvSpPr>
        <p:spPr>
          <a:xfrm>
            <a:off x="0" y="2"/>
            <a:ext cx="12192000" cy="1172116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053BFF-B792-4DBA-BCE0-B78F0BC16A4B}"/>
              </a:ext>
            </a:extLst>
          </p:cNvPr>
          <p:cNvSpPr/>
          <p:nvPr/>
        </p:nvSpPr>
        <p:spPr>
          <a:xfrm>
            <a:off x="727588" y="206949"/>
            <a:ext cx="10913806" cy="758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3"/>
              </a:buClr>
              <a:defRPr/>
            </a:pPr>
            <a:r>
              <a:rPr lang="en-US" altLang="ko-KR" sz="4000" b="1" i="1" dirty="0">
                <a:solidFill>
                  <a:srgbClr val="80BCE1"/>
                </a:solidFill>
              </a:rPr>
              <a:t>2. Design the circuit with BDF in Quartus II.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5D15E5-9187-4C64-B85A-5AABC2D77C56}"/>
              </a:ext>
            </a:extLst>
          </p:cNvPr>
          <p:cNvSpPr/>
          <p:nvPr/>
        </p:nvSpPr>
        <p:spPr>
          <a:xfrm>
            <a:off x="-565504" y="1379065"/>
            <a:ext cx="5466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Clr>
                <a:srgbClr val="305C81"/>
              </a:buClr>
              <a:buFont typeface="+mj-ea"/>
              <a:buAutoNum type="circleNumDbPlain"/>
            </a:pPr>
            <a:r>
              <a:rPr lang="en-US" altLang="ko-KR" sz="2400" b="1" dirty="0">
                <a:solidFill>
                  <a:srgbClr val="305C81"/>
                </a:solidFill>
              </a:rPr>
              <a:t>BDF</a:t>
            </a:r>
            <a:r>
              <a:rPr lang="ko-KR" altLang="en-US" sz="2400" b="1" dirty="0">
                <a:solidFill>
                  <a:srgbClr val="305C81"/>
                </a:solidFill>
              </a:rPr>
              <a:t>로 그린 회로도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A3A31C-A066-4373-B04C-392D75E639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4" t="11800" r="6378" b="18591"/>
          <a:stretch/>
        </p:blipFill>
        <p:spPr>
          <a:xfrm>
            <a:off x="295274" y="1899207"/>
            <a:ext cx="8859123" cy="421584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16F91E0-5EEE-44BB-BD6F-A0AB4FBC7B6A}"/>
              </a:ext>
            </a:extLst>
          </p:cNvPr>
          <p:cNvSpPr/>
          <p:nvPr/>
        </p:nvSpPr>
        <p:spPr>
          <a:xfrm>
            <a:off x="9315451" y="3037632"/>
            <a:ext cx="2705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305C81"/>
                </a:solidFill>
              </a:rPr>
              <a:t>앞에서 나온 </a:t>
            </a:r>
            <a:endParaRPr lang="en-US" altLang="ko-KR" sz="2400" b="1" dirty="0">
              <a:solidFill>
                <a:srgbClr val="305C81"/>
              </a:solidFill>
            </a:endParaRPr>
          </a:p>
          <a:p>
            <a:pPr algn="ctr"/>
            <a:r>
              <a:rPr lang="ko-KR" altLang="en-US" sz="2400" b="1" dirty="0">
                <a:solidFill>
                  <a:srgbClr val="305C81"/>
                </a:solidFill>
              </a:rPr>
              <a:t>회로도를 </a:t>
            </a:r>
            <a:endParaRPr lang="en-US" altLang="ko-KR" sz="2400" b="1" dirty="0">
              <a:solidFill>
                <a:srgbClr val="305C81"/>
              </a:solidFill>
            </a:endParaRPr>
          </a:p>
          <a:p>
            <a:pPr algn="ctr"/>
            <a:r>
              <a:rPr lang="en-US" altLang="ko-KR" sz="2400" b="1" dirty="0">
                <a:solidFill>
                  <a:srgbClr val="305C81"/>
                </a:solidFill>
              </a:rPr>
              <a:t>Quartus</a:t>
            </a:r>
            <a:r>
              <a:rPr lang="ko-KR" altLang="en-US" sz="2400" b="1" dirty="0">
                <a:solidFill>
                  <a:srgbClr val="305C81"/>
                </a:solidFill>
              </a:rPr>
              <a:t>를 </a:t>
            </a:r>
            <a:endParaRPr lang="en-US" altLang="ko-KR" sz="2400" b="1" dirty="0">
              <a:solidFill>
                <a:srgbClr val="305C81"/>
              </a:solidFill>
            </a:endParaRPr>
          </a:p>
          <a:p>
            <a:pPr algn="ctr"/>
            <a:r>
              <a:rPr lang="ko-KR" altLang="en-US" sz="2400" b="1" dirty="0">
                <a:solidFill>
                  <a:srgbClr val="305C81"/>
                </a:solidFill>
              </a:rPr>
              <a:t>이용하여 </a:t>
            </a:r>
            <a:endParaRPr lang="en-US" altLang="ko-KR" sz="2400" b="1" dirty="0">
              <a:solidFill>
                <a:srgbClr val="305C81"/>
              </a:solidFill>
            </a:endParaRPr>
          </a:p>
          <a:p>
            <a:pPr algn="ctr"/>
            <a:r>
              <a:rPr lang="ko-KR" altLang="en-US" sz="2400" b="1" dirty="0">
                <a:solidFill>
                  <a:srgbClr val="305C81"/>
                </a:solidFill>
              </a:rPr>
              <a:t>구현한다</a:t>
            </a:r>
            <a:r>
              <a:rPr lang="en-US" altLang="ko-KR" sz="2400" b="1" dirty="0">
                <a:solidFill>
                  <a:srgbClr val="305C8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0080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30">
            <a:extLst>
              <a:ext uri="{FF2B5EF4-FFF2-40B4-BE49-F238E27FC236}">
                <a16:creationId xmlns:a16="http://schemas.microsoft.com/office/drawing/2014/main" id="{9699C502-C8CD-4BA8-B6FC-1AC4333B562D}"/>
              </a:ext>
            </a:extLst>
          </p:cNvPr>
          <p:cNvSpPr/>
          <p:nvPr/>
        </p:nvSpPr>
        <p:spPr>
          <a:xfrm>
            <a:off x="0" y="2"/>
            <a:ext cx="12192000" cy="1172116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053BFF-B792-4DBA-BCE0-B78F0BC16A4B}"/>
              </a:ext>
            </a:extLst>
          </p:cNvPr>
          <p:cNvSpPr/>
          <p:nvPr/>
        </p:nvSpPr>
        <p:spPr>
          <a:xfrm>
            <a:off x="727588" y="206949"/>
            <a:ext cx="10913806" cy="758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3"/>
              </a:buClr>
              <a:defRPr/>
            </a:pPr>
            <a:r>
              <a:rPr lang="en-US" altLang="ko-KR" sz="4000" b="1" i="1" dirty="0">
                <a:solidFill>
                  <a:srgbClr val="80BCE1"/>
                </a:solidFill>
              </a:rPr>
              <a:t>2. Design the circuit with BDF in Quartus II.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5D15E5-9187-4C64-B85A-5AABC2D77C56}"/>
              </a:ext>
            </a:extLst>
          </p:cNvPr>
          <p:cNvSpPr/>
          <p:nvPr/>
        </p:nvSpPr>
        <p:spPr>
          <a:xfrm>
            <a:off x="-565504" y="1379065"/>
            <a:ext cx="5466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Clr>
                <a:srgbClr val="305C81"/>
              </a:buClr>
              <a:buFont typeface="+mj-ea"/>
              <a:buAutoNum type="circleNumDbPlain" startAt="2"/>
            </a:pPr>
            <a:r>
              <a:rPr lang="en-US" altLang="ko-KR" sz="2400" b="1" dirty="0">
                <a:solidFill>
                  <a:srgbClr val="305C81"/>
                </a:solidFill>
              </a:rPr>
              <a:t>RTL</a:t>
            </a:r>
            <a:r>
              <a:rPr lang="ko-KR" altLang="en-US" sz="2400" b="1" dirty="0">
                <a:solidFill>
                  <a:srgbClr val="305C81"/>
                </a:solidFill>
              </a:rPr>
              <a:t> </a:t>
            </a:r>
            <a:r>
              <a:rPr lang="en-US" altLang="ko-KR" sz="2400" b="1" dirty="0">
                <a:solidFill>
                  <a:srgbClr val="305C81"/>
                </a:solidFill>
              </a:rPr>
              <a:t>Viewer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6F91E0-5EEE-44BB-BD6F-A0AB4FBC7B6A}"/>
              </a:ext>
            </a:extLst>
          </p:cNvPr>
          <p:cNvSpPr/>
          <p:nvPr/>
        </p:nvSpPr>
        <p:spPr>
          <a:xfrm>
            <a:off x="9315451" y="3037632"/>
            <a:ext cx="27051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305C81"/>
                </a:solidFill>
              </a:rPr>
              <a:t>앞에서 나온 </a:t>
            </a:r>
            <a:endParaRPr lang="en-US" altLang="ko-KR" sz="2400" b="1" dirty="0">
              <a:solidFill>
                <a:srgbClr val="305C81"/>
              </a:solidFill>
            </a:endParaRPr>
          </a:p>
          <a:p>
            <a:pPr algn="ctr"/>
            <a:r>
              <a:rPr lang="ko-KR" altLang="en-US" sz="2400" b="1" dirty="0">
                <a:solidFill>
                  <a:srgbClr val="305C81"/>
                </a:solidFill>
              </a:rPr>
              <a:t>회로도를 </a:t>
            </a:r>
            <a:endParaRPr lang="en-US" altLang="ko-KR" sz="2400" b="1" dirty="0">
              <a:solidFill>
                <a:srgbClr val="305C81"/>
              </a:solidFill>
            </a:endParaRPr>
          </a:p>
          <a:p>
            <a:pPr algn="ctr"/>
            <a:r>
              <a:rPr lang="en-US" altLang="ko-KR" sz="2400" b="1" dirty="0">
                <a:solidFill>
                  <a:srgbClr val="305C81"/>
                </a:solidFill>
              </a:rPr>
              <a:t>RTL</a:t>
            </a:r>
            <a:r>
              <a:rPr lang="ko-KR" altLang="en-US" sz="2400" b="1" dirty="0">
                <a:solidFill>
                  <a:srgbClr val="305C81"/>
                </a:solidFill>
              </a:rPr>
              <a:t> </a:t>
            </a:r>
            <a:r>
              <a:rPr lang="en-US" altLang="ko-KR" sz="2400" b="1" dirty="0">
                <a:solidFill>
                  <a:srgbClr val="305C81"/>
                </a:solidFill>
              </a:rPr>
              <a:t>Viewer</a:t>
            </a:r>
            <a:r>
              <a:rPr lang="ko-KR" altLang="en-US" sz="2400" b="1" dirty="0">
                <a:solidFill>
                  <a:srgbClr val="305C81"/>
                </a:solidFill>
              </a:rPr>
              <a:t>로 </a:t>
            </a:r>
            <a:endParaRPr lang="en-US" altLang="ko-KR" sz="2400" b="1" dirty="0">
              <a:solidFill>
                <a:srgbClr val="305C81"/>
              </a:solidFill>
            </a:endParaRPr>
          </a:p>
          <a:p>
            <a:pPr algn="ctr"/>
            <a:r>
              <a:rPr lang="ko-KR" altLang="en-US" sz="2400" b="1" dirty="0">
                <a:solidFill>
                  <a:srgbClr val="305C81"/>
                </a:solidFill>
              </a:rPr>
              <a:t>표현한 것이다</a:t>
            </a:r>
            <a:r>
              <a:rPr lang="en-US" altLang="ko-KR" sz="2400" b="1" dirty="0">
                <a:solidFill>
                  <a:srgbClr val="305C81"/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D6C247-2A59-404E-8EEF-20FA7953BD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2" t="11535" r="10539" b="11039"/>
          <a:stretch/>
        </p:blipFill>
        <p:spPr>
          <a:xfrm>
            <a:off x="628650" y="1840729"/>
            <a:ext cx="8201025" cy="481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47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1681</Words>
  <Application>Microsoft Office PowerPoint</Application>
  <PresentationFormat>와이드스크린</PresentationFormat>
  <Paragraphs>170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혜인 이</cp:lastModifiedBy>
  <cp:revision>115</cp:revision>
  <dcterms:created xsi:type="dcterms:W3CDTF">2017-12-05T06:51:01Z</dcterms:created>
  <dcterms:modified xsi:type="dcterms:W3CDTF">2019-05-08T12:13:47Z</dcterms:modified>
</cp:coreProperties>
</file>