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306" r:id="rId4"/>
    <p:sldId id="315" r:id="rId5"/>
    <p:sldId id="292" r:id="rId6"/>
    <p:sldId id="313" r:id="rId7"/>
    <p:sldId id="307" r:id="rId8"/>
    <p:sldId id="308" r:id="rId9"/>
    <p:sldId id="312" r:id="rId10"/>
    <p:sldId id="291" r:id="rId11"/>
    <p:sldId id="295" r:id="rId12"/>
    <p:sldId id="316" r:id="rId13"/>
    <p:sldId id="296" r:id="rId14"/>
    <p:sldId id="298" r:id="rId15"/>
    <p:sldId id="305" r:id="rId16"/>
    <p:sldId id="314" r:id="rId17"/>
    <p:sldId id="31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C81"/>
    <a:srgbClr val="80BCE1"/>
    <a:srgbClr val="84B8DD"/>
    <a:srgbClr val="C0E6DB"/>
    <a:srgbClr val="2D3037"/>
    <a:srgbClr val="E0E0E2"/>
    <a:srgbClr val="E4E4E6"/>
    <a:srgbClr val="D7E0E3"/>
    <a:srgbClr val="141414"/>
    <a:srgbClr val="E6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혜인 이" userId="c1d8042edea9c5ba" providerId="LiveId" clId="{B4B92702-83F5-40A6-9082-D2DE1C55C385}"/>
    <pc:docChg chg="undo custSel addSld delSld modSld sldOrd">
      <pc:chgData name="혜인 이" userId="c1d8042edea9c5ba" providerId="LiveId" clId="{B4B92702-83F5-40A6-9082-D2DE1C55C385}" dt="2019-04-08T13:46:36" v="5187" actId="1076"/>
      <pc:docMkLst>
        <pc:docMk/>
      </pc:docMkLst>
      <pc:sldChg chg="modSp">
        <pc:chgData name="혜인 이" userId="c1d8042edea9c5ba" providerId="LiveId" clId="{B4B92702-83F5-40A6-9082-D2DE1C55C385}" dt="2019-04-08T12:01:55.176" v="272" actId="1076"/>
        <pc:sldMkLst>
          <pc:docMk/>
          <pc:sldMk cId="945109126" sldId="277"/>
        </pc:sldMkLst>
        <pc:spChg chg="mod">
          <ac:chgData name="혜인 이" userId="c1d8042edea9c5ba" providerId="LiveId" clId="{B4B92702-83F5-40A6-9082-D2DE1C55C385}" dt="2019-04-08T12:01:35.394" v="267" actId="1076"/>
          <ac:spMkLst>
            <pc:docMk/>
            <pc:sldMk cId="945109126" sldId="277"/>
            <ac:spMk id="31" creationId="{00000000-0000-0000-0000-000000000000}"/>
          </ac:spMkLst>
        </pc:spChg>
        <pc:spChg chg="mod">
          <ac:chgData name="혜인 이" userId="c1d8042edea9c5ba" providerId="LiveId" clId="{B4B92702-83F5-40A6-9082-D2DE1C55C385}" dt="2019-04-08T12:01:55.176" v="272" actId="1076"/>
          <ac:spMkLst>
            <pc:docMk/>
            <pc:sldMk cId="945109126" sldId="277"/>
            <ac:spMk id="77" creationId="{00000000-0000-0000-0000-000000000000}"/>
          </ac:spMkLst>
        </pc:spChg>
      </pc:sldChg>
      <pc:sldChg chg="del">
        <pc:chgData name="혜인 이" userId="c1d8042edea9c5ba" providerId="LiveId" clId="{B4B92702-83F5-40A6-9082-D2DE1C55C385}" dt="2019-04-08T12:03:47.423" v="295" actId="2696"/>
        <pc:sldMkLst>
          <pc:docMk/>
          <pc:sldMk cId="3246458757" sldId="279"/>
        </pc:sldMkLst>
      </pc:sldChg>
      <pc:sldChg chg="del">
        <pc:chgData name="혜인 이" userId="c1d8042edea9c5ba" providerId="LiveId" clId="{B4B92702-83F5-40A6-9082-D2DE1C55C385}" dt="2019-04-08T12:03:53.823" v="297" actId="2696"/>
        <pc:sldMkLst>
          <pc:docMk/>
          <pc:sldMk cId="1330470562" sldId="280"/>
        </pc:sldMkLst>
      </pc:sldChg>
      <pc:sldChg chg="del">
        <pc:chgData name="혜인 이" userId="c1d8042edea9c5ba" providerId="LiveId" clId="{B4B92702-83F5-40A6-9082-D2DE1C55C385}" dt="2019-04-08T12:04:08.356" v="303" actId="2696"/>
        <pc:sldMkLst>
          <pc:docMk/>
          <pc:sldMk cId="714386980" sldId="281"/>
        </pc:sldMkLst>
      </pc:sldChg>
      <pc:sldChg chg="del">
        <pc:chgData name="혜인 이" userId="c1d8042edea9c5ba" providerId="LiveId" clId="{B4B92702-83F5-40A6-9082-D2DE1C55C385}" dt="2019-04-08T12:03:48.503" v="296" actId="2696"/>
        <pc:sldMkLst>
          <pc:docMk/>
          <pc:sldMk cId="3383211815" sldId="284"/>
        </pc:sldMkLst>
      </pc:sldChg>
      <pc:sldChg chg="del">
        <pc:chgData name="혜인 이" userId="c1d8042edea9c5ba" providerId="LiveId" clId="{B4B92702-83F5-40A6-9082-D2DE1C55C385}" dt="2019-04-08T12:04:07.872" v="302" actId="2696"/>
        <pc:sldMkLst>
          <pc:docMk/>
          <pc:sldMk cId="376516295" sldId="286"/>
        </pc:sldMkLst>
      </pc:sldChg>
      <pc:sldChg chg="del">
        <pc:chgData name="혜인 이" userId="c1d8042edea9c5ba" providerId="LiveId" clId="{B4B92702-83F5-40A6-9082-D2DE1C55C385}" dt="2019-04-08T12:04:07.204" v="301" actId="2696"/>
        <pc:sldMkLst>
          <pc:docMk/>
          <pc:sldMk cId="1479288580" sldId="287"/>
        </pc:sldMkLst>
      </pc:sldChg>
      <pc:sldChg chg="del">
        <pc:chgData name="혜인 이" userId="c1d8042edea9c5ba" providerId="LiveId" clId="{B4B92702-83F5-40A6-9082-D2DE1C55C385}" dt="2019-04-08T12:04:06.581" v="300" actId="2696"/>
        <pc:sldMkLst>
          <pc:docMk/>
          <pc:sldMk cId="6208366" sldId="288"/>
        </pc:sldMkLst>
      </pc:sldChg>
      <pc:sldChg chg="del">
        <pc:chgData name="혜인 이" userId="c1d8042edea9c5ba" providerId="LiveId" clId="{B4B92702-83F5-40A6-9082-D2DE1C55C385}" dt="2019-04-08T12:04:05.991" v="299" actId="2696"/>
        <pc:sldMkLst>
          <pc:docMk/>
          <pc:sldMk cId="715881555" sldId="289"/>
        </pc:sldMkLst>
      </pc:sldChg>
      <pc:sldChg chg="del">
        <pc:chgData name="혜인 이" userId="c1d8042edea9c5ba" providerId="LiveId" clId="{B4B92702-83F5-40A6-9082-D2DE1C55C385}" dt="2019-04-08T12:04:05.493" v="298" actId="2696"/>
        <pc:sldMkLst>
          <pc:docMk/>
          <pc:sldMk cId="1685782448" sldId="290"/>
        </pc:sldMkLst>
      </pc:sldChg>
      <pc:sldChg chg="addSp delSp">
        <pc:chgData name="혜인 이" userId="c1d8042edea9c5ba" providerId="LiveId" clId="{B4B92702-83F5-40A6-9082-D2DE1C55C385}" dt="2019-04-08T13:09:41.018" v="3391" actId="478"/>
        <pc:sldMkLst>
          <pc:docMk/>
          <pc:sldMk cId="4065648893" sldId="291"/>
        </pc:sldMkLst>
        <pc:spChg chg="add del">
          <ac:chgData name="혜인 이" userId="c1d8042edea9c5ba" providerId="LiveId" clId="{B4B92702-83F5-40A6-9082-D2DE1C55C385}" dt="2019-04-08T13:09:41.018" v="3391" actId="478"/>
          <ac:spMkLst>
            <pc:docMk/>
            <pc:sldMk cId="4065648893" sldId="291"/>
            <ac:spMk id="13" creationId="{57140E77-7F6D-49B2-85A9-9E6B5E0C058A}"/>
          </ac:spMkLst>
        </pc:spChg>
        <pc:spChg chg="add del">
          <ac:chgData name="혜인 이" userId="c1d8042edea9c5ba" providerId="LiveId" clId="{B4B92702-83F5-40A6-9082-D2DE1C55C385}" dt="2019-04-08T13:09:41.018" v="3391" actId="478"/>
          <ac:spMkLst>
            <pc:docMk/>
            <pc:sldMk cId="4065648893" sldId="291"/>
            <ac:spMk id="14" creationId="{A0E52A75-25B1-4E50-B13B-E771DF82ADCC}"/>
          </ac:spMkLst>
        </pc:spChg>
      </pc:sldChg>
      <pc:sldChg chg="addSp delSp modSp">
        <pc:chgData name="혜인 이" userId="c1d8042edea9c5ba" providerId="LiveId" clId="{B4B92702-83F5-40A6-9082-D2DE1C55C385}" dt="2019-04-08T12:55:51.322" v="2217" actId="403"/>
        <pc:sldMkLst>
          <pc:docMk/>
          <pc:sldMk cId="2940080814" sldId="292"/>
        </pc:sldMkLst>
        <pc:spChg chg="del mod">
          <ac:chgData name="혜인 이" userId="c1d8042edea9c5ba" providerId="LiveId" clId="{B4B92702-83F5-40A6-9082-D2DE1C55C385}" dt="2019-04-08T11:30:03.263" v="5" actId="478"/>
          <ac:spMkLst>
            <pc:docMk/>
            <pc:sldMk cId="2940080814" sldId="292"/>
            <ac:spMk id="2" creationId="{9E617891-8E1D-4C41-95AE-11DB6A7DC00C}"/>
          </ac:spMkLst>
        </pc:spChg>
        <pc:spChg chg="add del mod">
          <ac:chgData name="혜인 이" userId="c1d8042edea9c5ba" providerId="LiveId" clId="{B4B92702-83F5-40A6-9082-D2DE1C55C385}" dt="2019-04-08T11:30:05.656" v="7" actId="478"/>
          <ac:spMkLst>
            <pc:docMk/>
            <pc:sldMk cId="2940080814" sldId="292"/>
            <ac:spMk id="4" creationId="{3295F439-E59F-4076-B066-391ABEE1A6C2}"/>
          </ac:spMkLst>
        </pc:spChg>
        <pc:spChg chg="add mod">
          <ac:chgData name="혜인 이" userId="c1d8042edea9c5ba" providerId="LiveId" clId="{B4B92702-83F5-40A6-9082-D2DE1C55C385}" dt="2019-04-08T12:36:39.364" v="1184" actId="122"/>
          <ac:spMkLst>
            <pc:docMk/>
            <pc:sldMk cId="2940080814" sldId="292"/>
            <ac:spMk id="5" creationId="{565D15E5-9187-4C64-B85A-5AABC2D77C56}"/>
          </ac:spMkLst>
        </pc:spChg>
        <pc:spChg chg="add mod">
          <ac:chgData name="혜인 이" userId="c1d8042edea9c5ba" providerId="LiveId" clId="{B4B92702-83F5-40A6-9082-D2DE1C55C385}" dt="2019-04-08T11:50:15.821" v="74" actId="1076"/>
          <ac:spMkLst>
            <pc:docMk/>
            <pc:sldMk cId="2940080814" sldId="292"/>
            <ac:spMk id="6" creationId="{93053BFF-B792-4DBA-BCE0-B78F0BC16A4B}"/>
          </ac:spMkLst>
        </pc:spChg>
        <pc:spChg chg="add mod ord">
          <ac:chgData name="혜인 이" userId="c1d8042edea9c5ba" providerId="LiveId" clId="{B4B92702-83F5-40A6-9082-D2DE1C55C385}" dt="2019-04-08T11:50:05.452" v="68" actId="1076"/>
          <ac:spMkLst>
            <pc:docMk/>
            <pc:sldMk cId="2940080814" sldId="292"/>
            <ac:spMk id="8" creationId="{9699C502-C8CD-4BA8-B6FC-1AC4333B562D}"/>
          </ac:spMkLst>
        </pc:spChg>
        <pc:spChg chg="add del">
          <ac:chgData name="혜인 이" userId="c1d8042edea9c5ba" providerId="LiveId" clId="{B4B92702-83F5-40A6-9082-D2DE1C55C385}" dt="2019-04-08T11:30:50.068" v="18" actId="478"/>
          <ac:spMkLst>
            <pc:docMk/>
            <pc:sldMk cId="2940080814" sldId="292"/>
            <ac:spMk id="9" creationId="{2D8B8476-69CE-43B8-8DED-A98FBD9412EB}"/>
          </ac:spMkLst>
        </pc:spChg>
        <pc:spChg chg="add del mod">
          <ac:chgData name="혜인 이" userId="c1d8042edea9c5ba" providerId="LiveId" clId="{B4B92702-83F5-40A6-9082-D2DE1C55C385}" dt="2019-04-08T12:30:34.459" v="920" actId="478"/>
          <ac:spMkLst>
            <pc:docMk/>
            <pc:sldMk cId="2940080814" sldId="292"/>
            <ac:spMk id="16" creationId="{E0CB9043-CE76-443B-99F7-F4E8B09E36EB}"/>
          </ac:spMkLst>
        </pc:spChg>
        <pc:spChg chg="add del mod">
          <ac:chgData name="혜인 이" userId="c1d8042edea9c5ba" providerId="LiveId" clId="{B4B92702-83F5-40A6-9082-D2DE1C55C385}" dt="2019-04-08T12:30:36.630" v="926" actId="478"/>
          <ac:spMkLst>
            <pc:docMk/>
            <pc:sldMk cId="2940080814" sldId="292"/>
            <ac:spMk id="17" creationId="{603F12FA-092A-41B3-AE03-481232613B3F}"/>
          </ac:spMkLst>
        </pc:spChg>
        <pc:spChg chg="add del mod">
          <ac:chgData name="혜인 이" userId="c1d8042edea9c5ba" providerId="LiveId" clId="{B4B92702-83F5-40A6-9082-D2DE1C55C385}" dt="2019-04-08T12:30:37.974" v="929" actId="478"/>
          <ac:spMkLst>
            <pc:docMk/>
            <pc:sldMk cId="2940080814" sldId="292"/>
            <ac:spMk id="18" creationId="{ED804F64-D6EA-4712-A8F7-310DA443FE99}"/>
          </ac:spMkLst>
        </pc:spChg>
        <pc:spChg chg="add del mod">
          <ac:chgData name="혜인 이" userId="c1d8042edea9c5ba" providerId="LiveId" clId="{B4B92702-83F5-40A6-9082-D2DE1C55C385}" dt="2019-04-08T12:18:59.528" v="656" actId="478"/>
          <ac:spMkLst>
            <pc:docMk/>
            <pc:sldMk cId="2940080814" sldId="292"/>
            <ac:spMk id="19" creationId="{FD77421D-6968-4E70-85BC-3155F77EB476}"/>
          </ac:spMkLst>
        </pc:spChg>
        <pc:spChg chg="add del mod">
          <ac:chgData name="혜인 이" userId="c1d8042edea9c5ba" providerId="LiveId" clId="{B4B92702-83F5-40A6-9082-D2DE1C55C385}" dt="2019-04-08T12:30:39.435" v="932" actId="478"/>
          <ac:spMkLst>
            <pc:docMk/>
            <pc:sldMk cId="2940080814" sldId="292"/>
            <ac:spMk id="20" creationId="{615C565B-9917-40C2-A469-31101B2CFC78}"/>
          </ac:spMkLst>
        </pc:spChg>
        <pc:spChg chg="add del mod">
          <ac:chgData name="혜인 이" userId="c1d8042edea9c5ba" providerId="LiveId" clId="{B4B92702-83F5-40A6-9082-D2DE1C55C385}" dt="2019-04-08T12:30:35.060" v="921" actId="478"/>
          <ac:spMkLst>
            <pc:docMk/>
            <pc:sldMk cId="2940080814" sldId="292"/>
            <ac:spMk id="21" creationId="{F53D1DC1-9E0B-4889-9D4E-27A5296B9959}"/>
          </ac:spMkLst>
        </pc:spChg>
        <pc:spChg chg="add del mod">
          <ac:chgData name="혜인 이" userId="c1d8042edea9c5ba" providerId="LiveId" clId="{B4B92702-83F5-40A6-9082-D2DE1C55C385}" dt="2019-04-08T12:30:36.067" v="925" actId="478"/>
          <ac:spMkLst>
            <pc:docMk/>
            <pc:sldMk cId="2940080814" sldId="292"/>
            <ac:spMk id="22" creationId="{FFA1359F-D16F-4749-9E88-2E3624D25E26}"/>
          </ac:spMkLst>
        </pc:spChg>
        <pc:spChg chg="add del mod">
          <ac:chgData name="혜인 이" userId="c1d8042edea9c5ba" providerId="LiveId" clId="{B4B92702-83F5-40A6-9082-D2DE1C55C385}" dt="2019-04-08T12:30:37.476" v="928" actId="478"/>
          <ac:spMkLst>
            <pc:docMk/>
            <pc:sldMk cId="2940080814" sldId="292"/>
            <ac:spMk id="23" creationId="{0F07B742-77B2-4761-9A5E-6E3295445E87}"/>
          </ac:spMkLst>
        </pc:spChg>
        <pc:spChg chg="add del mod">
          <ac:chgData name="혜인 이" userId="c1d8042edea9c5ba" providerId="LiveId" clId="{B4B92702-83F5-40A6-9082-D2DE1C55C385}" dt="2019-04-08T12:30:38.853" v="931" actId="478"/>
          <ac:spMkLst>
            <pc:docMk/>
            <pc:sldMk cId="2940080814" sldId="292"/>
            <ac:spMk id="24" creationId="{6D0F8F37-3D91-494E-9101-72D7175DB61D}"/>
          </ac:spMkLst>
        </pc:spChg>
        <pc:spChg chg="add mod">
          <ac:chgData name="혜인 이" userId="c1d8042edea9c5ba" providerId="LiveId" clId="{B4B92702-83F5-40A6-9082-D2DE1C55C385}" dt="2019-04-08T12:45:24.344" v="1469" actId="1076"/>
          <ac:spMkLst>
            <pc:docMk/>
            <pc:sldMk cId="2940080814" sldId="292"/>
            <ac:spMk id="27" creationId="{5ED70443-29E0-4189-AC78-A54B84B6A6F0}"/>
          </ac:spMkLst>
        </pc:spChg>
        <pc:spChg chg="add mod">
          <ac:chgData name="혜인 이" userId="c1d8042edea9c5ba" providerId="LiveId" clId="{B4B92702-83F5-40A6-9082-D2DE1C55C385}" dt="2019-04-08T12:46:52.961" v="1661" actId="1076"/>
          <ac:spMkLst>
            <pc:docMk/>
            <pc:sldMk cId="2940080814" sldId="292"/>
            <ac:spMk id="29" creationId="{5F8263C5-C811-4E52-88BE-32A8CDF9991E}"/>
          </ac:spMkLst>
        </pc:spChg>
        <pc:spChg chg="add mod">
          <ac:chgData name="혜인 이" userId="c1d8042edea9c5ba" providerId="LiveId" clId="{B4B92702-83F5-40A6-9082-D2DE1C55C385}" dt="2019-04-08T12:46:50.092" v="1660" actId="1076"/>
          <ac:spMkLst>
            <pc:docMk/>
            <pc:sldMk cId="2940080814" sldId="292"/>
            <ac:spMk id="32" creationId="{2683472B-9E00-4767-82B6-9CE51E05F952}"/>
          </ac:spMkLst>
        </pc:spChg>
        <pc:graphicFrameChg chg="del">
          <ac:chgData name="혜인 이" userId="c1d8042edea9c5ba" providerId="LiveId" clId="{B4B92702-83F5-40A6-9082-D2DE1C55C385}" dt="2019-04-08T12:37:05.708" v="1185" actId="478"/>
          <ac:graphicFrameMkLst>
            <pc:docMk/>
            <pc:sldMk cId="2940080814" sldId="292"/>
            <ac:graphicFrameMk id="25" creationId="{28165FD7-92C4-40FA-B30D-BD725630D0FE}"/>
          </ac:graphicFrameMkLst>
        </pc:graphicFrameChg>
        <pc:graphicFrameChg chg="del mod modGraphic">
          <ac:chgData name="혜인 이" userId="c1d8042edea9c5ba" providerId="LiveId" clId="{B4B92702-83F5-40A6-9082-D2DE1C55C385}" dt="2019-04-08T12:44:01.421" v="1438" actId="478"/>
          <ac:graphicFrameMkLst>
            <pc:docMk/>
            <pc:sldMk cId="2940080814" sldId="292"/>
            <ac:graphicFrameMk id="26" creationId="{C6BFB25C-7231-4645-BFA9-61B108EE3337}"/>
          </ac:graphicFrameMkLst>
        </pc:graphicFrameChg>
        <pc:graphicFrameChg chg="add mod modGraphic">
          <ac:chgData name="혜인 이" userId="c1d8042edea9c5ba" providerId="LiveId" clId="{B4B92702-83F5-40A6-9082-D2DE1C55C385}" dt="2019-04-08T12:55:51.322" v="2217" actId="403"/>
          <ac:graphicFrameMkLst>
            <pc:docMk/>
            <pc:sldMk cId="2940080814" sldId="292"/>
            <ac:graphicFrameMk id="28" creationId="{6FE82004-9DC6-4020-96CC-23CE1AD14B56}"/>
          </ac:graphicFrameMkLst>
        </pc:graphicFrameChg>
        <pc:graphicFrameChg chg="add mod modGraphic">
          <ac:chgData name="혜인 이" userId="c1d8042edea9c5ba" providerId="LiveId" clId="{B4B92702-83F5-40A6-9082-D2DE1C55C385}" dt="2019-04-08T12:44:30.089" v="1448" actId="403"/>
          <ac:graphicFrameMkLst>
            <pc:docMk/>
            <pc:sldMk cId="2940080814" sldId="292"/>
            <ac:graphicFrameMk id="30" creationId="{AAF4EAAC-C6D6-45DC-82EB-F3D09CD58741}"/>
          </ac:graphicFrameMkLst>
        </pc:graphicFrameChg>
        <pc:graphicFrameChg chg="add mod modGraphic">
          <ac:chgData name="혜인 이" userId="c1d8042edea9c5ba" providerId="LiveId" clId="{B4B92702-83F5-40A6-9082-D2DE1C55C385}" dt="2019-04-08T12:44:59.393" v="1457" actId="1076"/>
          <ac:graphicFrameMkLst>
            <pc:docMk/>
            <pc:sldMk cId="2940080814" sldId="292"/>
            <ac:graphicFrameMk id="31" creationId="{C268DDCD-75B5-4362-B17E-B0AA5F406B65}"/>
          </ac:graphicFrameMkLst>
        </pc:graphicFrameChg>
        <pc:picChg chg="del">
          <ac:chgData name="혜인 이" userId="c1d8042edea9c5ba" providerId="LiveId" clId="{B4B92702-83F5-40A6-9082-D2DE1C55C385}" dt="2019-04-08T11:30:57.430" v="20" actId="478"/>
          <ac:picMkLst>
            <pc:docMk/>
            <pc:sldMk cId="2940080814" sldId="292"/>
            <ac:picMk id="7" creationId="{41200E9B-3365-412B-A62E-F657365E87A4}"/>
          </ac:picMkLst>
        </pc:picChg>
        <pc:picChg chg="add del mod modCrop">
          <ac:chgData name="혜인 이" userId="c1d8042edea9c5ba" providerId="LiveId" clId="{B4B92702-83F5-40A6-9082-D2DE1C55C385}" dt="2019-04-08T12:30:33.592" v="919" actId="478"/>
          <ac:picMkLst>
            <pc:docMk/>
            <pc:sldMk cId="2940080814" sldId="292"/>
            <ac:picMk id="10" creationId="{325D8BE2-E894-4B1E-BBE2-84732C559FAC}"/>
          </ac:picMkLst>
        </pc:picChg>
        <pc:picChg chg="add del mod">
          <ac:chgData name="혜인 이" userId="c1d8042edea9c5ba" providerId="LiveId" clId="{B4B92702-83F5-40A6-9082-D2DE1C55C385}" dt="2019-04-08T12:16:17.084" v="618" actId="478"/>
          <ac:picMkLst>
            <pc:docMk/>
            <pc:sldMk cId="2940080814" sldId="292"/>
            <ac:picMk id="11" creationId="{C9776094-3E28-452C-B6AB-8AE968223A74}"/>
          </ac:picMkLst>
        </pc:picChg>
        <pc:picChg chg="add del mod modCrop">
          <ac:chgData name="혜인 이" userId="c1d8042edea9c5ba" providerId="LiveId" clId="{B4B92702-83F5-40A6-9082-D2DE1C55C385}" dt="2019-04-08T12:30:38.418" v="930" actId="478"/>
          <ac:picMkLst>
            <pc:docMk/>
            <pc:sldMk cId="2940080814" sldId="292"/>
            <ac:picMk id="12" creationId="{DDC3EA60-056C-4E2C-BEA3-F3048097230D}"/>
          </ac:picMkLst>
        </pc:picChg>
        <pc:picChg chg="add del mod modCrop">
          <ac:chgData name="혜인 이" userId="c1d8042edea9c5ba" providerId="LiveId" clId="{B4B92702-83F5-40A6-9082-D2DE1C55C385}" dt="2019-04-08T12:30:35.687" v="924" actId="478"/>
          <ac:picMkLst>
            <pc:docMk/>
            <pc:sldMk cId="2940080814" sldId="292"/>
            <ac:picMk id="13" creationId="{D396868B-BAC4-48D5-9AE8-DAFF134D9D4C}"/>
          </ac:picMkLst>
        </pc:picChg>
        <pc:picChg chg="add del mod modCrop">
          <ac:chgData name="혜인 이" userId="c1d8042edea9c5ba" providerId="LiveId" clId="{B4B92702-83F5-40A6-9082-D2DE1C55C385}" dt="2019-04-08T12:30:35.395" v="923" actId="478"/>
          <ac:picMkLst>
            <pc:docMk/>
            <pc:sldMk cId="2940080814" sldId="292"/>
            <ac:picMk id="14" creationId="{A6A8F187-A2BD-4027-BB57-FD16B78E1CC3}"/>
          </ac:picMkLst>
        </pc:picChg>
        <pc:picChg chg="add del mod modCrop">
          <ac:chgData name="혜인 이" userId="c1d8042edea9c5ba" providerId="LiveId" clId="{B4B92702-83F5-40A6-9082-D2DE1C55C385}" dt="2019-04-08T12:30:36.991" v="927" actId="478"/>
          <ac:picMkLst>
            <pc:docMk/>
            <pc:sldMk cId="2940080814" sldId="292"/>
            <ac:picMk id="15" creationId="{E908D1D1-2F26-405D-B986-2DAFBDF44A38}"/>
          </ac:picMkLst>
        </pc:picChg>
      </pc:sldChg>
      <pc:sldChg chg="addSp delSp modSp">
        <pc:chgData name="혜인 이" userId="c1d8042edea9c5ba" providerId="LiveId" clId="{B4B92702-83F5-40A6-9082-D2DE1C55C385}" dt="2019-04-08T13:45:36.020" v="5113" actId="478"/>
        <pc:sldMkLst>
          <pc:docMk/>
          <pc:sldMk cId="3531021219" sldId="295"/>
        </pc:sldMkLst>
        <pc:spChg chg="del">
          <ac:chgData name="혜인 이" userId="c1d8042edea9c5ba" providerId="LiveId" clId="{B4B92702-83F5-40A6-9082-D2DE1C55C385}" dt="2019-04-08T11:56:51.463" v="186" actId="478"/>
          <ac:spMkLst>
            <pc:docMk/>
            <pc:sldMk cId="3531021219" sldId="295"/>
            <ac:spMk id="2" creationId="{06162646-92A9-4C9B-B6BD-5593F6250774}"/>
          </ac:spMkLst>
        </pc:spChg>
        <pc:spChg chg="del">
          <ac:chgData name="혜인 이" userId="c1d8042edea9c5ba" providerId="LiveId" clId="{B4B92702-83F5-40A6-9082-D2DE1C55C385}" dt="2019-04-08T11:56:49.457" v="185" actId="478"/>
          <ac:spMkLst>
            <pc:docMk/>
            <pc:sldMk cId="3531021219" sldId="295"/>
            <ac:spMk id="3" creationId="{F1E109BD-D31E-4D3F-8212-318CD690A528}"/>
          </ac:spMkLst>
        </pc:spChg>
        <pc:spChg chg="del">
          <ac:chgData name="혜인 이" userId="c1d8042edea9c5ba" providerId="LiveId" clId="{B4B92702-83F5-40A6-9082-D2DE1C55C385}" dt="2019-04-08T11:55:53.873" v="172" actId="478"/>
          <ac:spMkLst>
            <pc:docMk/>
            <pc:sldMk cId="3531021219" sldId="295"/>
            <ac:spMk id="4" creationId="{00000000-0000-0000-0000-000000000000}"/>
          </ac:spMkLst>
        </pc:spChg>
        <pc:spChg chg="add">
          <ac:chgData name="혜인 이" userId="c1d8042edea9c5ba" providerId="LiveId" clId="{B4B92702-83F5-40A6-9082-D2DE1C55C385}" dt="2019-04-08T11:56:46.755" v="184"/>
          <ac:spMkLst>
            <pc:docMk/>
            <pc:sldMk cId="3531021219" sldId="295"/>
            <ac:spMk id="7" creationId="{07E2541E-0E8C-4052-8BA6-CAD0E99994F8}"/>
          </ac:spMkLst>
        </pc:spChg>
        <pc:spChg chg="add mod">
          <ac:chgData name="혜인 이" userId="c1d8042edea9c5ba" providerId="LiveId" clId="{B4B92702-83F5-40A6-9082-D2DE1C55C385}" dt="2019-04-08T11:58:36.775" v="221" actId="1076"/>
          <ac:spMkLst>
            <pc:docMk/>
            <pc:sldMk cId="3531021219" sldId="295"/>
            <ac:spMk id="9" creationId="{40FE44E4-F431-45A7-80C9-6871F4E03158}"/>
          </ac:spMkLst>
        </pc:spChg>
        <pc:spChg chg="add mod">
          <ac:chgData name="혜인 이" userId="c1d8042edea9c5ba" providerId="LiveId" clId="{B4B92702-83F5-40A6-9082-D2DE1C55C385}" dt="2019-04-08T13:10:53.669" v="3438" actId="14100"/>
          <ac:spMkLst>
            <pc:docMk/>
            <pc:sldMk cId="3531021219" sldId="295"/>
            <ac:spMk id="10" creationId="{E793E472-D1EC-4E91-8F35-EC4AE8F295AE}"/>
          </ac:spMkLst>
        </pc:spChg>
        <pc:spChg chg="add mod">
          <ac:chgData name="혜인 이" userId="c1d8042edea9c5ba" providerId="LiveId" clId="{B4B92702-83F5-40A6-9082-D2DE1C55C385}" dt="2019-04-08T13:11:02.815" v="3443" actId="1076"/>
          <ac:spMkLst>
            <pc:docMk/>
            <pc:sldMk cId="3531021219" sldId="295"/>
            <ac:spMk id="11" creationId="{FD2BE786-45EE-47F9-BABF-34CE2BA0CD1C}"/>
          </ac:spMkLst>
        </pc:spChg>
        <pc:picChg chg="mod modCrop">
          <ac:chgData name="혜인 이" userId="c1d8042edea9c5ba" providerId="LiveId" clId="{B4B92702-83F5-40A6-9082-D2DE1C55C385}" dt="2019-04-08T13:10:27.834" v="3401" actId="1076"/>
          <ac:picMkLst>
            <pc:docMk/>
            <pc:sldMk cId="3531021219" sldId="295"/>
            <ac:picMk id="6" creationId="{00000000-0000-0000-0000-000000000000}"/>
          </ac:picMkLst>
        </pc:picChg>
        <pc:picChg chg="mod modCrop">
          <ac:chgData name="혜인 이" userId="c1d8042edea9c5ba" providerId="LiveId" clId="{B4B92702-83F5-40A6-9082-D2DE1C55C385}" dt="2019-04-08T13:11:00.075" v="3442" actId="1076"/>
          <ac:picMkLst>
            <pc:docMk/>
            <pc:sldMk cId="3531021219" sldId="295"/>
            <ac:picMk id="8" creationId="{00000000-0000-0000-0000-000000000000}"/>
          </ac:picMkLst>
        </pc:picChg>
        <pc:picChg chg="add del">
          <ac:chgData name="혜인 이" userId="c1d8042edea9c5ba" providerId="LiveId" clId="{B4B92702-83F5-40A6-9082-D2DE1C55C385}" dt="2019-04-08T13:09:53.375" v="3396" actId="478"/>
          <ac:picMkLst>
            <pc:docMk/>
            <pc:sldMk cId="3531021219" sldId="295"/>
            <ac:picMk id="12" creationId="{68FC7951-EFE5-4BBF-BB0E-CDB1893A03CD}"/>
          </ac:picMkLst>
        </pc:picChg>
        <pc:picChg chg="add del mod modCrop">
          <ac:chgData name="혜인 이" userId="c1d8042edea9c5ba" providerId="LiveId" clId="{B4B92702-83F5-40A6-9082-D2DE1C55C385}" dt="2019-04-08T13:45:36.020" v="5113" actId="478"/>
          <ac:picMkLst>
            <pc:docMk/>
            <pc:sldMk cId="3531021219" sldId="295"/>
            <ac:picMk id="13" creationId="{840DE78A-529C-494E-8980-706E5A54F846}"/>
          </ac:picMkLst>
        </pc:picChg>
        <pc:picChg chg="add del">
          <ac:chgData name="혜인 이" userId="c1d8042edea9c5ba" providerId="LiveId" clId="{B4B92702-83F5-40A6-9082-D2DE1C55C385}" dt="2019-04-08T13:45:30.759" v="5111"/>
          <ac:picMkLst>
            <pc:docMk/>
            <pc:sldMk cId="3531021219" sldId="295"/>
            <ac:picMk id="14" creationId="{85ABCD4E-5467-49AB-B233-88E9BF49B345}"/>
          </ac:picMkLst>
        </pc:picChg>
        <pc:picChg chg="add mod">
          <ac:chgData name="혜인 이" userId="c1d8042edea9c5ba" providerId="LiveId" clId="{B4B92702-83F5-40A6-9082-D2DE1C55C385}" dt="2019-04-08T13:11:35.516" v="3453" actId="14100"/>
          <ac:picMkLst>
            <pc:docMk/>
            <pc:sldMk cId="3531021219" sldId="295"/>
            <ac:picMk id="5122" creationId="{F66BAB61-4CFF-4C11-B946-C99A44CBCD9A}"/>
          </ac:picMkLst>
        </pc:picChg>
      </pc:sldChg>
      <pc:sldChg chg="addSp delSp modSp">
        <pc:chgData name="혜인 이" userId="c1d8042edea9c5ba" providerId="LiveId" clId="{B4B92702-83F5-40A6-9082-D2DE1C55C385}" dt="2019-04-08T13:28:24.034" v="3802" actId="20577"/>
        <pc:sldMkLst>
          <pc:docMk/>
          <pc:sldMk cId="2616784977" sldId="296"/>
        </pc:sldMkLst>
        <pc:spChg chg="del">
          <ac:chgData name="혜인 이" userId="c1d8042edea9c5ba" providerId="LiveId" clId="{B4B92702-83F5-40A6-9082-D2DE1C55C385}" dt="2019-04-08T11:57:07.355" v="196" actId="478"/>
          <ac:spMkLst>
            <pc:docMk/>
            <pc:sldMk cId="2616784977" sldId="296"/>
            <ac:spMk id="2" creationId="{80A66268-54E0-42FD-9BCA-C0271449E4D4}"/>
          </ac:spMkLst>
        </pc:spChg>
        <pc:spChg chg="del">
          <ac:chgData name="혜인 이" userId="c1d8042edea9c5ba" providerId="LiveId" clId="{B4B92702-83F5-40A6-9082-D2DE1C55C385}" dt="2019-04-08T11:57:05.714" v="195" actId="478"/>
          <ac:spMkLst>
            <pc:docMk/>
            <pc:sldMk cId="2616784977" sldId="296"/>
            <ac:spMk id="3" creationId="{FA152B61-5E3E-48E8-A749-137FC372205E}"/>
          </ac:spMkLst>
        </pc:spChg>
        <pc:spChg chg="add mod">
          <ac:chgData name="혜인 이" userId="c1d8042edea9c5ba" providerId="LiveId" clId="{B4B92702-83F5-40A6-9082-D2DE1C55C385}" dt="2019-04-08T11:59:01.830" v="235" actId="1076"/>
          <ac:spMkLst>
            <pc:docMk/>
            <pc:sldMk cId="2616784977" sldId="296"/>
            <ac:spMk id="9" creationId="{3180E505-7BE6-4F15-9985-6ED05D6E705A}"/>
          </ac:spMkLst>
        </pc:spChg>
        <pc:spChg chg="add mod">
          <ac:chgData name="혜인 이" userId="c1d8042edea9c5ba" providerId="LiveId" clId="{B4B92702-83F5-40A6-9082-D2DE1C55C385}" dt="2019-04-08T11:59:11.266" v="237" actId="1076"/>
          <ac:spMkLst>
            <pc:docMk/>
            <pc:sldMk cId="2616784977" sldId="296"/>
            <ac:spMk id="15" creationId="{2C7CF416-82EC-4B01-9553-A294CB6CC838}"/>
          </ac:spMkLst>
        </pc:spChg>
        <pc:spChg chg="add">
          <ac:chgData name="혜인 이" userId="c1d8042edea9c5ba" providerId="LiveId" clId="{B4B92702-83F5-40A6-9082-D2DE1C55C385}" dt="2019-04-08T13:23:39.727" v="3650"/>
          <ac:spMkLst>
            <pc:docMk/>
            <pc:sldMk cId="2616784977" sldId="296"/>
            <ac:spMk id="17" creationId="{74C68595-B3A9-4832-B97E-B5846904F000}"/>
          </ac:spMkLst>
        </pc:spChg>
        <pc:spChg chg="add mod">
          <ac:chgData name="혜인 이" userId="c1d8042edea9c5ba" providerId="LiveId" clId="{B4B92702-83F5-40A6-9082-D2DE1C55C385}" dt="2019-04-08T13:23:46.009" v="3653" actId="14100"/>
          <ac:spMkLst>
            <pc:docMk/>
            <pc:sldMk cId="2616784977" sldId="296"/>
            <ac:spMk id="18" creationId="{A63591A3-501E-47F7-ACE6-4840C0BCD58B}"/>
          </ac:spMkLst>
        </pc:spChg>
        <pc:spChg chg="add mod">
          <ac:chgData name="혜인 이" userId="c1d8042edea9c5ba" providerId="LiveId" clId="{B4B92702-83F5-40A6-9082-D2DE1C55C385}" dt="2019-04-08T13:26:32.952" v="3772" actId="14100"/>
          <ac:spMkLst>
            <pc:docMk/>
            <pc:sldMk cId="2616784977" sldId="296"/>
            <ac:spMk id="19" creationId="{E8B788ED-45AC-4A48-A2F8-A28D85AD22B5}"/>
          </ac:spMkLst>
        </pc:spChg>
        <pc:spChg chg="add mod">
          <ac:chgData name="혜인 이" userId="c1d8042edea9c5ba" providerId="LiveId" clId="{B4B92702-83F5-40A6-9082-D2DE1C55C385}" dt="2019-04-08T13:26:59.645" v="3777" actId="14100"/>
          <ac:spMkLst>
            <pc:docMk/>
            <pc:sldMk cId="2616784977" sldId="296"/>
            <ac:spMk id="20" creationId="{EB2BD392-D5AC-4DE5-B03F-BCBDC88B28D9}"/>
          </ac:spMkLst>
        </pc:spChg>
        <pc:spChg chg="add mod">
          <ac:chgData name="혜인 이" userId="c1d8042edea9c5ba" providerId="LiveId" clId="{B4B92702-83F5-40A6-9082-D2DE1C55C385}" dt="2019-04-08T13:24:16.859" v="3662" actId="1076"/>
          <ac:spMkLst>
            <pc:docMk/>
            <pc:sldMk cId="2616784977" sldId="296"/>
            <ac:spMk id="21" creationId="{0D8C69A3-0778-493A-92ED-451AFE0C69EB}"/>
          </ac:spMkLst>
        </pc:spChg>
        <pc:spChg chg="add mod">
          <ac:chgData name="혜인 이" userId="c1d8042edea9c5ba" providerId="LiveId" clId="{B4B92702-83F5-40A6-9082-D2DE1C55C385}" dt="2019-04-08T13:24:20.238" v="3665" actId="688"/>
          <ac:spMkLst>
            <pc:docMk/>
            <pc:sldMk cId="2616784977" sldId="296"/>
            <ac:spMk id="22" creationId="{5C548AD5-1FA1-4FF0-8EAA-876800B8212F}"/>
          </ac:spMkLst>
        </pc:spChg>
        <pc:spChg chg="add mod">
          <ac:chgData name="혜인 이" userId="c1d8042edea9c5ba" providerId="LiveId" clId="{B4B92702-83F5-40A6-9082-D2DE1C55C385}" dt="2019-04-08T13:24:22.769" v="3667" actId="1076"/>
          <ac:spMkLst>
            <pc:docMk/>
            <pc:sldMk cId="2616784977" sldId="296"/>
            <ac:spMk id="23" creationId="{7C9D8E0D-E68F-428D-A821-EB3597F3758B}"/>
          </ac:spMkLst>
        </pc:spChg>
        <pc:spChg chg="add mod">
          <ac:chgData name="혜인 이" userId="c1d8042edea9c5ba" providerId="LiveId" clId="{B4B92702-83F5-40A6-9082-D2DE1C55C385}" dt="2019-04-08T13:24:34.029" v="3675" actId="1076"/>
          <ac:spMkLst>
            <pc:docMk/>
            <pc:sldMk cId="2616784977" sldId="296"/>
            <ac:spMk id="24" creationId="{582775DF-193D-4713-8A19-BF61A352784A}"/>
          </ac:spMkLst>
        </pc:spChg>
        <pc:spChg chg="add mod">
          <ac:chgData name="혜인 이" userId="c1d8042edea9c5ba" providerId="LiveId" clId="{B4B92702-83F5-40A6-9082-D2DE1C55C385}" dt="2019-04-08T13:28:24.034" v="3802" actId="20577"/>
          <ac:spMkLst>
            <pc:docMk/>
            <pc:sldMk cId="2616784977" sldId="296"/>
            <ac:spMk id="25" creationId="{3A8A8729-23EE-4406-9FA4-CA1F161CBEB3}"/>
          </ac:spMkLst>
        </pc:spChg>
        <pc:spChg chg="add mod">
          <ac:chgData name="혜인 이" userId="c1d8042edea9c5ba" providerId="LiveId" clId="{B4B92702-83F5-40A6-9082-D2DE1C55C385}" dt="2019-04-08T13:24:51.818" v="3677" actId="1076"/>
          <ac:spMkLst>
            <pc:docMk/>
            <pc:sldMk cId="2616784977" sldId="296"/>
            <ac:spMk id="26" creationId="{23D5A4E6-753E-441A-92E4-E1DB8C4C0949}"/>
          </ac:spMkLst>
        </pc:spChg>
        <pc:spChg chg="add mod">
          <ac:chgData name="혜인 이" userId="c1d8042edea9c5ba" providerId="LiveId" clId="{B4B92702-83F5-40A6-9082-D2DE1C55C385}" dt="2019-04-08T13:24:54.819" v="3678" actId="1076"/>
          <ac:spMkLst>
            <pc:docMk/>
            <pc:sldMk cId="2616784977" sldId="296"/>
            <ac:spMk id="27" creationId="{4B659546-4EE4-4760-8626-8C90FF017AC3}"/>
          </ac:spMkLst>
        </pc:spChg>
        <pc:spChg chg="add mod">
          <ac:chgData name="혜인 이" userId="c1d8042edea9c5ba" providerId="LiveId" clId="{B4B92702-83F5-40A6-9082-D2DE1C55C385}" dt="2019-04-08T13:24:57.308" v="3679" actId="1076"/>
          <ac:spMkLst>
            <pc:docMk/>
            <pc:sldMk cId="2616784977" sldId="296"/>
            <ac:spMk id="28" creationId="{704A8B8C-4AC1-4B7C-AFDA-88F3522F4B24}"/>
          </ac:spMkLst>
        </pc:spChg>
        <pc:spChg chg="add mod">
          <ac:chgData name="혜인 이" userId="c1d8042edea9c5ba" providerId="LiveId" clId="{B4B92702-83F5-40A6-9082-D2DE1C55C385}" dt="2019-04-08T13:25:00.409" v="3680" actId="1076"/>
          <ac:spMkLst>
            <pc:docMk/>
            <pc:sldMk cId="2616784977" sldId="296"/>
            <ac:spMk id="29" creationId="{83E6E4DE-67F0-4E2C-8FE4-B1A7568954BD}"/>
          </ac:spMkLst>
        </pc:spChg>
        <pc:picChg chg="mod modCrop">
          <ac:chgData name="혜인 이" userId="c1d8042edea9c5ba" providerId="LiveId" clId="{B4B92702-83F5-40A6-9082-D2DE1C55C385}" dt="2019-04-08T13:23:53.242" v="3658" actId="1076"/>
          <ac:picMkLst>
            <pc:docMk/>
            <pc:sldMk cId="2616784977" sldId="296"/>
            <ac:picMk id="10" creationId="{00000000-0000-0000-0000-000000000000}"/>
          </ac:picMkLst>
        </pc:picChg>
        <pc:picChg chg="mod modCrop">
          <ac:chgData name="혜인 이" userId="c1d8042edea9c5ba" providerId="LiveId" clId="{B4B92702-83F5-40A6-9082-D2DE1C55C385}" dt="2019-04-08T13:24:05.099" v="3660" actId="1076"/>
          <ac:picMkLst>
            <pc:docMk/>
            <pc:sldMk cId="2616784977" sldId="296"/>
            <ac:picMk id="11" creationId="{00000000-0000-0000-0000-000000000000}"/>
          </ac:picMkLst>
        </pc:picChg>
        <pc:picChg chg="mod modCrop">
          <ac:chgData name="혜인 이" userId="c1d8042edea9c5ba" providerId="LiveId" clId="{B4B92702-83F5-40A6-9082-D2DE1C55C385}" dt="2019-04-08T13:23:28.529" v="3647" actId="1076"/>
          <ac:picMkLst>
            <pc:docMk/>
            <pc:sldMk cId="2616784977" sldId="296"/>
            <ac:picMk id="12" creationId="{00000000-0000-0000-0000-000000000000}"/>
          </ac:picMkLst>
        </pc:picChg>
        <pc:picChg chg="del mod modCrop">
          <ac:chgData name="혜인 이" userId="c1d8042edea9c5ba" providerId="LiveId" clId="{B4B92702-83F5-40A6-9082-D2DE1C55C385}" dt="2019-04-08T13:22:40.037" v="3637" actId="478"/>
          <ac:picMkLst>
            <pc:docMk/>
            <pc:sldMk cId="2616784977" sldId="296"/>
            <ac:picMk id="13" creationId="{00000000-0000-0000-0000-000000000000}"/>
          </ac:picMkLst>
        </pc:picChg>
        <pc:picChg chg="mod modCrop">
          <ac:chgData name="혜인 이" userId="c1d8042edea9c5ba" providerId="LiveId" clId="{B4B92702-83F5-40A6-9082-D2DE1C55C385}" dt="2019-04-08T13:24:28.955" v="3673" actId="1076"/>
          <ac:picMkLst>
            <pc:docMk/>
            <pc:sldMk cId="2616784977" sldId="296"/>
            <ac:picMk id="14" creationId="{00000000-0000-0000-0000-000000000000}"/>
          </ac:picMkLst>
        </pc:picChg>
        <pc:picChg chg="add del mod modCrop">
          <ac:chgData name="혜인 이" userId="c1d8042edea9c5ba" providerId="LiveId" clId="{B4B92702-83F5-40A6-9082-D2DE1C55C385}" dt="2019-04-08T13:23:29.958" v="3648" actId="1076"/>
          <ac:picMkLst>
            <pc:docMk/>
            <pc:sldMk cId="2616784977" sldId="296"/>
            <ac:picMk id="16" creationId="{A4A52CAA-E1B2-42EB-A07D-96BE85878AA5}"/>
          </ac:picMkLst>
        </pc:picChg>
      </pc:sldChg>
      <pc:sldChg chg="del">
        <pc:chgData name="혜인 이" userId="c1d8042edea9c5ba" providerId="LiveId" clId="{B4B92702-83F5-40A6-9082-D2DE1C55C385}" dt="2019-04-08T11:55:58.201" v="173" actId="2696"/>
        <pc:sldMkLst>
          <pc:docMk/>
          <pc:sldMk cId="2731772092" sldId="297"/>
        </pc:sldMkLst>
      </pc:sldChg>
      <pc:sldChg chg="addSp delSp modSp">
        <pc:chgData name="혜인 이" userId="c1d8042edea9c5ba" providerId="LiveId" clId="{B4B92702-83F5-40A6-9082-D2DE1C55C385}" dt="2019-04-08T13:13:16.457" v="3480" actId="14100"/>
        <pc:sldMkLst>
          <pc:docMk/>
          <pc:sldMk cId="4191807133" sldId="298"/>
        </pc:sldMkLst>
        <pc:spChg chg="del">
          <ac:chgData name="혜인 이" userId="c1d8042edea9c5ba" providerId="LiveId" clId="{B4B92702-83F5-40A6-9082-D2DE1C55C385}" dt="2019-04-08T11:56:05.886" v="177" actId="478"/>
          <ac:spMkLst>
            <pc:docMk/>
            <pc:sldMk cId="4191807133" sldId="298"/>
            <ac:spMk id="2" creationId="{90E53AB2-81C0-4FA3-B247-DB96016B1D1F}"/>
          </ac:spMkLst>
        </pc:spChg>
        <pc:spChg chg="del">
          <ac:chgData name="혜인 이" userId="c1d8042edea9c5ba" providerId="LiveId" clId="{B4B92702-83F5-40A6-9082-D2DE1C55C385}" dt="2019-04-08T11:56:04.193" v="176" actId="478"/>
          <ac:spMkLst>
            <pc:docMk/>
            <pc:sldMk cId="4191807133" sldId="298"/>
            <ac:spMk id="3" creationId="{B4CB3737-0ACF-4451-91B8-8D0836391825}"/>
          </ac:spMkLst>
        </pc:spChg>
        <pc:spChg chg="add">
          <ac:chgData name="혜인 이" userId="c1d8042edea9c5ba" providerId="LiveId" clId="{B4B92702-83F5-40A6-9082-D2DE1C55C385}" dt="2019-04-08T11:57:10.501" v="198"/>
          <ac:spMkLst>
            <pc:docMk/>
            <pc:sldMk cId="4191807133" sldId="298"/>
            <ac:spMk id="6" creationId="{A7725C19-5B09-4098-BAC9-32CD3C4569AB}"/>
          </ac:spMkLst>
        </pc:spChg>
        <pc:spChg chg="add mod">
          <ac:chgData name="혜인 이" userId="c1d8042edea9c5ba" providerId="LiveId" clId="{B4B92702-83F5-40A6-9082-D2DE1C55C385}" dt="2019-04-08T11:57:42.584" v="211" actId="1076"/>
          <ac:spMkLst>
            <pc:docMk/>
            <pc:sldMk cId="4191807133" sldId="298"/>
            <ac:spMk id="7" creationId="{60055BCD-9B88-40A0-A57E-22084CA0D883}"/>
          </ac:spMkLst>
        </pc:spChg>
        <pc:spChg chg="add">
          <ac:chgData name="혜인 이" userId="c1d8042edea9c5ba" providerId="LiveId" clId="{B4B92702-83F5-40A6-9082-D2DE1C55C385}" dt="2019-04-08T13:12:15.179" v="3460"/>
          <ac:spMkLst>
            <pc:docMk/>
            <pc:sldMk cId="4191807133" sldId="298"/>
            <ac:spMk id="11" creationId="{846871D5-979C-464A-94A4-33B4E129AA62}"/>
          </ac:spMkLst>
        </pc:spChg>
        <pc:spChg chg="add mod">
          <ac:chgData name="혜인 이" userId="c1d8042edea9c5ba" providerId="LiveId" clId="{B4B92702-83F5-40A6-9082-D2DE1C55C385}" dt="2019-04-08T13:12:24.087" v="3462" actId="1076"/>
          <ac:spMkLst>
            <pc:docMk/>
            <pc:sldMk cId="4191807133" sldId="298"/>
            <ac:spMk id="12" creationId="{B8A622BF-D98D-4B41-950A-330A0444C5AC}"/>
          </ac:spMkLst>
        </pc:spChg>
        <pc:picChg chg="del">
          <ac:chgData name="혜인 이" userId="c1d8042edea9c5ba" providerId="LiveId" clId="{B4B92702-83F5-40A6-9082-D2DE1C55C385}" dt="2019-04-08T11:56:00.910" v="174" actId="478"/>
          <ac:picMkLst>
            <pc:docMk/>
            <pc:sldMk cId="4191807133" sldId="298"/>
            <ac:picMk id="4" creationId="{00000000-0000-0000-0000-000000000000}"/>
          </ac:picMkLst>
        </pc:picChg>
        <pc:picChg chg="del">
          <ac:chgData name="혜인 이" userId="c1d8042edea9c5ba" providerId="LiveId" clId="{B4B92702-83F5-40A6-9082-D2DE1C55C385}" dt="2019-04-08T11:56:01.370" v="175" actId="478"/>
          <ac:picMkLst>
            <pc:docMk/>
            <pc:sldMk cId="4191807133" sldId="298"/>
            <ac:picMk id="5" creationId="{00000000-0000-0000-0000-000000000000}"/>
          </ac:picMkLst>
        </pc:picChg>
        <pc:picChg chg="add mod">
          <ac:chgData name="혜인 이" userId="c1d8042edea9c5ba" providerId="LiveId" clId="{B4B92702-83F5-40A6-9082-D2DE1C55C385}" dt="2019-04-08T13:12:08.047" v="3459" actId="14100"/>
          <ac:picMkLst>
            <pc:docMk/>
            <pc:sldMk cId="4191807133" sldId="298"/>
            <ac:picMk id="3074" creationId="{453824AC-2361-412D-939C-7A6FB652BA93}"/>
          </ac:picMkLst>
        </pc:picChg>
        <pc:picChg chg="add mod">
          <ac:chgData name="혜인 이" userId="c1d8042edea9c5ba" providerId="LiveId" clId="{B4B92702-83F5-40A6-9082-D2DE1C55C385}" dt="2019-04-08T13:13:16.457" v="3480" actId="14100"/>
          <ac:picMkLst>
            <pc:docMk/>
            <pc:sldMk cId="4191807133" sldId="298"/>
            <ac:picMk id="3076" creationId="{E54F4426-D206-414F-A6A6-BC07BFDFB71D}"/>
          </ac:picMkLst>
        </pc:picChg>
        <pc:picChg chg="add mod">
          <ac:chgData name="혜인 이" userId="c1d8042edea9c5ba" providerId="LiveId" clId="{B4B92702-83F5-40A6-9082-D2DE1C55C385}" dt="2019-04-08T13:13:07.879" v="3478" actId="1076"/>
          <ac:picMkLst>
            <pc:docMk/>
            <pc:sldMk cId="4191807133" sldId="298"/>
            <ac:picMk id="3078" creationId="{EE791403-446B-417E-8C43-96861A9364EF}"/>
          </ac:picMkLst>
        </pc:picChg>
      </pc:sldChg>
      <pc:sldChg chg="delSp del">
        <pc:chgData name="혜인 이" userId="c1d8042edea9c5ba" providerId="LiveId" clId="{B4B92702-83F5-40A6-9082-D2DE1C55C385}" dt="2019-04-08T11:52:12.528" v="113" actId="2696"/>
        <pc:sldMkLst>
          <pc:docMk/>
          <pc:sldMk cId="279336291" sldId="300"/>
        </pc:sldMkLst>
        <pc:picChg chg="del">
          <ac:chgData name="혜인 이" userId="c1d8042edea9c5ba" providerId="LiveId" clId="{B4B92702-83F5-40A6-9082-D2DE1C55C385}" dt="2019-04-08T11:52:02.876" v="108"/>
          <ac:picMkLst>
            <pc:docMk/>
            <pc:sldMk cId="279336291" sldId="300"/>
            <ac:picMk id="5" creationId="{00000000-0000-0000-0000-000000000000}"/>
          </ac:picMkLst>
        </pc:picChg>
      </pc:sldChg>
      <pc:sldChg chg="addSp delSp modSp del">
        <pc:chgData name="혜인 이" userId="c1d8042edea9c5ba" providerId="LiveId" clId="{B4B92702-83F5-40A6-9082-D2DE1C55C385}" dt="2019-04-08T13:13:32.923" v="3482" actId="2696"/>
        <pc:sldMkLst>
          <pc:docMk/>
          <pc:sldMk cId="423175877" sldId="301"/>
        </pc:sldMkLst>
        <pc:spChg chg="del">
          <ac:chgData name="혜인 이" userId="c1d8042edea9c5ba" providerId="LiveId" clId="{B4B92702-83F5-40A6-9082-D2DE1C55C385}" dt="2019-04-08T11:55:01.490" v="158" actId="478"/>
          <ac:spMkLst>
            <pc:docMk/>
            <pc:sldMk cId="423175877" sldId="301"/>
            <ac:spMk id="2" creationId="{00000000-0000-0000-0000-000000000000}"/>
          </ac:spMkLst>
        </pc:spChg>
        <pc:spChg chg="del">
          <ac:chgData name="혜인 이" userId="c1d8042edea9c5ba" providerId="LiveId" clId="{B4B92702-83F5-40A6-9082-D2DE1C55C385}" dt="2019-04-08T11:55:03.731" v="159" actId="478"/>
          <ac:spMkLst>
            <pc:docMk/>
            <pc:sldMk cId="423175877" sldId="301"/>
            <ac:spMk id="3" creationId="{00000000-0000-0000-0000-000000000000}"/>
          </ac:spMkLst>
        </pc:spChg>
        <pc:spChg chg="add">
          <ac:chgData name="혜인 이" userId="c1d8042edea9c5ba" providerId="LiveId" clId="{B4B92702-83F5-40A6-9082-D2DE1C55C385}" dt="2019-04-08T11:55:08.523" v="160"/>
          <ac:spMkLst>
            <pc:docMk/>
            <pc:sldMk cId="423175877" sldId="301"/>
            <ac:spMk id="6" creationId="{7E142FDD-3419-4A6D-AC51-04015CE00E80}"/>
          </ac:spMkLst>
        </pc:spChg>
        <pc:spChg chg="add mod">
          <ac:chgData name="혜인 이" userId="c1d8042edea9c5ba" providerId="LiveId" clId="{B4B92702-83F5-40A6-9082-D2DE1C55C385}" dt="2019-04-08T11:55:41.003" v="171" actId="1076"/>
          <ac:spMkLst>
            <pc:docMk/>
            <pc:sldMk cId="423175877" sldId="301"/>
            <ac:spMk id="7" creationId="{C92E41AA-06AD-44E6-A8BA-7B734FD9D982}"/>
          </ac:spMkLst>
        </pc:spChg>
        <pc:picChg chg="del">
          <ac:chgData name="혜인 이" userId="c1d8042edea9c5ba" providerId="LiveId" clId="{B4B92702-83F5-40A6-9082-D2DE1C55C385}" dt="2019-04-08T11:54:55.880" v="155"/>
          <ac:picMkLst>
            <pc:docMk/>
            <pc:sldMk cId="423175877" sldId="301"/>
            <ac:picMk id="5" creationId="{00000000-0000-0000-0000-000000000000}"/>
          </ac:picMkLst>
        </pc:picChg>
        <pc:picChg chg="del">
          <ac:chgData name="혜인 이" userId="c1d8042edea9c5ba" providerId="LiveId" clId="{B4B92702-83F5-40A6-9082-D2DE1C55C385}" dt="2019-04-08T11:54:55.880" v="155"/>
          <ac:picMkLst>
            <pc:docMk/>
            <pc:sldMk cId="423175877" sldId="301"/>
            <ac:picMk id="9" creationId="{00000000-0000-0000-0000-000000000000}"/>
          </ac:picMkLst>
        </pc:picChg>
      </pc:sldChg>
      <pc:sldChg chg="del">
        <pc:chgData name="혜인 이" userId="c1d8042edea9c5ba" providerId="LiveId" clId="{B4B92702-83F5-40A6-9082-D2DE1C55C385}" dt="2019-04-08T11:52:08.834" v="112" actId="2696"/>
        <pc:sldMkLst>
          <pc:docMk/>
          <pc:sldMk cId="1111182047" sldId="303"/>
        </pc:sldMkLst>
      </pc:sldChg>
      <pc:sldChg chg="delSp modSp del">
        <pc:chgData name="혜인 이" userId="c1d8042edea9c5ba" providerId="LiveId" clId="{B4B92702-83F5-40A6-9082-D2DE1C55C385}" dt="2019-04-08T11:52:07.501" v="111" actId="2696"/>
        <pc:sldMkLst>
          <pc:docMk/>
          <pc:sldMk cId="3418431658" sldId="304"/>
        </pc:sldMkLst>
        <pc:picChg chg="del mod">
          <ac:chgData name="혜인 이" userId="c1d8042edea9c5ba" providerId="LiveId" clId="{B4B92702-83F5-40A6-9082-D2DE1C55C385}" dt="2019-04-08T11:50:23" v="75"/>
          <ac:picMkLst>
            <pc:docMk/>
            <pc:sldMk cId="3418431658" sldId="304"/>
            <ac:picMk id="4" creationId="{00000000-0000-0000-0000-000000000000}"/>
          </ac:picMkLst>
        </pc:picChg>
      </pc:sldChg>
      <pc:sldChg chg="addSp delSp modSp">
        <pc:chgData name="혜인 이" userId="c1d8042edea9c5ba" providerId="LiveId" clId="{B4B92702-83F5-40A6-9082-D2DE1C55C385}" dt="2019-04-08T13:17:44.035" v="3569" actId="1076"/>
        <pc:sldMkLst>
          <pc:docMk/>
          <pc:sldMk cId="4077475059" sldId="305"/>
        </pc:sldMkLst>
        <pc:spChg chg="del">
          <ac:chgData name="혜인 이" userId="c1d8042edea9c5ba" providerId="LiveId" clId="{B4B92702-83F5-40A6-9082-D2DE1C55C385}" dt="2019-04-08T11:56:09.030" v="178" actId="478"/>
          <ac:spMkLst>
            <pc:docMk/>
            <pc:sldMk cId="4077475059" sldId="305"/>
            <ac:spMk id="2" creationId="{00000000-0000-0000-0000-000000000000}"/>
          </ac:spMkLst>
        </pc:spChg>
        <pc:spChg chg="del">
          <ac:chgData name="혜인 이" userId="c1d8042edea9c5ba" providerId="LiveId" clId="{B4B92702-83F5-40A6-9082-D2DE1C55C385}" dt="2019-04-08T11:56:10.046" v="179" actId="478"/>
          <ac:spMkLst>
            <pc:docMk/>
            <pc:sldMk cId="4077475059" sldId="305"/>
            <ac:spMk id="3" creationId="{00000000-0000-0000-0000-000000000000}"/>
          </ac:spMkLst>
        </pc:spChg>
        <pc:spChg chg="add">
          <ac:chgData name="혜인 이" userId="c1d8042edea9c5ba" providerId="LiveId" clId="{B4B92702-83F5-40A6-9082-D2DE1C55C385}" dt="2019-04-08T12:00:01.673" v="262"/>
          <ac:spMkLst>
            <pc:docMk/>
            <pc:sldMk cId="4077475059" sldId="305"/>
            <ac:spMk id="8" creationId="{8EE7CDA2-A78E-43B0-A5D9-C323DCACE0D5}"/>
          </ac:spMkLst>
        </pc:spChg>
        <pc:spChg chg="add">
          <ac:chgData name="혜인 이" userId="c1d8042edea9c5ba" providerId="LiveId" clId="{B4B92702-83F5-40A6-9082-D2DE1C55C385}" dt="2019-04-08T12:00:01.673" v="262"/>
          <ac:spMkLst>
            <pc:docMk/>
            <pc:sldMk cId="4077475059" sldId="305"/>
            <ac:spMk id="9" creationId="{A3E1E16B-B3D7-401E-B3C5-48944850565A}"/>
          </ac:spMkLst>
        </pc:spChg>
        <pc:spChg chg="add mod">
          <ac:chgData name="혜인 이" userId="c1d8042edea9c5ba" providerId="LiveId" clId="{B4B92702-83F5-40A6-9082-D2DE1C55C385}" dt="2019-04-08T13:17:44.035" v="3569" actId="1076"/>
          <ac:spMkLst>
            <pc:docMk/>
            <pc:sldMk cId="4077475059" sldId="305"/>
            <ac:spMk id="10" creationId="{A851E641-55FF-47F5-A66F-E4C11021E482}"/>
          </ac:spMkLst>
        </pc:spChg>
        <pc:spChg chg="add">
          <ac:chgData name="혜인 이" userId="c1d8042edea9c5ba" providerId="LiveId" clId="{B4B92702-83F5-40A6-9082-D2DE1C55C385}" dt="2019-04-08T13:17:14.531" v="3558"/>
          <ac:spMkLst>
            <pc:docMk/>
            <pc:sldMk cId="4077475059" sldId="305"/>
            <ac:spMk id="11" creationId="{5C6E66F5-1790-4E5A-A1E1-E2C58AE47042}"/>
          </ac:spMkLst>
        </pc:spChg>
        <pc:picChg chg="del mod">
          <ac:chgData name="혜인 이" userId="c1d8042edea9c5ba" providerId="LiveId" clId="{B4B92702-83F5-40A6-9082-D2DE1C55C385}" dt="2019-04-08T13:16:22.010" v="3542" actId="478"/>
          <ac:picMkLst>
            <pc:docMk/>
            <pc:sldMk cId="4077475059" sldId="305"/>
            <ac:picMk id="6" creationId="{00000000-0000-0000-0000-000000000000}"/>
          </ac:picMkLst>
        </pc:picChg>
        <pc:picChg chg="mod modCrop">
          <ac:chgData name="혜인 이" userId="c1d8042edea9c5ba" providerId="LiveId" clId="{B4B92702-83F5-40A6-9082-D2DE1C55C385}" dt="2019-04-08T13:17:16.515" v="3559" actId="1076"/>
          <ac:picMkLst>
            <pc:docMk/>
            <pc:sldMk cId="4077475059" sldId="305"/>
            <ac:picMk id="7" creationId="{00000000-0000-0000-0000-000000000000}"/>
          </ac:picMkLst>
        </pc:picChg>
      </pc:sldChg>
      <pc:sldChg chg="addSp delSp modSp add ord">
        <pc:chgData name="혜인 이" userId="c1d8042edea9c5ba" providerId="LiveId" clId="{B4B92702-83F5-40A6-9082-D2DE1C55C385}" dt="2019-04-08T13:43:13.633" v="4995"/>
        <pc:sldMkLst>
          <pc:docMk/>
          <pc:sldMk cId="705167481" sldId="306"/>
        </pc:sldMkLst>
        <pc:spChg chg="add del">
          <ac:chgData name="혜인 이" userId="c1d8042edea9c5ba" providerId="LiveId" clId="{B4B92702-83F5-40A6-9082-D2DE1C55C385}" dt="2019-04-08T11:47:49.765" v="23"/>
          <ac:spMkLst>
            <pc:docMk/>
            <pc:sldMk cId="705167481" sldId="306"/>
            <ac:spMk id="2" creationId="{3A55041F-73D0-4CBC-AF9F-C61EE43F2E0F}"/>
          </ac:spMkLst>
        </pc:spChg>
        <pc:spChg chg="add del mod">
          <ac:chgData name="혜인 이" userId="c1d8042edea9c5ba" providerId="LiveId" clId="{B4B92702-83F5-40A6-9082-D2DE1C55C385}" dt="2019-04-08T12:04:30.604" v="308" actId="767"/>
          <ac:spMkLst>
            <pc:docMk/>
            <pc:sldMk cId="705167481" sldId="306"/>
            <ac:spMk id="4" creationId="{22BD672F-BF26-411B-AFC5-2DE047C6B568}"/>
          </ac:spMkLst>
        </pc:spChg>
        <pc:spChg chg="mod">
          <ac:chgData name="혜인 이" userId="c1d8042edea9c5ba" providerId="LiveId" clId="{B4B92702-83F5-40A6-9082-D2DE1C55C385}" dt="2019-04-08T11:58:04.835" v="215" actId="1076"/>
          <ac:spMkLst>
            <pc:docMk/>
            <pc:sldMk cId="705167481" sldId="306"/>
            <ac:spMk id="6" creationId="{93053BFF-B792-4DBA-BCE0-B78F0BC16A4B}"/>
          </ac:spMkLst>
        </pc:spChg>
        <pc:spChg chg="add mod">
          <ac:chgData name="혜인 이" userId="c1d8042edea9c5ba" providerId="LiveId" clId="{B4B92702-83F5-40A6-9082-D2DE1C55C385}" dt="2019-04-08T11:56:42.422" v="183" actId="571"/>
          <ac:spMkLst>
            <pc:docMk/>
            <pc:sldMk cId="705167481" sldId="306"/>
            <ac:spMk id="10" creationId="{349CE76C-15AE-4D73-B1CC-0B5E2200A12C}"/>
          </ac:spMkLst>
        </pc:spChg>
        <pc:spChg chg="add mod">
          <ac:chgData name="혜인 이" userId="c1d8042edea9c5ba" providerId="LiveId" clId="{B4B92702-83F5-40A6-9082-D2DE1C55C385}" dt="2019-04-08T12:07:49.129" v="389" actId="1076"/>
          <ac:spMkLst>
            <pc:docMk/>
            <pc:sldMk cId="705167481" sldId="306"/>
            <ac:spMk id="11" creationId="{37B310DD-8E4E-43F8-824D-E183E062ABC3}"/>
          </ac:spMkLst>
        </pc:spChg>
        <pc:spChg chg="add mod">
          <ac:chgData name="혜인 이" userId="c1d8042edea9c5ba" providerId="LiveId" clId="{B4B92702-83F5-40A6-9082-D2DE1C55C385}" dt="2019-04-08T12:08:48.694" v="414" actId="1076"/>
          <ac:spMkLst>
            <pc:docMk/>
            <pc:sldMk cId="705167481" sldId="306"/>
            <ac:spMk id="12" creationId="{7B6771EE-24AD-4289-8ACE-C58F22AD2EA2}"/>
          </ac:spMkLst>
        </pc:spChg>
        <pc:spChg chg="add mod">
          <ac:chgData name="혜인 이" userId="c1d8042edea9c5ba" providerId="LiveId" clId="{B4B92702-83F5-40A6-9082-D2DE1C55C385}" dt="2019-04-08T12:14:39.018" v="587" actId="1076"/>
          <ac:spMkLst>
            <pc:docMk/>
            <pc:sldMk cId="705167481" sldId="306"/>
            <ac:spMk id="13" creationId="{D8F04672-9032-4199-BDE9-98BA84195EB2}"/>
          </ac:spMkLst>
        </pc:spChg>
        <pc:picChg chg="add mod modCrop">
          <ac:chgData name="혜인 이" userId="c1d8042edea9c5ba" providerId="LiveId" clId="{B4B92702-83F5-40A6-9082-D2DE1C55C385}" dt="2019-04-08T12:14:28.917" v="585" actId="1076"/>
          <ac:picMkLst>
            <pc:docMk/>
            <pc:sldMk cId="705167481" sldId="306"/>
            <ac:picMk id="3" creationId="{ACEC0B8D-4CC4-49A3-AB13-F412BEDD375F}"/>
          </ac:picMkLst>
        </pc:picChg>
        <pc:picChg chg="add del mod modCrop">
          <ac:chgData name="혜인 이" userId="c1d8042edea9c5ba" providerId="LiveId" clId="{B4B92702-83F5-40A6-9082-D2DE1C55C385}" dt="2019-04-08T13:43:13.633" v="4995"/>
          <ac:picMkLst>
            <pc:docMk/>
            <pc:sldMk cId="705167481" sldId="306"/>
            <ac:picMk id="5" creationId="{9EC384FE-12C3-472D-A6EF-22A7D1F8D080}"/>
          </ac:picMkLst>
        </pc:picChg>
        <pc:picChg chg="del mod modCrop">
          <ac:chgData name="혜인 이" userId="c1d8042edea9c5ba" providerId="LiveId" clId="{B4B92702-83F5-40A6-9082-D2DE1C55C385}" dt="2019-04-08T11:48:13.316" v="32"/>
          <ac:picMkLst>
            <pc:docMk/>
            <pc:sldMk cId="705167481" sldId="306"/>
            <ac:picMk id="7" creationId="{41200E9B-3365-412B-A62E-F657365E87A4}"/>
          </ac:picMkLst>
        </pc:picChg>
        <pc:picChg chg="add mod modCrop">
          <ac:chgData name="혜인 이" userId="c1d8042edea9c5ba" providerId="LiveId" clId="{B4B92702-83F5-40A6-9082-D2DE1C55C385}" dt="2019-04-08T12:07:54.941" v="391" actId="14100"/>
          <ac:picMkLst>
            <pc:docMk/>
            <pc:sldMk cId="705167481" sldId="306"/>
            <ac:picMk id="9" creationId="{D3987A13-F8DC-46F6-BEBE-BFA651467338}"/>
          </ac:picMkLst>
        </pc:picChg>
      </pc:sldChg>
      <pc:sldChg chg="addSp delSp modSp add">
        <pc:chgData name="혜인 이" userId="c1d8042edea9c5ba" providerId="LiveId" clId="{B4B92702-83F5-40A6-9082-D2DE1C55C385}" dt="2019-04-08T12:28:11.047" v="897" actId="20577"/>
        <pc:sldMkLst>
          <pc:docMk/>
          <pc:sldMk cId="2628027077" sldId="307"/>
        </pc:sldMkLst>
        <pc:spChg chg="del">
          <ac:chgData name="혜인 이" userId="c1d8042edea9c5ba" providerId="LiveId" clId="{B4B92702-83F5-40A6-9082-D2DE1C55C385}" dt="2019-04-08T11:49:31.722" v="48" actId="478"/>
          <ac:spMkLst>
            <pc:docMk/>
            <pc:sldMk cId="2628027077" sldId="307"/>
            <ac:spMk id="2" creationId="{79F72491-2448-4675-87DC-B17CD2070AA0}"/>
          </ac:spMkLst>
        </pc:spChg>
        <pc:spChg chg="del">
          <ac:chgData name="혜인 이" userId="c1d8042edea9c5ba" providerId="LiveId" clId="{B4B92702-83F5-40A6-9082-D2DE1C55C385}" dt="2019-04-08T11:49:29.918" v="47" actId="478"/>
          <ac:spMkLst>
            <pc:docMk/>
            <pc:sldMk cId="2628027077" sldId="307"/>
            <ac:spMk id="3" creationId="{7CB1D9FB-12E0-411F-BAB9-1AF360206B3A}"/>
          </ac:spMkLst>
        </pc:spChg>
        <pc:spChg chg="add">
          <ac:chgData name="혜인 이" userId="c1d8042edea9c5ba" providerId="LiveId" clId="{B4B92702-83F5-40A6-9082-D2DE1C55C385}" dt="2019-04-08T11:49:32.022" v="49"/>
          <ac:spMkLst>
            <pc:docMk/>
            <pc:sldMk cId="2628027077" sldId="307"/>
            <ac:spMk id="4" creationId="{612D19CE-9ABA-4BF1-9E22-CC83AA399293}"/>
          </ac:spMkLst>
        </pc:spChg>
        <pc:spChg chg="add mod">
          <ac:chgData name="혜인 이" userId="c1d8042edea9c5ba" providerId="LiveId" clId="{B4B92702-83F5-40A6-9082-D2DE1C55C385}" dt="2019-04-08T11:51:50.533" v="107" actId="1076"/>
          <ac:spMkLst>
            <pc:docMk/>
            <pc:sldMk cId="2628027077" sldId="307"/>
            <ac:spMk id="5" creationId="{8429F6FE-1721-49B5-ACF1-0F0D9AB2CB38}"/>
          </ac:spMkLst>
        </pc:spChg>
        <pc:spChg chg="add">
          <ac:chgData name="혜인 이" userId="c1d8042edea9c5ba" providerId="LiveId" clId="{B4B92702-83F5-40A6-9082-D2DE1C55C385}" dt="2019-04-08T12:22:46.740" v="719"/>
          <ac:spMkLst>
            <pc:docMk/>
            <pc:sldMk cId="2628027077" sldId="307"/>
            <ac:spMk id="9" creationId="{20BAC52B-1D4E-416A-9B95-E56D1FB66C44}"/>
          </ac:spMkLst>
        </pc:spChg>
        <pc:spChg chg="add">
          <ac:chgData name="혜인 이" userId="c1d8042edea9c5ba" providerId="LiveId" clId="{B4B92702-83F5-40A6-9082-D2DE1C55C385}" dt="2019-04-08T12:22:46.740" v="719"/>
          <ac:spMkLst>
            <pc:docMk/>
            <pc:sldMk cId="2628027077" sldId="307"/>
            <ac:spMk id="10" creationId="{DD4844EF-5834-44D1-83D7-F9B5E2E514DE}"/>
          </ac:spMkLst>
        </pc:spChg>
        <pc:spChg chg="add mod">
          <ac:chgData name="혜인 이" userId="c1d8042edea9c5ba" providerId="LiveId" clId="{B4B92702-83F5-40A6-9082-D2DE1C55C385}" dt="2019-04-08T12:28:11.047" v="897" actId="20577"/>
          <ac:spMkLst>
            <pc:docMk/>
            <pc:sldMk cId="2628027077" sldId="307"/>
            <ac:spMk id="11" creationId="{7347C4C3-CD93-4D43-B39A-228B1B063EFD}"/>
          </ac:spMkLst>
        </pc:spChg>
        <pc:picChg chg="add mod modCrop">
          <ac:chgData name="혜인 이" userId="c1d8042edea9c5ba" providerId="LiveId" clId="{B4B92702-83F5-40A6-9082-D2DE1C55C385}" dt="2019-04-08T12:22:54.562" v="721" actId="14100"/>
          <ac:picMkLst>
            <pc:docMk/>
            <pc:sldMk cId="2628027077" sldId="307"/>
            <ac:picMk id="6" creationId="{24DAABA2-57A3-42D6-8822-0AB55F6E7213}"/>
          </ac:picMkLst>
        </pc:picChg>
        <pc:picChg chg="add del mod">
          <ac:chgData name="혜인 이" userId="c1d8042edea9c5ba" providerId="LiveId" clId="{B4B92702-83F5-40A6-9082-D2DE1C55C385}" dt="2019-04-08T11:53:00.919" v="123" actId="478"/>
          <ac:picMkLst>
            <pc:docMk/>
            <pc:sldMk cId="2628027077" sldId="307"/>
            <ac:picMk id="2050" creationId="{F3B4E018-8A44-498B-936D-00391F879814}"/>
          </ac:picMkLst>
        </pc:picChg>
        <pc:picChg chg="add mod">
          <ac:chgData name="혜인 이" userId="c1d8042edea9c5ba" providerId="LiveId" clId="{B4B92702-83F5-40A6-9082-D2DE1C55C385}" dt="2019-04-08T12:23:07.651" v="724" actId="14100"/>
          <ac:picMkLst>
            <pc:docMk/>
            <pc:sldMk cId="2628027077" sldId="307"/>
            <ac:picMk id="2052" creationId="{2107C9E8-CF84-4626-9AC1-845A2817E0DD}"/>
          </ac:picMkLst>
        </pc:picChg>
      </pc:sldChg>
      <pc:sldChg chg="addSp delSp modSp add">
        <pc:chgData name="혜인 이" userId="c1d8042edea9c5ba" providerId="LiveId" clId="{B4B92702-83F5-40A6-9082-D2DE1C55C385}" dt="2019-04-08T13:17:03.957" v="3556" actId="403"/>
        <pc:sldMkLst>
          <pc:docMk/>
          <pc:sldMk cId="2884982593" sldId="308"/>
        </pc:sldMkLst>
        <pc:spChg chg="del">
          <ac:chgData name="혜인 이" userId="c1d8042edea9c5ba" providerId="LiveId" clId="{B4B92702-83F5-40A6-9082-D2DE1C55C385}" dt="2019-04-08T11:54:20.220" v="139" actId="478"/>
          <ac:spMkLst>
            <pc:docMk/>
            <pc:sldMk cId="2884982593" sldId="308"/>
            <ac:spMk id="2" creationId="{24943BC8-42B5-459B-87BD-3617A66808AF}"/>
          </ac:spMkLst>
        </pc:spChg>
        <pc:spChg chg="del">
          <ac:chgData name="혜인 이" userId="c1d8042edea9c5ba" providerId="LiveId" clId="{B4B92702-83F5-40A6-9082-D2DE1C55C385}" dt="2019-04-08T11:54:21.243" v="140" actId="478"/>
          <ac:spMkLst>
            <pc:docMk/>
            <pc:sldMk cId="2884982593" sldId="308"/>
            <ac:spMk id="3" creationId="{AC498BCB-BB39-438A-9595-8ACCFD21E1D9}"/>
          </ac:spMkLst>
        </pc:spChg>
        <pc:spChg chg="add del mod">
          <ac:chgData name="혜인 이" userId="c1d8042edea9c5ba" providerId="LiveId" clId="{B4B92702-83F5-40A6-9082-D2DE1C55C385}" dt="2019-04-08T11:54:50.773" v="154" actId="478"/>
          <ac:spMkLst>
            <pc:docMk/>
            <pc:sldMk cId="2884982593" sldId="308"/>
            <ac:spMk id="4" creationId="{8B10F871-FBFF-4512-B79D-87745A79A297}"/>
          </ac:spMkLst>
        </pc:spChg>
        <pc:spChg chg="add mod">
          <ac:chgData name="혜인 이" userId="c1d8042edea9c5ba" providerId="LiveId" clId="{B4B92702-83F5-40A6-9082-D2DE1C55C385}" dt="2019-04-08T11:54:42.744" v="150" actId="1076"/>
          <ac:spMkLst>
            <pc:docMk/>
            <pc:sldMk cId="2884982593" sldId="308"/>
            <ac:spMk id="5" creationId="{2BDC5BA0-8329-4586-8800-035BE596F80D}"/>
          </ac:spMkLst>
        </pc:spChg>
        <pc:spChg chg="add mod">
          <ac:chgData name="혜인 이" userId="c1d8042edea9c5ba" providerId="LiveId" clId="{B4B92702-83F5-40A6-9082-D2DE1C55C385}" dt="2019-04-08T11:54:49.054" v="153" actId="1076"/>
          <ac:spMkLst>
            <pc:docMk/>
            <pc:sldMk cId="2884982593" sldId="308"/>
            <ac:spMk id="6" creationId="{941A7624-EC1E-4481-8DAD-11264F33A520}"/>
          </ac:spMkLst>
        </pc:spChg>
        <pc:spChg chg="add mod">
          <ac:chgData name="혜인 이" userId="c1d8042edea9c5ba" providerId="LiveId" clId="{B4B92702-83F5-40A6-9082-D2DE1C55C385}" dt="2019-04-08T13:17:03.957" v="3556" actId="403"/>
          <ac:spMkLst>
            <pc:docMk/>
            <pc:sldMk cId="2884982593" sldId="308"/>
            <ac:spMk id="9" creationId="{12E61C76-56B4-4DC7-8121-24813647365F}"/>
          </ac:spMkLst>
        </pc:spChg>
        <pc:spChg chg="add mod">
          <ac:chgData name="혜인 이" userId="c1d8042edea9c5ba" providerId="LiveId" clId="{B4B92702-83F5-40A6-9082-D2DE1C55C385}" dt="2019-04-08T13:01:50.543" v="2902" actId="1076"/>
          <ac:spMkLst>
            <pc:docMk/>
            <pc:sldMk cId="2884982593" sldId="308"/>
            <ac:spMk id="10" creationId="{FF865380-D3DA-4EC5-AF38-4CB9D86C02C4}"/>
          </ac:spMkLst>
        </pc:spChg>
        <pc:picChg chg="add mod modCrop">
          <ac:chgData name="혜인 이" userId="c1d8042edea9c5ba" providerId="LiveId" clId="{B4B92702-83F5-40A6-9082-D2DE1C55C385}" dt="2019-04-08T13:01:32.480" v="2843" actId="14100"/>
          <ac:picMkLst>
            <pc:docMk/>
            <pc:sldMk cId="2884982593" sldId="308"/>
            <ac:picMk id="7" creationId="{F93DF426-9AF9-4032-8D1C-F7A691961759}"/>
          </ac:picMkLst>
        </pc:picChg>
        <pc:picChg chg="add del mod">
          <ac:chgData name="혜인 이" userId="c1d8042edea9c5ba" providerId="LiveId" clId="{B4B92702-83F5-40A6-9082-D2DE1C55C385}" dt="2019-04-08T12:28:26.357" v="899" actId="478"/>
          <ac:picMkLst>
            <pc:docMk/>
            <pc:sldMk cId="2884982593" sldId="308"/>
            <ac:picMk id="8" creationId="{DC2FD1CC-03A7-4366-8787-378D9D126AE3}"/>
          </ac:picMkLst>
        </pc:picChg>
      </pc:sldChg>
      <pc:sldChg chg="addSp delSp add del">
        <pc:chgData name="혜인 이" userId="c1d8042edea9c5ba" providerId="LiveId" clId="{B4B92702-83F5-40A6-9082-D2DE1C55C385}" dt="2019-04-08T12:00:17.206" v="264" actId="2696"/>
        <pc:sldMkLst>
          <pc:docMk/>
          <pc:sldMk cId="675591520" sldId="309"/>
        </pc:sldMkLst>
        <pc:spChg chg="add del">
          <ac:chgData name="혜인 이" userId="c1d8042edea9c5ba" providerId="LiveId" clId="{B4B92702-83F5-40A6-9082-D2DE1C55C385}" dt="2019-04-08T11:59:59.941" v="261" actId="478"/>
          <ac:spMkLst>
            <pc:docMk/>
            <pc:sldMk cId="675591520" sldId="309"/>
            <ac:spMk id="4" creationId="{3BA36B29-27E9-4514-A231-71CC11C14A56}"/>
          </ac:spMkLst>
        </pc:spChg>
        <pc:spChg chg="add del">
          <ac:chgData name="혜인 이" userId="c1d8042edea9c5ba" providerId="LiveId" clId="{B4B92702-83F5-40A6-9082-D2DE1C55C385}" dt="2019-04-08T11:59:59.941" v="261" actId="478"/>
          <ac:spMkLst>
            <pc:docMk/>
            <pc:sldMk cId="675591520" sldId="309"/>
            <ac:spMk id="5" creationId="{08555383-5620-4060-A590-AE7583243B0D}"/>
          </ac:spMkLst>
        </pc:spChg>
      </pc:sldChg>
      <pc:sldChg chg="add del">
        <pc:chgData name="혜인 이" userId="c1d8042edea9c5ba" providerId="LiveId" clId="{B4B92702-83F5-40A6-9082-D2DE1C55C385}" dt="2019-04-08T12:01:38.079" v="269" actId="2696"/>
        <pc:sldMkLst>
          <pc:docMk/>
          <pc:sldMk cId="131857315" sldId="310"/>
        </pc:sldMkLst>
      </pc:sldChg>
      <pc:sldChg chg="addSp modSp add">
        <pc:chgData name="혜인 이" userId="c1d8042edea9c5ba" providerId="LiveId" clId="{B4B92702-83F5-40A6-9082-D2DE1C55C385}" dt="2019-04-08T13:41:31.445" v="4988" actId="1076"/>
        <pc:sldMkLst>
          <pc:docMk/>
          <pc:sldMk cId="3008310886" sldId="311"/>
        </pc:sldMkLst>
        <pc:spChg chg="add mod">
          <ac:chgData name="혜인 이" userId="c1d8042edea9c5ba" providerId="LiveId" clId="{B4B92702-83F5-40A6-9082-D2DE1C55C385}" dt="2019-04-08T13:41:31.445" v="4988" actId="1076"/>
          <ac:spMkLst>
            <pc:docMk/>
            <pc:sldMk cId="3008310886" sldId="311"/>
            <ac:spMk id="4" creationId="{7E9BE065-5CCC-4AC0-82C4-CDC36706521E}"/>
          </ac:spMkLst>
        </pc:spChg>
      </pc:sldChg>
      <pc:sldChg chg="addSp delSp modSp add">
        <pc:chgData name="혜인 이" userId="c1d8042edea9c5ba" providerId="LiveId" clId="{B4B92702-83F5-40A6-9082-D2DE1C55C385}" dt="2019-04-08T13:08:20.073" v="3374" actId="1076"/>
        <pc:sldMkLst>
          <pc:docMk/>
          <pc:sldMk cId="1999782233" sldId="312"/>
        </pc:sldMkLst>
        <pc:spChg chg="add mod">
          <ac:chgData name="혜인 이" userId="c1d8042edea9c5ba" providerId="LiveId" clId="{B4B92702-83F5-40A6-9082-D2DE1C55C385}" dt="2019-04-08T13:02:00.382" v="2905" actId="1076"/>
          <ac:spMkLst>
            <pc:docMk/>
            <pc:sldMk cId="1999782233" sldId="312"/>
            <ac:spMk id="9" creationId="{1048FA45-7ADB-460D-9857-1988487C825A}"/>
          </ac:spMkLst>
        </pc:spChg>
        <pc:spChg chg="add mod">
          <ac:chgData name="혜인 이" userId="c1d8042edea9c5ba" providerId="LiveId" clId="{B4B92702-83F5-40A6-9082-D2DE1C55C385}" dt="2019-04-08T13:08:20.073" v="3374" actId="1076"/>
          <ac:spMkLst>
            <pc:docMk/>
            <pc:sldMk cId="1999782233" sldId="312"/>
            <ac:spMk id="10" creationId="{38B65FE4-D82F-4580-BC70-41BA178F519F}"/>
          </ac:spMkLst>
        </pc:spChg>
        <pc:graphicFrameChg chg="del">
          <ac:chgData name="혜인 이" userId="c1d8042edea9c5ba" providerId="LiveId" clId="{B4B92702-83F5-40A6-9082-D2DE1C55C385}" dt="2019-04-08T13:03:35.265" v="2959" actId="478"/>
          <ac:graphicFrameMkLst>
            <pc:docMk/>
            <pc:sldMk cId="1999782233" sldId="312"/>
            <ac:graphicFrameMk id="2" creationId="{F256DDFD-4EFF-4A9B-85B2-32562951B144}"/>
          </ac:graphicFrameMkLst>
        </pc:graphicFrameChg>
        <pc:graphicFrameChg chg="mod modGraphic">
          <ac:chgData name="혜인 이" userId="c1d8042edea9c5ba" providerId="LiveId" clId="{B4B92702-83F5-40A6-9082-D2DE1C55C385}" dt="2019-04-08T13:08:14.221" v="3372" actId="1036"/>
          <ac:graphicFrameMkLst>
            <pc:docMk/>
            <pc:sldMk cId="1999782233" sldId="312"/>
            <ac:graphicFrameMk id="3" creationId="{21C74812-EC55-479A-94E2-AF507D83A5C0}"/>
          </ac:graphicFrameMkLst>
        </pc:graphicFrameChg>
        <pc:picChg chg="del">
          <ac:chgData name="혜인 이" userId="c1d8042edea9c5ba" providerId="LiveId" clId="{B4B92702-83F5-40A6-9082-D2DE1C55C385}" dt="2019-04-08T12:28:28.019" v="900" actId="478"/>
          <ac:picMkLst>
            <pc:docMk/>
            <pc:sldMk cId="1999782233" sldId="312"/>
            <ac:picMk id="7" creationId="{F93DF426-9AF9-4032-8D1C-F7A691961759}"/>
          </ac:picMkLst>
        </pc:picChg>
        <pc:picChg chg="mod modCrop">
          <ac:chgData name="혜인 이" userId="c1d8042edea9c5ba" providerId="LiveId" clId="{B4B92702-83F5-40A6-9082-D2DE1C55C385}" dt="2019-04-08T13:08:17.763" v="3373" actId="14100"/>
          <ac:picMkLst>
            <pc:docMk/>
            <pc:sldMk cId="1999782233" sldId="312"/>
            <ac:picMk id="8" creationId="{DC2FD1CC-03A7-4366-8787-378D9D126AE3}"/>
          </ac:picMkLst>
        </pc:picChg>
      </pc:sldChg>
      <pc:sldChg chg="delSp modSp add del">
        <pc:chgData name="혜인 이" userId="c1d8042edea9c5ba" providerId="LiveId" clId="{B4B92702-83F5-40A6-9082-D2DE1C55C385}" dt="2019-04-08T12:04:37.313" v="311" actId="2696"/>
        <pc:sldMkLst>
          <pc:docMk/>
          <pc:sldMk cId="3970891419" sldId="312"/>
        </pc:sldMkLst>
        <pc:spChg chg="del mod">
          <ac:chgData name="혜인 이" userId="c1d8042edea9c5ba" providerId="LiveId" clId="{B4B92702-83F5-40A6-9082-D2DE1C55C385}" dt="2019-04-08T12:04:34.040" v="310"/>
          <ac:spMkLst>
            <pc:docMk/>
            <pc:sldMk cId="3970891419" sldId="312"/>
            <ac:spMk id="12" creationId="{25D005D7-7C7B-423F-BAE8-2C1AF248DFB3}"/>
          </ac:spMkLst>
        </pc:spChg>
      </pc:sldChg>
      <pc:sldChg chg="addSp delSp modSp add">
        <pc:chgData name="혜인 이" userId="c1d8042edea9c5ba" providerId="LiveId" clId="{B4B92702-83F5-40A6-9082-D2DE1C55C385}" dt="2019-04-08T13:43:37.398" v="5001"/>
        <pc:sldMkLst>
          <pc:docMk/>
          <pc:sldMk cId="657838426" sldId="313"/>
        </pc:sldMkLst>
        <pc:spChg chg="add mod">
          <ac:chgData name="혜인 이" userId="c1d8042edea9c5ba" providerId="LiveId" clId="{B4B92702-83F5-40A6-9082-D2DE1C55C385}" dt="2019-04-08T12:52:01.815" v="1987" actId="1076"/>
          <ac:spMkLst>
            <pc:docMk/>
            <pc:sldMk cId="657838426" sldId="313"/>
            <ac:spMk id="2" creationId="{E7594564-90F9-4FB4-B437-75572180063A}"/>
          </ac:spMkLst>
        </pc:spChg>
        <pc:spChg chg="mod">
          <ac:chgData name="혜인 이" userId="c1d8042edea9c5ba" providerId="LiveId" clId="{B4B92702-83F5-40A6-9082-D2DE1C55C385}" dt="2019-04-08T12:51:05.713" v="1975" actId="14100"/>
          <ac:spMkLst>
            <pc:docMk/>
            <pc:sldMk cId="657838426" sldId="313"/>
            <ac:spMk id="16" creationId="{E0CB9043-CE76-443B-99F7-F4E8B09E36EB}"/>
          </ac:spMkLst>
        </pc:spChg>
        <pc:spChg chg="add mod">
          <ac:chgData name="혜인 이" userId="c1d8042edea9c5ba" providerId="LiveId" clId="{B4B92702-83F5-40A6-9082-D2DE1C55C385}" dt="2019-04-08T13:00:09.604" v="2735" actId="5793"/>
          <ac:spMkLst>
            <pc:docMk/>
            <pc:sldMk cId="657838426" sldId="313"/>
            <ac:spMk id="19" creationId="{A7F93647-317D-43C6-ACD3-ED1CBEC63953}"/>
          </ac:spMkLst>
        </pc:spChg>
        <pc:spChg chg="add mod">
          <ac:chgData name="혜인 이" userId="c1d8042edea9c5ba" providerId="LiveId" clId="{B4B92702-83F5-40A6-9082-D2DE1C55C385}" dt="2019-04-08T12:52:35.951" v="2008"/>
          <ac:spMkLst>
            <pc:docMk/>
            <pc:sldMk cId="657838426" sldId="313"/>
            <ac:spMk id="25" creationId="{2F8DB2C1-A3FA-4C92-B6F2-2D697497EBF9}"/>
          </ac:spMkLst>
        </pc:spChg>
        <pc:spChg chg="add mod">
          <ac:chgData name="혜인 이" userId="c1d8042edea9c5ba" providerId="LiveId" clId="{B4B92702-83F5-40A6-9082-D2DE1C55C385}" dt="2019-04-08T12:52:30.760" v="2003"/>
          <ac:spMkLst>
            <pc:docMk/>
            <pc:sldMk cId="657838426" sldId="313"/>
            <ac:spMk id="26" creationId="{8E284DA2-5343-46A5-8113-BFF3AF54F37A}"/>
          </ac:spMkLst>
        </pc:spChg>
        <pc:spChg chg="add mod">
          <ac:chgData name="혜인 이" userId="c1d8042edea9c5ba" providerId="LiveId" clId="{B4B92702-83F5-40A6-9082-D2DE1C55C385}" dt="2019-04-08T12:52:24.956" v="1998"/>
          <ac:spMkLst>
            <pc:docMk/>
            <pc:sldMk cId="657838426" sldId="313"/>
            <ac:spMk id="27" creationId="{E02A6C95-92C2-4DF9-BAF3-78779CD0A830}"/>
          </ac:spMkLst>
        </pc:spChg>
        <pc:picChg chg="mod modCrop">
          <ac:chgData name="혜인 이" userId="c1d8042edea9c5ba" providerId="LiveId" clId="{B4B92702-83F5-40A6-9082-D2DE1C55C385}" dt="2019-04-08T12:51:22.197" v="1978" actId="1076"/>
          <ac:picMkLst>
            <pc:docMk/>
            <pc:sldMk cId="657838426" sldId="313"/>
            <ac:picMk id="14" creationId="{A6A8F187-A2BD-4027-BB57-FD16B78E1CC3}"/>
          </ac:picMkLst>
        </pc:picChg>
        <pc:picChg chg="add del">
          <ac:chgData name="혜인 이" userId="c1d8042edea9c5ba" providerId="LiveId" clId="{B4B92702-83F5-40A6-9082-D2DE1C55C385}" dt="2019-04-08T13:43:37.398" v="5001"/>
          <ac:picMkLst>
            <pc:docMk/>
            <pc:sldMk cId="657838426" sldId="313"/>
            <ac:picMk id="28" creationId="{1ADE7CCD-FFF5-4931-A730-04F246C2B5EA}"/>
          </ac:picMkLst>
        </pc:picChg>
      </pc:sldChg>
      <pc:sldChg chg="add del">
        <pc:chgData name="혜인 이" userId="c1d8042edea9c5ba" providerId="LiveId" clId="{B4B92702-83F5-40A6-9082-D2DE1C55C385}" dt="2019-04-08T12:30:27.479" v="917" actId="2696"/>
        <pc:sldMkLst>
          <pc:docMk/>
          <pc:sldMk cId="2438316002" sldId="313"/>
        </pc:sldMkLst>
      </pc:sldChg>
      <pc:sldChg chg="addSp delSp add del">
        <pc:chgData name="혜인 이" userId="c1d8042edea9c5ba" providerId="LiveId" clId="{B4B92702-83F5-40A6-9082-D2DE1C55C385}" dt="2019-04-08T13:13:25.392" v="3481" actId="2696"/>
        <pc:sldMkLst>
          <pc:docMk/>
          <pc:sldMk cId="2809904725" sldId="314"/>
        </pc:sldMkLst>
        <pc:spChg chg="del">
          <ac:chgData name="혜인 이" userId="c1d8042edea9c5ba" providerId="LiveId" clId="{B4B92702-83F5-40A6-9082-D2DE1C55C385}" dt="2019-04-08T12:47:13.394" v="1663" actId="478"/>
          <ac:spMkLst>
            <pc:docMk/>
            <pc:sldMk cId="2809904725" sldId="314"/>
            <ac:spMk id="6" creationId="{93053BFF-B792-4DBA-BCE0-B78F0BC16A4B}"/>
          </ac:spMkLst>
        </pc:spChg>
        <pc:spChg chg="add">
          <ac:chgData name="혜인 이" userId="c1d8042edea9c5ba" providerId="LiveId" clId="{B4B92702-83F5-40A6-9082-D2DE1C55C385}" dt="2019-04-08T12:47:13.631" v="1664"/>
          <ac:spMkLst>
            <pc:docMk/>
            <pc:sldMk cId="2809904725" sldId="314"/>
            <ac:spMk id="11" creationId="{4F1D2C68-C43D-4B12-8290-642F3550A3C0}"/>
          </ac:spMkLst>
        </pc:spChg>
      </pc:sldChg>
      <pc:sldChg chg="addSp delSp modSp add">
        <pc:chgData name="혜인 이" userId="c1d8042edea9c5ba" providerId="LiveId" clId="{B4B92702-83F5-40A6-9082-D2DE1C55C385}" dt="2019-04-08T13:18:09.206" v="3574" actId="14100"/>
        <pc:sldMkLst>
          <pc:docMk/>
          <pc:sldMk cId="3211486784" sldId="314"/>
        </pc:sldMkLst>
        <pc:spChg chg="mod">
          <ac:chgData name="혜인 이" userId="c1d8042edea9c5ba" providerId="LiveId" clId="{B4B92702-83F5-40A6-9082-D2DE1C55C385}" dt="2019-04-08T13:17:41.337" v="3568" actId="1076"/>
          <ac:spMkLst>
            <pc:docMk/>
            <pc:sldMk cId="3211486784" sldId="314"/>
            <ac:spMk id="10" creationId="{A851E641-55FF-47F5-A66F-E4C11021E482}"/>
          </ac:spMkLst>
        </pc:spChg>
        <pc:spChg chg="add">
          <ac:chgData name="혜인 이" userId="c1d8042edea9c5ba" providerId="LiveId" clId="{B4B92702-83F5-40A6-9082-D2DE1C55C385}" dt="2019-04-08T13:17:52.936" v="3571"/>
          <ac:spMkLst>
            <pc:docMk/>
            <pc:sldMk cId="3211486784" sldId="314"/>
            <ac:spMk id="11" creationId="{CB46D220-F9AE-4226-884A-76B95CDE68C9}"/>
          </ac:spMkLst>
        </pc:spChg>
        <pc:graphicFrameChg chg="add mod modGraphic">
          <ac:chgData name="혜인 이" userId="c1d8042edea9c5ba" providerId="LiveId" clId="{B4B92702-83F5-40A6-9082-D2DE1C55C385}" dt="2019-04-08T13:18:09.206" v="3574" actId="14100"/>
          <ac:graphicFrameMkLst>
            <pc:docMk/>
            <pc:sldMk cId="3211486784" sldId="314"/>
            <ac:graphicFrameMk id="12" creationId="{5FCC231E-D496-42F8-894D-D5C8AB509D5C}"/>
          </ac:graphicFrameMkLst>
        </pc:graphicFrameChg>
        <pc:picChg chg="add del mod modCrop">
          <ac:chgData name="혜인 이" userId="c1d8042edea9c5ba" providerId="LiveId" clId="{B4B92702-83F5-40A6-9082-D2DE1C55C385}" dt="2019-04-08T13:17:46.244" v="3570" actId="1076"/>
          <ac:picMkLst>
            <pc:docMk/>
            <pc:sldMk cId="3211486784" sldId="314"/>
            <ac:picMk id="6" creationId="{00000000-0000-0000-0000-000000000000}"/>
          </ac:picMkLst>
        </pc:picChg>
        <pc:picChg chg="del mod">
          <ac:chgData name="혜인 이" userId="c1d8042edea9c5ba" providerId="LiveId" clId="{B4B92702-83F5-40A6-9082-D2DE1C55C385}" dt="2019-04-08T13:16:16.270" v="3539" actId="478"/>
          <ac:picMkLst>
            <pc:docMk/>
            <pc:sldMk cId="3211486784" sldId="314"/>
            <ac:picMk id="7" creationId="{00000000-0000-0000-0000-000000000000}"/>
          </ac:picMkLst>
        </pc:picChg>
      </pc:sldChg>
      <pc:sldChg chg="addSp delSp modSp add">
        <pc:chgData name="혜인 이" userId="c1d8042edea9c5ba" providerId="LiveId" clId="{B4B92702-83F5-40A6-9082-D2DE1C55C385}" dt="2019-04-08T13:45:11.548" v="5107" actId="5793"/>
        <pc:sldMkLst>
          <pc:docMk/>
          <pc:sldMk cId="121360666" sldId="315"/>
        </pc:sldMkLst>
        <pc:spChg chg="mod">
          <ac:chgData name="혜인 이" userId="c1d8042edea9c5ba" providerId="LiveId" clId="{B4B92702-83F5-40A6-9082-D2DE1C55C385}" dt="2019-04-08T13:44:42.164" v="5037"/>
          <ac:spMkLst>
            <pc:docMk/>
            <pc:sldMk cId="121360666" sldId="315"/>
            <ac:spMk id="11" creationId="{37B310DD-8E4E-43F8-824D-E183E062ABC3}"/>
          </ac:spMkLst>
        </pc:spChg>
        <pc:spChg chg="del">
          <ac:chgData name="혜인 이" userId="c1d8042edea9c5ba" providerId="LiveId" clId="{B4B92702-83F5-40A6-9082-D2DE1C55C385}" dt="2019-04-08T13:43:32.814" v="4998" actId="478"/>
          <ac:spMkLst>
            <pc:docMk/>
            <pc:sldMk cId="121360666" sldId="315"/>
            <ac:spMk id="12" creationId="{7B6771EE-24AD-4289-8ACE-C58F22AD2EA2}"/>
          </ac:spMkLst>
        </pc:spChg>
        <pc:spChg chg="mod">
          <ac:chgData name="혜인 이" userId="c1d8042edea9c5ba" providerId="LiveId" clId="{B4B92702-83F5-40A6-9082-D2DE1C55C385}" dt="2019-04-08T13:45:11.548" v="5107" actId="5793"/>
          <ac:spMkLst>
            <pc:docMk/>
            <pc:sldMk cId="121360666" sldId="315"/>
            <ac:spMk id="13" creationId="{D8F04672-9032-4199-BDE9-98BA84195EB2}"/>
          </ac:spMkLst>
        </pc:spChg>
        <pc:picChg chg="del">
          <ac:chgData name="혜인 이" userId="c1d8042edea9c5ba" providerId="LiveId" clId="{B4B92702-83F5-40A6-9082-D2DE1C55C385}" dt="2019-04-08T13:43:33.363" v="4999" actId="478"/>
          <ac:picMkLst>
            <pc:docMk/>
            <pc:sldMk cId="121360666" sldId="315"/>
            <ac:picMk id="3" creationId="{ACEC0B8D-4CC4-49A3-AB13-F412BEDD375F}"/>
          </ac:picMkLst>
        </pc:picChg>
        <pc:picChg chg="del">
          <ac:chgData name="혜인 이" userId="c1d8042edea9c5ba" providerId="LiveId" clId="{B4B92702-83F5-40A6-9082-D2DE1C55C385}" dt="2019-04-08T13:43:34.687" v="5000" actId="478"/>
          <ac:picMkLst>
            <pc:docMk/>
            <pc:sldMk cId="121360666" sldId="315"/>
            <ac:picMk id="9" creationId="{D3987A13-F8DC-46F6-BEBE-BFA651467338}"/>
          </ac:picMkLst>
        </pc:picChg>
        <pc:picChg chg="add mod modCrop">
          <ac:chgData name="혜인 이" userId="c1d8042edea9c5ba" providerId="LiveId" clId="{B4B92702-83F5-40A6-9082-D2DE1C55C385}" dt="2019-04-08T13:43:59.053" v="5008" actId="14100"/>
          <ac:picMkLst>
            <pc:docMk/>
            <pc:sldMk cId="121360666" sldId="315"/>
            <ac:picMk id="10" creationId="{99C49B8C-45C6-41EC-A6A9-371F7A06A2D7}"/>
          </ac:picMkLst>
        </pc:picChg>
      </pc:sldChg>
      <pc:sldChg chg="add del">
        <pc:chgData name="혜인 이" userId="c1d8042edea9c5ba" providerId="LiveId" clId="{B4B92702-83F5-40A6-9082-D2DE1C55C385}" dt="2019-04-08T13:02:24.957" v="2910" actId="2696"/>
        <pc:sldMkLst>
          <pc:docMk/>
          <pc:sldMk cId="2905893923" sldId="315"/>
        </pc:sldMkLst>
      </pc:sldChg>
      <pc:sldChg chg="addSp delSp modSp add">
        <pc:chgData name="혜인 이" userId="c1d8042edea9c5ba" providerId="LiveId" clId="{B4B92702-83F5-40A6-9082-D2DE1C55C385}" dt="2019-04-08T13:46:36" v="5187" actId="1076"/>
        <pc:sldMkLst>
          <pc:docMk/>
          <pc:sldMk cId="1264620898" sldId="316"/>
        </pc:sldMkLst>
        <pc:spChg chg="mod">
          <ac:chgData name="혜인 이" userId="c1d8042edea9c5ba" providerId="LiveId" clId="{B4B92702-83F5-40A6-9082-D2DE1C55C385}" dt="2019-04-08T13:46:04.138" v="5158" actId="1076"/>
          <ac:spMkLst>
            <pc:docMk/>
            <pc:sldMk cId="1264620898" sldId="316"/>
            <ac:spMk id="10" creationId="{E793E472-D1EC-4E91-8F35-EC4AE8F295AE}"/>
          </ac:spMkLst>
        </pc:spChg>
        <pc:spChg chg="del mod">
          <ac:chgData name="혜인 이" userId="c1d8042edea9c5ba" providerId="LiveId" clId="{B4B92702-83F5-40A6-9082-D2DE1C55C385}" dt="2019-04-08T13:45:40.640" v="5118" actId="478"/>
          <ac:spMkLst>
            <pc:docMk/>
            <pc:sldMk cId="1264620898" sldId="316"/>
            <ac:spMk id="11" creationId="{FD2BE786-45EE-47F9-BABF-34CE2BA0CD1C}"/>
          </ac:spMkLst>
        </pc:spChg>
        <pc:spChg chg="add mod">
          <ac:chgData name="혜인 이" userId="c1d8042edea9c5ba" providerId="LiveId" clId="{B4B92702-83F5-40A6-9082-D2DE1C55C385}" dt="2019-04-08T13:46:34.290" v="5186" actId="1076"/>
          <ac:spMkLst>
            <pc:docMk/>
            <pc:sldMk cId="1264620898" sldId="316"/>
            <ac:spMk id="12" creationId="{1B979D37-4B08-4E4A-9BF4-3A959B4029F9}"/>
          </ac:spMkLst>
        </pc:spChg>
        <pc:picChg chg="del">
          <ac:chgData name="혜인 이" userId="c1d8042edea9c5ba" providerId="LiveId" clId="{B4B92702-83F5-40A6-9082-D2DE1C55C385}" dt="2019-04-08T13:45:37.971" v="5114" actId="478"/>
          <ac:picMkLst>
            <pc:docMk/>
            <pc:sldMk cId="1264620898" sldId="316"/>
            <ac:picMk id="6" creationId="{00000000-0000-0000-0000-000000000000}"/>
          </ac:picMkLst>
        </pc:picChg>
        <pc:picChg chg="del">
          <ac:chgData name="혜인 이" userId="c1d8042edea9c5ba" providerId="LiveId" clId="{B4B92702-83F5-40A6-9082-D2DE1C55C385}" dt="2019-04-08T13:45:38.608" v="5115" actId="478"/>
          <ac:picMkLst>
            <pc:docMk/>
            <pc:sldMk cId="1264620898" sldId="316"/>
            <ac:picMk id="8" creationId="{00000000-0000-0000-0000-000000000000}"/>
          </ac:picMkLst>
        </pc:picChg>
        <pc:picChg chg="mod">
          <ac:chgData name="혜인 이" userId="c1d8042edea9c5ba" providerId="LiveId" clId="{B4B92702-83F5-40A6-9082-D2DE1C55C385}" dt="2019-04-08T13:46:36" v="5187" actId="1076"/>
          <ac:picMkLst>
            <pc:docMk/>
            <pc:sldMk cId="1264620898" sldId="316"/>
            <ac:picMk id="13" creationId="{840DE78A-529C-494E-8980-706E5A54F846}"/>
          </ac:picMkLst>
        </pc:picChg>
        <pc:picChg chg="del">
          <ac:chgData name="혜인 이" userId="c1d8042edea9c5ba" providerId="LiveId" clId="{B4B92702-83F5-40A6-9082-D2DE1C55C385}" dt="2019-04-08T13:45:39.203" v="5116" actId="478"/>
          <ac:picMkLst>
            <pc:docMk/>
            <pc:sldMk cId="1264620898" sldId="316"/>
            <ac:picMk id="5122" creationId="{F66BAB61-4CFF-4C11-B946-C99A44CBCD9A}"/>
          </ac:picMkLst>
        </pc:picChg>
      </pc:sldChg>
    </pc:docChg>
  </pc:docChgLst>
  <pc:docChgLst>
    <pc:chgData name="혜인 이" userId="c1d8042edea9c5ba" providerId="LiveId" clId="{5300FBB8-686F-4D12-916A-122D3DE9F861}"/>
    <pc:docChg chg="undo custSel addSld delSld modSld">
      <pc:chgData name="혜인 이" userId="c1d8042edea9c5ba" providerId="LiveId" clId="{5300FBB8-686F-4D12-916A-122D3DE9F861}" dt="2019-03-24T08:18:20.727" v="2952" actId="1076"/>
      <pc:docMkLst>
        <pc:docMk/>
      </pc:docMkLst>
      <pc:sldChg chg="addSp modSp">
        <pc:chgData name="혜인 이" userId="c1d8042edea9c5ba" providerId="LiveId" clId="{5300FBB8-686F-4D12-916A-122D3DE9F861}" dt="2019-03-23T09:07:24.446" v="435" actId="1076"/>
        <pc:sldMkLst>
          <pc:docMk/>
          <pc:sldMk cId="186418022" sldId="278"/>
        </pc:sldMkLst>
        <pc:spChg chg="add mod">
          <ac:chgData name="혜인 이" userId="c1d8042edea9c5ba" providerId="LiveId" clId="{5300FBB8-686F-4D12-916A-122D3DE9F861}" dt="2019-03-23T09:07:24.446" v="435" actId="1076"/>
          <ac:spMkLst>
            <pc:docMk/>
            <pc:sldMk cId="186418022" sldId="278"/>
            <ac:spMk id="12" creationId="{25D005D7-7C7B-423F-BAE8-2C1AF248DFB3}"/>
          </ac:spMkLst>
        </pc:spChg>
        <pc:spChg chg="mod">
          <ac:chgData name="혜인 이" userId="c1d8042edea9c5ba" providerId="LiveId" clId="{5300FBB8-686F-4D12-916A-122D3DE9F861}" dt="2019-03-23T08:34:48.753" v="20" actId="1076"/>
          <ac:spMkLst>
            <pc:docMk/>
            <pc:sldMk cId="186418022" sldId="278"/>
            <ac:spMk id="31" creationId="{00000000-0000-0000-0000-000000000000}"/>
          </ac:spMkLst>
        </pc:spChg>
        <pc:spChg chg="mod">
          <ac:chgData name="혜인 이" userId="c1d8042edea9c5ba" providerId="LiveId" clId="{5300FBB8-686F-4D12-916A-122D3DE9F861}" dt="2019-03-23T08:34:54.014" v="22" actId="1076"/>
          <ac:spMkLst>
            <pc:docMk/>
            <pc:sldMk cId="186418022" sldId="278"/>
            <ac:spMk id="77" creationId="{00000000-0000-0000-0000-000000000000}"/>
          </ac:spMkLst>
        </pc:spChg>
      </pc:sldChg>
    </pc:docChg>
  </pc:docChgLst>
  <pc:docChgLst>
    <pc:chgData name="혜인 이" userId="c1d8042edea9c5ba" providerId="LiveId" clId="{270BD228-1A4C-42E2-84B4-F752DBFCEBA2}"/>
    <pc:docChg chg="custSel delSld modSld">
      <pc:chgData name="혜인 이" userId="c1d8042edea9c5ba" providerId="LiveId" clId="{270BD228-1A4C-42E2-84B4-F752DBFCEBA2}" dt="2019-03-25T11:37:37.190" v="338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1"/>
            <a:ext cx="12192000" cy="3729037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874696" y="492829"/>
            <a:ext cx="8442608" cy="2743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>
                <a:solidFill>
                  <a:srgbClr val="80BCE1"/>
                </a:solidFill>
              </a:rPr>
              <a:t>로직 설계 </a:t>
            </a:r>
            <a:r>
              <a:rPr lang="en-US" altLang="ko-KR" sz="4000" b="1" i="1" dirty="0">
                <a:solidFill>
                  <a:srgbClr val="80BCE1"/>
                </a:solidFill>
              </a:rPr>
              <a:t>– Lab 03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80BCE1"/>
                </a:solidFill>
              </a:rPr>
              <a:t>    Combinational logic design with MUX &amp; Decoder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134133" y="4983554"/>
            <a:ext cx="3572092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u="sng" dirty="0">
                <a:solidFill>
                  <a:srgbClr val="80BCE1"/>
                </a:solidFill>
              </a:rPr>
              <a:t>휴먼지능정보공학과 </a:t>
            </a:r>
            <a:r>
              <a:rPr lang="en-US" altLang="ko-KR" sz="2500" b="1" u="sng" dirty="0">
                <a:solidFill>
                  <a:srgbClr val="80BCE1"/>
                </a:solidFill>
              </a:rPr>
              <a:t>201810800 </a:t>
            </a:r>
            <a:r>
              <a:rPr lang="ko-KR" altLang="en-US" sz="2500" b="1" u="sng" dirty="0">
                <a:solidFill>
                  <a:srgbClr val="80BCE1"/>
                </a:solidFill>
              </a:rPr>
              <a:t>이혜인</a:t>
            </a:r>
            <a:endParaRPr lang="en-US" altLang="ko-KR" sz="2500" u="sng" dirty="0">
              <a:solidFill>
                <a:srgbClr val="80B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0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74011" y="137700"/>
            <a:ext cx="844260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i="1" dirty="0">
                <a:solidFill>
                  <a:srgbClr val="80BCE1"/>
                </a:solidFill>
              </a:rPr>
              <a:t>Lab 03-2. Design with Decoder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D005D7-7C7B-423F-BAE8-2C1AF248DFB3}"/>
              </a:ext>
            </a:extLst>
          </p:cNvPr>
          <p:cNvSpPr/>
          <p:nvPr/>
        </p:nvSpPr>
        <p:spPr>
          <a:xfrm>
            <a:off x="274011" y="1309816"/>
            <a:ext cx="11727180" cy="526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Consider the function </a:t>
            </a: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F(A,B,C,D) = ∑m(0,2,3,8,10,11,12,14,15).  </a:t>
            </a: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endParaRPr lang="en-US" altLang="ko-KR" sz="2800" b="1" dirty="0">
              <a:solidFill>
                <a:srgbClr val="305C81"/>
              </a:solidFill>
            </a:endParaRP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Design F with </a:t>
            </a:r>
            <a:r>
              <a:rPr lang="en-US" altLang="ko-KR" sz="2800" b="1" u="sng" dirty="0">
                <a:solidFill>
                  <a:srgbClr val="305C81"/>
                </a:solidFill>
              </a:rPr>
              <a:t>several 4-to-16 Decoder</a:t>
            </a:r>
            <a:r>
              <a:rPr lang="en-US" altLang="ko-KR" sz="2800" b="1" dirty="0">
                <a:solidFill>
                  <a:srgbClr val="305C81"/>
                </a:solidFill>
              </a:rPr>
              <a:t>.</a:t>
            </a: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endParaRPr lang="en-US" altLang="ko-KR" sz="2800" b="1" dirty="0">
              <a:solidFill>
                <a:srgbClr val="305C81"/>
              </a:solidFill>
            </a:endParaRPr>
          </a:p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Design a 4-to-16 Decoder with Enable (with VHDL).</a:t>
            </a:r>
          </a:p>
          <a:p>
            <a:pPr marL="960438" lvl="1" indent="-514350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Verify the 4-to-16 Decoder with simulation.</a:t>
            </a:r>
          </a:p>
          <a:p>
            <a:pPr marL="960438" lvl="1" indent="-514350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Design a circuit that produce F, by using the Decoder you just made.</a:t>
            </a:r>
          </a:p>
          <a:p>
            <a:pPr marL="960438" lvl="1" indent="-514350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Verify with simulation the circuit.</a:t>
            </a:r>
          </a:p>
          <a:p>
            <a:pPr marL="960438" lvl="1" indent="-514350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Discuss the result.</a:t>
            </a:r>
          </a:p>
        </p:txBody>
      </p:sp>
    </p:spTree>
    <p:extLst>
      <p:ext uri="{BB962C8B-B14F-4D97-AF65-F5344CB8AC3E}">
        <p14:creationId xmlns:p14="http://schemas.microsoft.com/office/powerpoint/2010/main" val="406564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6190" t="12084" r="59801" b="30601"/>
          <a:stretch/>
        </p:blipFill>
        <p:spPr>
          <a:xfrm>
            <a:off x="0" y="1766234"/>
            <a:ext cx="4831312" cy="50917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7442" t="57493" r="63787" b="22799"/>
          <a:stretch/>
        </p:blipFill>
        <p:spPr>
          <a:xfrm>
            <a:off x="4894709" y="1687592"/>
            <a:ext cx="3878455" cy="2536259"/>
          </a:xfrm>
          <a:prstGeom prst="rect">
            <a:avLst/>
          </a:prstGeom>
        </p:spPr>
      </p:pic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4B8DD"/>
                </a:solidFill>
              </a:rPr>
              <a:t>1. </a:t>
            </a:r>
            <a:r>
              <a:rPr lang="en-US" altLang="ko-KR" sz="3600" b="1" dirty="0">
                <a:solidFill>
                  <a:srgbClr val="84B8DD"/>
                </a:solidFill>
              </a:rPr>
              <a:t>Design a 4-to-16 Decoder with Enable (with VHDL).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69822" y="1159321"/>
            <a:ext cx="6903759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①</a:t>
            </a:r>
            <a:r>
              <a:rPr lang="en-US" altLang="ko-KR" sz="2800" b="1" dirty="0">
                <a:solidFill>
                  <a:srgbClr val="305C81"/>
                </a:solidFill>
              </a:rPr>
              <a:t>VDHL</a:t>
            </a:r>
            <a:r>
              <a:rPr lang="ko-KR" altLang="en-US" sz="2800" b="1" dirty="0">
                <a:solidFill>
                  <a:srgbClr val="305C81"/>
                </a:solidFill>
              </a:rPr>
              <a:t>로 나타낸 </a:t>
            </a:r>
            <a:r>
              <a:rPr lang="en-US" altLang="ko-KR" sz="2800" b="1" dirty="0">
                <a:solidFill>
                  <a:srgbClr val="305C81"/>
                </a:solidFill>
              </a:rPr>
              <a:t>4-to-16 Decoder</a:t>
            </a:r>
            <a:r>
              <a:rPr lang="ko-KR" altLang="en-US" sz="2800" b="1" dirty="0">
                <a:solidFill>
                  <a:srgbClr val="305C81"/>
                </a:solidFill>
              </a:rPr>
              <a:t>코드</a:t>
            </a:r>
            <a:r>
              <a:rPr lang="en-US" altLang="ko-KR" sz="2800" b="1" dirty="0">
                <a:solidFill>
                  <a:srgbClr val="305C81"/>
                </a:solidFill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2BE786-45EE-47F9-BABF-34CE2BA0CD1C}"/>
              </a:ext>
            </a:extLst>
          </p:cNvPr>
          <p:cNvSpPr/>
          <p:nvPr/>
        </p:nvSpPr>
        <p:spPr>
          <a:xfrm>
            <a:off x="4894709" y="4312116"/>
            <a:ext cx="2468767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②</a:t>
            </a:r>
            <a:r>
              <a:rPr lang="en-US" altLang="ko-KR" sz="2800" b="1" dirty="0">
                <a:solidFill>
                  <a:srgbClr val="305C81"/>
                </a:solidFill>
              </a:rPr>
              <a:t>RTL viewer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6BAB61-4CFF-4C11-B946-C99A44CBC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7" t="35931" r="9605" b="29451"/>
          <a:stretch/>
        </p:blipFill>
        <p:spPr bwMode="auto">
          <a:xfrm>
            <a:off x="5419024" y="4935756"/>
            <a:ext cx="6622180" cy="19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2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4B8DD"/>
                </a:solidFill>
              </a:rPr>
              <a:t>1. </a:t>
            </a:r>
            <a:r>
              <a:rPr lang="en-US" altLang="ko-KR" sz="3600" b="1" dirty="0">
                <a:solidFill>
                  <a:srgbClr val="84B8DD"/>
                </a:solidFill>
              </a:rPr>
              <a:t>Design a 4-to-16 Decoder with Enable (with VHDL).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98397" y="1412376"/>
            <a:ext cx="6903759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①</a:t>
            </a:r>
            <a:r>
              <a:rPr lang="en-US" altLang="ko-KR" sz="2800" b="1" dirty="0">
                <a:solidFill>
                  <a:srgbClr val="305C81"/>
                </a:solidFill>
              </a:rPr>
              <a:t>Decoder</a:t>
            </a:r>
            <a:r>
              <a:rPr lang="ko-KR" altLang="en-US" sz="2800" b="1" dirty="0">
                <a:solidFill>
                  <a:srgbClr val="305C81"/>
                </a:solidFill>
              </a:rPr>
              <a:t>를 직접 그린 것</a:t>
            </a:r>
            <a:r>
              <a:rPr lang="en-US" altLang="ko-KR" sz="2800" b="1" dirty="0">
                <a:solidFill>
                  <a:srgbClr val="305C81"/>
                </a:solidFill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0DE78A-529C-494E-8980-706E5A54F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57" t="17041" r="13519" b="32361"/>
          <a:stretch/>
        </p:blipFill>
        <p:spPr>
          <a:xfrm rot="16200000">
            <a:off x="4276378" y="-154831"/>
            <a:ext cx="3799670" cy="81833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979D37-4B08-4E4A-9BF4-3A959B4029F9}"/>
              </a:ext>
            </a:extLst>
          </p:cNvPr>
          <p:cNvSpPr/>
          <p:nvPr/>
        </p:nvSpPr>
        <p:spPr>
          <a:xfrm>
            <a:off x="2931670" y="6153574"/>
            <a:ext cx="6002779" cy="46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4-to-16 Decoder</a:t>
            </a:r>
            <a:r>
              <a:rPr lang="ko-KR" altLang="en-US" sz="2400" b="1" dirty="0">
                <a:solidFill>
                  <a:srgbClr val="305C81"/>
                </a:solidFill>
              </a:rPr>
              <a:t>를 직접 그린 것이다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62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1698" t="9332" r="1465" b="78379"/>
          <a:stretch/>
        </p:blipFill>
        <p:spPr>
          <a:xfrm>
            <a:off x="73201" y="1194328"/>
            <a:ext cx="11945644" cy="15007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45543" t="12057" r="38645" b="77695"/>
          <a:stretch/>
        </p:blipFill>
        <p:spPr>
          <a:xfrm rot="10800000" flipH="1" flipV="1">
            <a:off x="173154" y="2929753"/>
            <a:ext cx="2947209" cy="10594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68189" t="12180" r="15720" b="78620"/>
          <a:stretch/>
        </p:blipFill>
        <p:spPr>
          <a:xfrm>
            <a:off x="3403599" y="3041888"/>
            <a:ext cx="2819401" cy="9068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61971" t="12034" r="29105" b="80073"/>
          <a:stretch/>
        </p:blipFill>
        <p:spPr>
          <a:xfrm>
            <a:off x="10032998" y="3001323"/>
            <a:ext cx="1985845" cy="987928"/>
          </a:xfrm>
          <a:prstGeom prst="rect">
            <a:avLst/>
          </a:prstGeom>
        </p:spPr>
      </p:pic>
      <p:sp>
        <p:nvSpPr>
          <p:cNvPr id="9" name="자유형 30">
            <a:extLst>
              <a:ext uri="{FF2B5EF4-FFF2-40B4-BE49-F238E27FC236}">
                <a16:creationId xmlns:a16="http://schemas.microsoft.com/office/drawing/2014/main" id="{3180E505-7BE6-4F15-9985-6ED05D6E705A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7CF416-82EC-4B01-9553-A294CB6CC838}"/>
              </a:ext>
            </a:extLst>
          </p:cNvPr>
          <p:cNvSpPr/>
          <p:nvPr/>
        </p:nvSpPr>
        <p:spPr>
          <a:xfrm>
            <a:off x="173154" y="207498"/>
            <a:ext cx="11845691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4B8DD"/>
                </a:solidFill>
              </a:rPr>
              <a:t>2. </a:t>
            </a:r>
            <a:r>
              <a:rPr lang="en-US" altLang="ko-KR" sz="4000" b="1" dirty="0">
                <a:solidFill>
                  <a:srgbClr val="84B8DD"/>
                </a:solidFill>
              </a:rPr>
              <a:t>Verify the 4-to-16 Decoder with simulation.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A52CAA-E1B2-42EB-A07D-96BE85878A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149" t="12033" r="37306" b="80074"/>
          <a:stretch/>
        </p:blipFill>
        <p:spPr>
          <a:xfrm>
            <a:off x="6620932" y="3001324"/>
            <a:ext cx="3014134" cy="987927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4C68595-B3A9-4832-B97E-B5846904F000}"/>
              </a:ext>
            </a:extLst>
          </p:cNvPr>
          <p:cNvSpPr/>
          <p:nvPr/>
        </p:nvSpPr>
        <p:spPr>
          <a:xfrm rot="16200000">
            <a:off x="2856924" y="1175965"/>
            <a:ext cx="1095375" cy="1702496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63591A3-501E-47F7-ACE6-4840C0BCD58B}"/>
              </a:ext>
            </a:extLst>
          </p:cNvPr>
          <p:cNvSpPr/>
          <p:nvPr/>
        </p:nvSpPr>
        <p:spPr>
          <a:xfrm rot="16200000">
            <a:off x="4363165" y="1519396"/>
            <a:ext cx="1035867" cy="1075143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8B788ED-45AC-4A48-A2F8-A28D85AD22B5}"/>
              </a:ext>
            </a:extLst>
          </p:cNvPr>
          <p:cNvSpPr/>
          <p:nvPr/>
        </p:nvSpPr>
        <p:spPr>
          <a:xfrm rot="16200000">
            <a:off x="7053942" y="1166688"/>
            <a:ext cx="1095375" cy="1961395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2BD392-D5AC-4DE5-B03F-BCBDC88B28D9}"/>
              </a:ext>
            </a:extLst>
          </p:cNvPr>
          <p:cNvSpPr/>
          <p:nvPr/>
        </p:nvSpPr>
        <p:spPr>
          <a:xfrm rot="16200000">
            <a:off x="8986634" y="1195394"/>
            <a:ext cx="1095375" cy="1903986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8C69A3-0778-493A-92ED-451AFE0C69EB}"/>
              </a:ext>
            </a:extLst>
          </p:cNvPr>
          <p:cNvSpPr/>
          <p:nvPr/>
        </p:nvSpPr>
        <p:spPr>
          <a:xfrm rot="7306971">
            <a:off x="2434066" y="2468381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548AD5-1FA1-4FF0-8EAA-876800B8212F}"/>
              </a:ext>
            </a:extLst>
          </p:cNvPr>
          <p:cNvSpPr/>
          <p:nvPr/>
        </p:nvSpPr>
        <p:spPr>
          <a:xfrm rot="5400000">
            <a:off x="4291883" y="2558230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C9D8E0D-E68F-428D-A821-EB3597F3758B}"/>
              </a:ext>
            </a:extLst>
          </p:cNvPr>
          <p:cNvSpPr/>
          <p:nvPr/>
        </p:nvSpPr>
        <p:spPr>
          <a:xfrm rot="7306971">
            <a:off x="7397868" y="2573379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82775DF-193D-4713-8A19-BF61A352784A}"/>
              </a:ext>
            </a:extLst>
          </p:cNvPr>
          <p:cNvSpPr/>
          <p:nvPr/>
        </p:nvSpPr>
        <p:spPr>
          <a:xfrm rot="3062934">
            <a:off x="9985825" y="2587835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8A8729-23EE-4406-9FA4-CA1F161CBEB3}"/>
              </a:ext>
            </a:extLst>
          </p:cNvPr>
          <p:cNvSpPr/>
          <p:nvPr/>
        </p:nvSpPr>
        <p:spPr>
          <a:xfrm>
            <a:off x="-5750" y="4266441"/>
            <a:ext cx="1197635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①에서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w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0000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, y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1000000000000000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의 값을 가진다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이는 앞의 코드를 통해 알 수 있다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그리고 이때 </a:t>
            </a:r>
            <a:r>
              <a:rPr lang="en-US" altLang="ko-KR" sz="20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En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은 반드시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때만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output f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가 나온다는 것을 위의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을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통해 알 수 있다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②에서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w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0101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, y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0000010000000000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의 값을 가진다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③에서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w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1011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, y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0000000000010000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의 값을 가진다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④에서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w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1100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, y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0000000000001000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의 값을 가진다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endParaRPr lang="en-US" altLang="ko-KR" sz="2000" b="1" dirty="0">
              <a:solidFill>
                <a:srgbClr val="305C81"/>
              </a:solidFill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그 외에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w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에서도 이를 확인 할 수 있고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모든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 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결과 </a:t>
            </a:r>
            <a:r>
              <a:rPr lang="en-US" altLang="ko-KR" sz="20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En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은 반드시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때만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output f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가 </a:t>
            </a:r>
            <a:endParaRPr lang="en-US" altLang="ko-KR" sz="2000" b="1" dirty="0">
              <a:solidFill>
                <a:srgbClr val="305C81"/>
              </a:solidFill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나온다는 것을 알 수 있다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D5A4E6-753E-441A-92E4-E1DB8C4C0949}"/>
              </a:ext>
            </a:extLst>
          </p:cNvPr>
          <p:cNvSpPr/>
          <p:nvPr/>
        </p:nvSpPr>
        <p:spPr>
          <a:xfrm>
            <a:off x="73201" y="26345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80BCE1"/>
                </a:solidFill>
                <a:sym typeface="Wingdings" panose="05000000000000000000" pitchFamily="2" charset="2"/>
              </a:rPr>
              <a:t>①</a:t>
            </a:r>
            <a:endParaRPr lang="ko-KR" altLang="en-US" dirty="0">
              <a:solidFill>
                <a:srgbClr val="80BCE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59546-4EE4-4760-8626-8C90FF017AC3}"/>
              </a:ext>
            </a:extLst>
          </p:cNvPr>
          <p:cNvSpPr/>
          <p:nvPr/>
        </p:nvSpPr>
        <p:spPr>
          <a:xfrm>
            <a:off x="3321769" y="26854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80BCE1"/>
                </a:solidFill>
                <a:sym typeface="Wingdings" panose="05000000000000000000" pitchFamily="2" charset="2"/>
              </a:rPr>
              <a:t>②</a:t>
            </a:r>
            <a:endParaRPr lang="ko-KR" altLang="en-US" dirty="0">
              <a:solidFill>
                <a:srgbClr val="80BCE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4A8B8C-4AC1-4B7C-AFDA-88F3522F4B24}"/>
              </a:ext>
            </a:extLst>
          </p:cNvPr>
          <p:cNvSpPr/>
          <p:nvPr/>
        </p:nvSpPr>
        <p:spPr>
          <a:xfrm>
            <a:off x="6538522" y="27006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80BCE1"/>
                </a:solidFill>
                <a:sym typeface="Wingdings" panose="05000000000000000000" pitchFamily="2" charset="2"/>
              </a:rPr>
              <a:t>③</a:t>
            </a:r>
            <a:endParaRPr lang="ko-KR" altLang="en-US" dirty="0">
              <a:solidFill>
                <a:srgbClr val="80BCE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E6E4DE-67F0-4E2C-8FE4-B1A7568954BD}"/>
              </a:ext>
            </a:extLst>
          </p:cNvPr>
          <p:cNvSpPr/>
          <p:nvPr/>
        </p:nvSpPr>
        <p:spPr>
          <a:xfrm>
            <a:off x="9679051" y="29666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80BCE1"/>
                </a:solidFill>
                <a:sym typeface="Wingdings" panose="05000000000000000000" pitchFamily="2" charset="2"/>
              </a:rPr>
              <a:t>④</a:t>
            </a:r>
            <a:endParaRPr lang="ko-KR" altLang="en-US" dirty="0">
              <a:solidFill>
                <a:srgbClr val="80B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8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30">
            <a:extLst>
              <a:ext uri="{FF2B5EF4-FFF2-40B4-BE49-F238E27FC236}">
                <a16:creationId xmlns:a16="http://schemas.microsoft.com/office/drawing/2014/main" id="{A7725C19-5B09-4098-BAC9-32CD3C4569AB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055BCD-9B88-40A0-A57E-22084CA0D883}"/>
              </a:ext>
            </a:extLst>
          </p:cNvPr>
          <p:cNvSpPr/>
          <p:nvPr/>
        </p:nvSpPr>
        <p:spPr>
          <a:xfrm>
            <a:off x="1847950" y="206949"/>
            <a:ext cx="8496099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4B8DD"/>
                </a:solidFill>
              </a:rPr>
              <a:t>3. </a:t>
            </a:r>
            <a:r>
              <a:rPr lang="en-US" altLang="ko-KR" sz="4000" b="1" dirty="0">
                <a:solidFill>
                  <a:srgbClr val="84B8DD"/>
                </a:solidFill>
              </a:rPr>
              <a:t>Design a circuit that produce F.</a:t>
            </a:r>
            <a:endParaRPr lang="en-US" altLang="ko-KR" sz="4000" b="1" i="1" dirty="0">
              <a:solidFill>
                <a:srgbClr val="84B8DD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3824AC-2361-412D-939C-7A6FB652B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t="12311" r="63544" b="57477"/>
          <a:stretch/>
        </p:blipFill>
        <p:spPr bwMode="auto">
          <a:xfrm>
            <a:off x="-1" y="1992429"/>
            <a:ext cx="3762707" cy="32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54F4426-D206-414F-A6A6-BC07BFDFB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1" t="21753" r="46847" b="25153"/>
          <a:stretch/>
        </p:blipFill>
        <p:spPr bwMode="auto">
          <a:xfrm>
            <a:off x="3676850" y="1836269"/>
            <a:ext cx="4976262" cy="48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E791403-446B-417E-8C43-96861A936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0" t="9568" r="31943" b="7710"/>
          <a:stretch/>
        </p:blipFill>
        <p:spPr bwMode="auto">
          <a:xfrm>
            <a:off x="8553750" y="1792960"/>
            <a:ext cx="3580598" cy="48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6871D5-979C-464A-94A4-33B4E129AA62}"/>
              </a:ext>
            </a:extLst>
          </p:cNvPr>
          <p:cNvSpPr/>
          <p:nvPr/>
        </p:nvSpPr>
        <p:spPr>
          <a:xfrm>
            <a:off x="-69822" y="1159321"/>
            <a:ext cx="6903759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①</a:t>
            </a:r>
            <a:r>
              <a:rPr lang="en-US" altLang="ko-KR" sz="2800" b="1" dirty="0">
                <a:solidFill>
                  <a:srgbClr val="305C81"/>
                </a:solidFill>
              </a:rPr>
              <a:t>VDHL</a:t>
            </a:r>
            <a:r>
              <a:rPr lang="ko-KR" altLang="en-US" sz="2800" b="1" dirty="0">
                <a:solidFill>
                  <a:srgbClr val="305C81"/>
                </a:solidFill>
              </a:rPr>
              <a:t>로 나타낸 </a:t>
            </a:r>
            <a:r>
              <a:rPr lang="en-US" altLang="ko-KR" sz="2800" b="1" dirty="0">
                <a:solidFill>
                  <a:srgbClr val="305C81"/>
                </a:solidFill>
              </a:rPr>
              <a:t>4-to-16 Decoder</a:t>
            </a:r>
            <a:r>
              <a:rPr lang="ko-KR" altLang="en-US" sz="2800" b="1" dirty="0">
                <a:solidFill>
                  <a:srgbClr val="305C81"/>
                </a:solidFill>
              </a:rPr>
              <a:t>코드</a:t>
            </a:r>
            <a:r>
              <a:rPr lang="en-US" altLang="ko-KR" sz="2800" b="1" dirty="0">
                <a:solidFill>
                  <a:srgbClr val="305C81"/>
                </a:solidFill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A622BF-D98D-4B41-950A-330A0444C5AC}"/>
              </a:ext>
            </a:extLst>
          </p:cNvPr>
          <p:cNvSpPr/>
          <p:nvPr/>
        </p:nvSpPr>
        <p:spPr>
          <a:xfrm>
            <a:off x="9495585" y="1116012"/>
            <a:ext cx="2468767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②</a:t>
            </a:r>
            <a:r>
              <a:rPr lang="en-US" altLang="ko-KR" sz="2800" b="1" dirty="0">
                <a:solidFill>
                  <a:srgbClr val="305C81"/>
                </a:solidFill>
              </a:rPr>
              <a:t>RTL viewer</a:t>
            </a:r>
          </a:p>
        </p:txBody>
      </p:sp>
    </p:spTree>
    <p:extLst>
      <p:ext uri="{BB962C8B-B14F-4D97-AF65-F5344CB8AC3E}">
        <p14:creationId xmlns:p14="http://schemas.microsoft.com/office/powerpoint/2010/main" val="419180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2337" t="13901" r="3223" b="75734"/>
          <a:stretch/>
        </p:blipFill>
        <p:spPr>
          <a:xfrm>
            <a:off x="301048" y="2488549"/>
            <a:ext cx="11589901" cy="1861461"/>
          </a:xfrm>
          <a:prstGeom prst="rect">
            <a:avLst/>
          </a:prstGeom>
        </p:spPr>
      </p:pic>
      <p:sp>
        <p:nvSpPr>
          <p:cNvPr id="8" name="자유형 30">
            <a:extLst>
              <a:ext uri="{FF2B5EF4-FFF2-40B4-BE49-F238E27FC236}">
                <a16:creationId xmlns:a16="http://schemas.microsoft.com/office/drawing/2014/main" id="{8EE7CDA2-A78E-43B0-A5D9-C323DCACE0D5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E1E16B-B3D7-401E-B3C5-48944850565A}"/>
              </a:ext>
            </a:extLst>
          </p:cNvPr>
          <p:cNvSpPr/>
          <p:nvPr/>
        </p:nvSpPr>
        <p:spPr>
          <a:xfrm>
            <a:off x="1330614" y="230033"/>
            <a:ext cx="9530772" cy="71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lvl="1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defRPr/>
            </a:pPr>
            <a:r>
              <a:rPr lang="en-US" altLang="ko-KR" sz="4000" b="1" dirty="0">
                <a:solidFill>
                  <a:srgbClr val="84B8DD"/>
                </a:solidFill>
              </a:rPr>
              <a:t>4. Verify with simulation the circuit.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51E641-55FF-47F5-A66F-E4C11021E482}"/>
              </a:ext>
            </a:extLst>
          </p:cNvPr>
          <p:cNvSpPr/>
          <p:nvPr/>
        </p:nvSpPr>
        <p:spPr>
          <a:xfrm>
            <a:off x="301048" y="1484267"/>
            <a:ext cx="6165821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①</a:t>
            </a:r>
            <a:r>
              <a:rPr lang="en-US" altLang="ko-KR" sz="2800" b="1" dirty="0" err="1">
                <a:solidFill>
                  <a:srgbClr val="305C81"/>
                </a:solidFill>
              </a:rPr>
              <a:t>En</a:t>
            </a:r>
            <a:r>
              <a:rPr lang="ko-KR" altLang="en-US" sz="2800" b="1" dirty="0">
                <a:solidFill>
                  <a:srgbClr val="305C81"/>
                </a:solidFill>
              </a:rPr>
              <a:t>이 </a:t>
            </a:r>
            <a:r>
              <a:rPr lang="en-US" altLang="ko-KR" sz="2800" b="1" dirty="0">
                <a:solidFill>
                  <a:srgbClr val="305C81"/>
                </a:solidFill>
              </a:rPr>
              <a:t>0</a:t>
            </a:r>
            <a:r>
              <a:rPr lang="ko-KR" altLang="en-US" sz="2800" b="1" dirty="0">
                <a:solidFill>
                  <a:srgbClr val="305C81"/>
                </a:solidFill>
              </a:rPr>
              <a:t>인 경우</a:t>
            </a:r>
            <a:endParaRPr lang="en-US" altLang="ko-KR" sz="2800" b="1" dirty="0">
              <a:solidFill>
                <a:srgbClr val="305C8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E66F5-1790-4E5A-A1E1-E2C58AE47042}"/>
              </a:ext>
            </a:extLst>
          </p:cNvPr>
          <p:cNvSpPr/>
          <p:nvPr/>
        </p:nvSpPr>
        <p:spPr>
          <a:xfrm>
            <a:off x="1932039" y="5188265"/>
            <a:ext cx="8327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En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인 경우에는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결과가 모두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나온다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이를 위의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을 통해 알 수 있다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747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1764" t="10297" r="3420" b="74913"/>
          <a:stretch/>
        </p:blipFill>
        <p:spPr>
          <a:xfrm>
            <a:off x="287237" y="2318694"/>
            <a:ext cx="11355900" cy="2050106"/>
          </a:xfrm>
          <a:prstGeom prst="rect">
            <a:avLst/>
          </a:prstGeom>
        </p:spPr>
      </p:pic>
      <p:sp>
        <p:nvSpPr>
          <p:cNvPr id="8" name="자유형 30">
            <a:extLst>
              <a:ext uri="{FF2B5EF4-FFF2-40B4-BE49-F238E27FC236}">
                <a16:creationId xmlns:a16="http://schemas.microsoft.com/office/drawing/2014/main" id="{8EE7CDA2-A78E-43B0-A5D9-C323DCACE0D5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E1E16B-B3D7-401E-B3C5-48944850565A}"/>
              </a:ext>
            </a:extLst>
          </p:cNvPr>
          <p:cNvSpPr/>
          <p:nvPr/>
        </p:nvSpPr>
        <p:spPr>
          <a:xfrm>
            <a:off x="1330614" y="230033"/>
            <a:ext cx="9530772" cy="71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lvl="1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defRPr/>
            </a:pPr>
            <a:r>
              <a:rPr lang="en-US" altLang="ko-KR" sz="4000" b="1" dirty="0">
                <a:solidFill>
                  <a:srgbClr val="84B8DD"/>
                </a:solidFill>
              </a:rPr>
              <a:t>4. Verify with simulation the circuit.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51E641-55FF-47F5-A66F-E4C11021E482}"/>
              </a:ext>
            </a:extLst>
          </p:cNvPr>
          <p:cNvSpPr/>
          <p:nvPr/>
        </p:nvSpPr>
        <p:spPr>
          <a:xfrm>
            <a:off x="287237" y="1402149"/>
            <a:ext cx="6165821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①</a:t>
            </a:r>
            <a:r>
              <a:rPr lang="en-US" altLang="ko-KR" sz="2800" b="1" dirty="0" err="1">
                <a:solidFill>
                  <a:srgbClr val="305C81"/>
                </a:solidFill>
              </a:rPr>
              <a:t>En</a:t>
            </a:r>
            <a:r>
              <a:rPr lang="ko-KR" altLang="en-US" sz="2800" b="1" dirty="0">
                <a:solidFill>
                  <a:srgbClr val="305C81"/>
                </a:solidFill>
              </a:rPr>
              <a:t>이 </a:t>
            </a:r>
            <a:r>
              <a:rPr lang="en-US" altLang="ko-KR" sz="2800" b="1" dirty="0">
                <a:solidFill>
                  <a:srgbClr val="305C81"/>
                </a:solidFill>
              </a:rPr>
              <a:t>1</a:t>
            </a:r>
            <a:r>
              <a:rPr lang="ko-KR" altLang="en-US" sz="2800" b="1" dirty="0">
                <a:solidFill>
                  <a:srgbClr val="305C81"/>
                </a:solidFill>
              </a:rPr>
              <a:t>인 경우</a:t>
            </a:r>
            <a:endParaRPr lang="en-US" altLang="ko-KR" sz="2800" b="1" dirty="0">
              <a:solidFill>
                <a:srgbClr val="305C8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46D220-F9AE-4226-884A-76B95CDE68C9}"/>
              </a:ext>
            </a:extLst>
          </p:cNvPr>
          <p:cNvSpPr/>
          <p:nvPr/>
        </p:nvSpPr>
        <p:spPr>
          <a:xfrm>
            <a:off x="1184240" y="4950018"/>
            <a:ext cx="9823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En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인 경우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, Simulation 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결과가 나오게 된다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이는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‘1011000010111011’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나오고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앞에 진리표와 비교했을 때 </a:t>
            </a:r>
            <a:endParaRPr lang="en-US" altLang="ko-KR" sz="2400" b="1" dirty="0">
              <a:solidFill>
                <a:srgbClr val="305C81"/>
              </a:solidFill>
              <a:sym typeface="Wingdings" panose="05000000000000000000" pitchFamily="2" charset="2"/>
            </a:endParaRPr>
          </a:p>
          <a:p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동일함으로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올바르게 실행되었다는 것을 확인할 수 있다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FCC231E-D496-42F8-894D-D5C8AB509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16047"/>
              </p:ext>
            </p:extLst>
          </p:nvPr>
        </p:nvGraphicFramePr>
        <p:xfrm>
          <a:off x="2704610" y="4293649"/>
          <a:ext cx="7175984" cy="46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99">
                  <a:extLst>
                    <a:ext uri="{9D8B030D-6E8A-4147-A177-3AD203B41FA5}">
                      <a16:colId xmlns:a16="http://schemas.microsoft.com/office/drawing/2014/main" val="1058958955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3019235136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4192371153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2928076905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2614183683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2054502865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3365978425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2747665550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504449557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1851905907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2211719459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3841369477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1976192953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2637778061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4190576024"/>
                    </a:ext>
                  </a:extLst>
                </a:gridCol>
                <a:gridCol w="448499">
                  <a:extLst>
                    <a:ext uri="{9D8B030D-6E8A-4147-A177-3AD203B41FA5}">
                      <a16:colId xmlns:a16="http://schemas.microsoft.com/office/drawing/2014/main" val="3443379225"/>
                    </a:ext>
                  </a:extLst>
                </a:gridCol>
              </a:tblGrid>
              <a:tr h="465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6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8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30">
            <a:extLst>
              <a:ext uri="{FF2B5EF4-FFF2-40B4-BE49-F238E27FC236}">
                <a16:creationId xmlns:a16="http://schemas.microsoft.com/office/drawing/2014/main" id="{7E142FDD-3419-4A6D-AC51-04015CE00E80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2E41AA-06AD-44E6-A8BA-7B734FD9D982}"/>
              </a:ext>
            </a:extLst>
          </p:cNvPr>
          <p:cNvSpPr/>
          <p:nvPr/>
        </p:nvSpPr>
        <p:spPr>
          <a:xfrm>
            <a:off x="2837628" y="199063"/>
            <a:ext cx="6516744" cy="773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lvl="1">
              <a:lnSpc>
                <a:spcPct val="110000"/>
              </a:lnSpc>
              <a:buClr>
                <a:srgbClr val="84B8DD"/>
              </a:buClr>
              <a:defRPr/>
            </a:pPr>
            <a:r>
              <a:rPr lang="en-US" altLang="ko-KR" sz="4400" b="1" dirty="0">
                <a:solidFill>
                  <a:srgbClr val="84B8DD"/>
                </a:solidFill>
              </a:rPr>
              <a:t>5. Discuss the result.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9BE065-5CCC-4AC0-82C4-CDC36706521E}"/>
              </a:ext>
            </a:extLst>
          </p:cNvPr>
          <p:cNvSpPr/>
          <p:nvPr/>
        </p:nvSpPr>
        <p:spPr>
          <a:xfrm>
            <a:off x="91045" y="1371179"/>
            <a:ext cx="12100955" cy="5203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①</a:t>
            </a:r>
            <a:r>
              <a:rPr lang="en-US" altLang="ko-KR" sz="2800" b="1" dirty="0">
                <a:solidFill>
                  <a:srgbClr val="305C81"/>
                </a:solidFill>
              </a:rPr>
              <a:t>MUX</a:t>
            </a:r>
          </a:p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   </a:t>
            </a:r>
            <a:r>
              <a:rPr lang="en-US" altLang="ko-KR" sz="2400" b="1" dirty="0">
                <a:solidFill>
                  <a:srgbClr val="305C81"/>
                </a:solidFill>
              </a:rPr>
              <a:t>MUX</a:t>
            </a:r>
            <a:r>
              <a:rPr lang="ko-KR" altLang="en-US" sz="2400" b="1" dirty="0">
                <a:solidFill>
                  <a:srgbClr val="305C81"/>
                </a:solidFill>
              </a:rPr>
              <a:t>를 만들 때 가장 어려웠던 부분은 </a:t>
            </a:r>
            <a:r>
              <a:rPr lang="en-US" altLang="ko-KR" sz="2400" b="1" dirty="0">
                <a:solidFill>
                  <a:srgbClr val="305C81"/>
                </a:solidFill>
              </a:rPr>
              <a:t>Simulation </a:t>
            </a:r>
            <a:r>
              <a:rPr lang="ko-KR" altLang="en-US" sz="2400" b="1" dirty="0">
                <a:solidFill>
                  <a:srgbClr val="305C81"/>
                </a:solidFill>
              </a:rPr>
              <a:t>결과를 찾는 것이었다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여러가지 방법으로 계속 시도해본 결과 최적의 결과를 볼 수 있었다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그리고 이를 </a:t>
            </a:r>
            <a:r>
              <a:rPr lang="en-US" altLang="ko-KR" sz="2400" b="1" dirty="0">
                <a:solidFill>
                  <a:srgbClr val="305C81"/>
                </a:solidFill>
              </a:rPr>
              <a:t>Clock</a:t>
            </a:r>
            <a:r>
              <a:rPr lang="ko-KR" altLang="en-US" sz="2400" b="1" dirty="0">
                <a:solidFill>
                  <a:srgbClr val="305C81"/>
                </a:solidFill>
              </a:rPr>
              <a:t>이 아닌</a:t>
            </a:r>
            <a:r>
              <a:rPr lang="en-US" altLang="ko-KR" sz="2400" b="1" dirty="0">
                <a:solidFill>
                  <a:srgbClr val="305C81"/>
                </a:solidFill>
              </a:rPr>
              <a:t> Constant</a:t>
            </a:r>
            <a:r>
              <a:rPr lang="ko-KR" altLang="en-US" sz="2400" b="1" dirty="0">
                <a:solidFill>
                  <a:srgbClr val="305C81"/>
                </a:solidFill>
              </a:rPr>
              <a:t>로 표현 할 수 있다는 것을 새롭게 알 수 있었다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하지만 </a:t>
            </a:r>
            <a:r>
              <a:rPr lang="en-US" altLang="ko-KR" sz="2400" b="1" dirty="0">
                <a:solidFill>
                  <a:srgbClr val="305C81"/>
                </a:solidFill>
              </a:rPr>
              <a:t>Clock</a:t>
            </a:r>
            <a:r>
              <a:rPr lang="ko-KR" altLang="en-US" sz="2400" b="1" dirty="0">
                <a:solidFill>
                  <a:srgbClr val="305C81"/>
                </a:solidFill>
              </a:rPr>
              <a:t>은 하나하나 내가 다 직접 설정해야 한다는 어려움이 있었다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그렇지만 여러 번 시도를 한 후 옳은 결과를 보았을 때 무척이나 뿌듯했다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endParaRPr lang="en-US" altLang="ko-KR" sz="2800" b="1" dirty="0">
              <a:solidFill>
                <a:srgbClr val="305C8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②</a:t>
            </a:r>
            <a:r>
              <a:rPr lang="en-US" altLang="ko-KR" sz="2800" b="1" dirty="0">
                <a:solidFill>
                  <a:srgbClr val="305C81"/>
                </a:solidFill>
              </a:rPr>
              <a:t> Decoder</a:t>
            </a:r>
          </a:p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400" b="1" dirty="0">
                <a:solidFill>
                  <a:srgbClr val="305C81"/>
                </a:solidFill>
              </a:rPr>
              <a:t>  </a:t>
            </a:r>
            <a:r>
              <a:rPr lang="en-US" altLang="ko-KR" sz="2400" b="1" dirty="0">
                <a:solidFill>
                  <a:srgbClr val="305C81"/>
                </a:solidFill>
              </a:rPr>
              <a:t>Decoder</a:t>
            </a:r>
            <a:r>
              <a:rPr lang="ko-KR" altLang="en-US" sz="2400" b="1" dirty="0">
                <a:solidFill>
                  <a:srgbClr val="305C81"/>
                </a:solidFill>
              </a:rPr>
              <a:t>를 만들 때 가장 어려웠던 부분은 </a:t>
            </a:r>
            <a:r>
              <a:rPr lang="en-US" altLang="ko-KR" sz="2400" b="1" dirty="0">
                <a:solidFill>
                  <a:srgbClr val="305C81"/>
                </a:solidFill>
              </a:rPr>
              <a:t>y</a:t>
            </a:r>
            <a:r>
              <a:rPr lang="ko-KR" altLang="en-US" sz="2400" b="1" dirty="0">
                <a:solidFill>
                  <a:srgbClr val="305C81"/>
                </a:solidFill>
              </a:rPr>
              <a:t>와 </a:t>
            </a:r>
            <a:r>
              <a:rPr lang="en-US" altLang="ko-KR" sz="2400" b="1" dirty="0">
                <a:solidFill>
                  <a:srgbClr val="305C81"/>
                </a:solidFill>
              </a:rPr>
              <a:t>F</a:t>
            </a:r>
            <a:r>
              <a:rPr lang="ko-KR" altLang="en-US" sz="2400" b="1" dirty="0">
                <a:solidFill>
                  <a:srgbClr val="305C81"/>
                </a:solidFill>
              </a:rPr>
              <a:t>를 </a:t>
            </a:r>
            <a:r>
              <a:rPr lang="en-US" altLang="ko-KR" sz="2400" b="1" dirty="0">
                <a:solidFill>
                  <a:srgbClr val="305C81"/>
                </a:solidFill>
              </a:rPr>
              <a:t>OR Gate</a:t>
            </a:r>
            <a:r>
              <a:rPr lang="ko-KR" altLang="en-US" sz="2400" b="1" dirty="0">
                <a:solidFill>
                  <a:srgbClr val="305C81"/>
                </a:solidFill>
              </a:rPr>
              <a:t>로 연결하는 것이었다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처음에는 어떻게 하는지 이해도 잘 가지 않았고</a:t>
            </a:r>
            <a:r>
              <a:rPr lang="en-US" altLang="ko-KR" sz="2400" b="1" dirty="0">
                <a:solidFill>
                  <a:srgbClr val="305C81"/>
                </a:solidFill>
              </a:rPr>
              <a:t>, y</a:t>
            </a:r>
            <a:r>
              <a:rPr lang="ko-KR" altLang="en-US" sz="2400" b="1" dirty="0">
                <a:solidFill>
                  <a:srgbClr val="305C81"/>
                </a:solidFill>
              </a:rPr>
              <a:t>값 전부를 넣는 실수를 하기도 했었다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하지만 값을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인 경우에만 </a:t>
            </a:r>
            <a:r>
              <a:rPr lang="en-US" altLang="ko-KR" sz="2400" b="1" dirty="0">
                <a:solidFill>
                  <a:srgbClr val="305C81"/>
                </a:solidFill>
              </a:rPr>
              <a:t>y</a:t>
            </a:r>
            <a:r>
              <a:rPr lang="ko-KR" altLang="en-US" sz="2400" b="1" dirty="0">
                <a:solidFill>
                  <a:srgbClr val="305C81"/>
                </a:solidFill>
              </a:rPr>
              <a:t>에 값을 넣어 </a:t>
            </a:r>
            <a:r>
              <a:rPr lang="en-US" altLang="ko-KR" sz="2400" b="1" dirty="0">
                <a:solidFill>
                  <a:srgbClr val="305C81"/>
                </a:solidFill>
              </a:rPr>
              <a:t>OR Gate</a:t>
            </a:r>
            <a:r>
              <a:rPr lang="ko-KR" altLang="en-US" sz="2400" b="1" dirty="0">
                <a:solidFill>
                  <a:srgbClr val="305C81"/>
                </a:solidFill>
              </a:rPr>
              <a:t>를 돌리면 된다는 사실을 깨닫고</a:t>
            </a:r>
            <a:r>
              <a:rPr lang="en-US" altLang="ko-KR" sz="2400" b="1" dirty="0">
                <a:solidFill>
                  <a:srgbClr val="305C81"/>
                </a:solidFill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</a:rPr>
              <a:t>이를 실행 한 결과가 옳게 나왔을 때 무척이나 뿌듯했다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31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74011" y="137700"/>
            <a:ext cx="844260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i="1" dirty="0">
                <a:solidFill>
                  <a:srgbClr val="80BCE1"/>
                </a:solidFill>
              </a:rPr>
              <a:t>Lab 03-1. Design with MUX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D005D7-7C7B-423F-BAE8-2C1AF248DFB3}"/>
              </a:ext>
            </a:extLst>
          </p:cNvPr>
          <p:cNvSpPr/>
          <p:nvPr/>
        </p:nvSpPr>
        <p:spPr>
          <a:xfrm>
            <a:off x="274011" y="1309816"/>
            <a:ext cx="11772846" cy="5198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Consider the function </a:t>
            </a: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F(A,B,C,D) = ∑m(0,2,3,8,10,11,12,14,15).  </a:t>
            </a: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endParaRPr lang="en-US" altLang="ko-KR" sz="2800" b="1" dirty="0">
              <a:solidFill>
                <a:srgbClr val="305C81"/>
              </a:solidFill>
            </a:endParaRP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Design F with a </a:t>
            </a:r>
            <a:r>
              <a:rPr lang="en-US" altLang="ko-KR" sz="2800" b="1" u="sng" dirty="0">
                <a:solidFill>
                  <a:srgbClr val="305C81"/>
                </a:solidFill>
              </a:rPr>
              <a:t>8-to-1 MUX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endParaRPr lang="en-US" altLang="ko-KR" sz="2400" b="1" dirty="0">
              <a:solidFill>
                <a:srgbClr val="305C81"/>
              </a:solidFill>
            </a:endParaRPr>
          </a:p>
          <a:p>
            <a:pPr marL="903288" lvl="1" indent="-457200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Design a 8-to-1 MUX with Enable (with VHDL).</a:t>
            </a:r>
          </a:p>
          <a:p>
            <a:pPr marL="903288" lvl="1" indent="-457200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Verify the 8-to-1 MUX with simulation.</a:t>
            </a:r>
          </a:p>
          <a:p>
            <a:pPr marL="903288" lvl="1" indent="-457200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Design a circuit that produce F, by using the MUX you just made.</a:t>
            </a:r>
          </a:p>
          <a:p>
            <a:pPr marL="903288" lvl="1" indent="-457200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Verify with simulation the circuit.</a:t>
            </a:r>
          </a:p>
          <a:p>
            <a:pPr marL="903288" lvl="1" indent="-457200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Discuss the result.</a:t>
            </a:r>
          </a:p>
        </p:txBody>
      </p:sp>
    </p:spTree>
    <p:extLst>
      <p:ext uri="{BB962C8B-B14F-4D97-AF65-F5344CB8AC3E}">
        <p14:creationId xmlns:p14="http://schemas.microsoft.com/office/powerpoint/2010/main" val="18641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57751" y="205228"/>
            <a:ext cx="12076497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0BCE1"/>
                </a:solidFill>
              </a:rPr>
              <a:t>1. Design a 8-to-1 MUX with Enable(with VDHL).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EC0B8D-4CC4-49A3-AB13-F412BEDD3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4" t="35972" r="9219" b="28750"/>
          <a:stretch/>
        </p:blipFill>
        <p:spPr>
          <a:xfrm>
            <a:off x="6095999" y="2495349"/>
            <a:ext cx="5932723" cy="1867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87A13-F8DC-46F6-BEBE-BFA6514673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1" t="12213" r="60119" b="57663"/>
          <a:stretch/>
        </p:blipFill>
        <p:spPr>
          <a:xfrm>
            <a:off x="333862" y="2108676"/>
            <a:ext cx="5613598" cy="45440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B310DD-8E4E-43F8-824D-E183E062ABC3}"/>
              </a:ext>
            </a:extLst>
          </p:cNvPr>
          <p:cNvSpPr/>
          <p:nvPr/>
        </p:nvSpPr>
        <p:spPr>
          <a:xfrm>
            <a:off x="57751" y="1377344"/>
            <a:ext cx="6165821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①</a:t>
            </a:r>
            <a:r>
              <a:rPr lang="en-US" altLang="ko-KR" sz="2800" b="1" dirty="0">
                <a:solidFill>
                  <a:srgbClr val="305C81"/>
                </a:solidFill>
              </a:rPr>
              <a:t>VDHL</a:t>
            </a:r>
            <a:r>
              <a:rPr lang="ko-KR" altLang="en-US" sz="2800" b="1" dirty="0">
                <a:solidFill>
                  <a:srgbClr val="305C81"/>
                </a:solidFill>
              </a:rPr>
              <a:t>로 나타낸 </a:t>
            </a:r>
            <a:r>
              <a:rPr lang="en-US" altLang="ko-KR" sz="2800" b="1" dirty="0">
                <a:solidFill>
                  <a:srgbClr val="305C81"/>
                </a:solidFill>
              </a:rPr>
              <a:t>8-to-1 MUX </a:t>
            </a:r>
            <a:r>
              <a:rPr lang="ko-KR" altLang="en-US" sz="2800" b="1" dirty="0">
                <a:solidFill>
                  <a:srgbClr val="305C81"/>
                </a:solidFill>
              </a:rPr>
              <a:t>코드</a:t>
            </a:r>
            <a:r>
              <a:rPr lang="en-US" altLang="ko-KR" sz="2800" b="1" dirty="0">
                <a:solidFill>
                  <a:srgbClr val="305C81"/>
                </a:solidFill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6771EE-24AD-4289-8ACE-C58F22AD2EA2}"/>
              </a:ext>
            </a:extLst>
          </p:cNvPr>
          <p:cNvSpPr/>
          <p:nvPr/>
        </p:nvSpPr>
        <p:spPr>
          <a:xfrm>
            <a:off x="6223572" y="1377344"/>
            <a:ext cx="2468767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②</a:t>
            </a:r>
            <a:r>
              <a:rPr lang="en-US" altLang="ko-KR" sz="2800" b="1" dirty="0">
                <a:solidFill>
                  <a:srgbClr val="305C81"/>
                </a:solidFill>
              </a:rPr>
              <a:t>RTL viewer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F04672-9032-4199-BDE9-98BA84195EB2}"/>
              </a:ext>
            </a:extLst>
          </p:cNvPr>
          <p:cNvSpPr/>
          <p:nvPr/>
        </p:nvSpPr>
        <p:spPr>
          <a:xfrm>
            <a:off x="6244542" y="4954549"/>
            <a:ext cx="5504963" cy="87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Quartus,</a:t>
            </a:r>
            <a:r>
              <a:rPr lang="ko-KR" altLang="en-US" sz="2400" b="1" dirty="0">
                <a:solidFill>
                  <a:srgbClr val="305C81"/>
                </a:solidFill>
              </a:rPr>
              <a:t> </a:t>
            </a:r>
            <a:r>
              <a:rPr lang="en-US" altLang="ko-KR" sz="2400" b="1" dirty="0">
                <a:solidFill>
                  <a:srgbClr val="305C81"/>
                </a:solidFill>
              </a:rPr>
              <a:t>VDHL</a:t>
            </a:r>
            <a:r>
              <a:rPr lang="ko-KR" altLang="en-US" sz="2400" b="1" dirty="0">
                <a:solidFill>
                  <a:srgbClr val="305C81"/>
                </a:solidFill>
              </a:rPr>
              <a:t>을 통해 구현한 </a:t>
            </a:r>
            <a:r>
              <a:rPr lang="en-US" altLang="ko-KR" sz="2400" b="1" dirty="0">
                <a:solidFill>
                  <a:srgbClr val="305C81"/>
                </a:solidFill>
              </a:rPr>
              <a:t>MUX </a:t>
            </a: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400" b="1" dirty="0">
                <a:solidFill>
                  <a:srgbClr val="305C81"/>
                </a:solidFill>
              </a:rPr>
              <a:t>코드를 </a:t>
            </a:r>
            <a:r>
              <a:rPr lang="en-US" altLang="ko-KR" sz="2400" b="1" dirty="0">
                <a:solidFill>
                  <a:srgbClr val="305C81"/>
                </a:solidFill>
              </a:rPr>
              <a:t>RTL viewer</a:t>
            </a:r>
            <a:r>
              <a:rPr lang="ko-KR" altLang="en-US" sz="2400" b="1" dirty="0">
                <a:solidFill>
                  <a:srgbClr val="305C81"/>
                </a:solidFill>
              </a:rPr>
              <a:t>로 생성한 결과이다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51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57751" y="205228"/>
            <a:ext cx="12076497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0BCE1"/>
                </a:solidFill>
              </a:rPr>
              <a:t>1. Design a 8-to-1 MUX with Enable(with VDHL).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B310DD-8E4E-43F8-824D-E183E062ABC3}"/>
              </a:ext>
            </a:extLst>
          </p:cNvPr>
          <p:cNvSpPr/>
          <p:nvPr/>
        </p:nvSpPr>
        <p:spPr>
          <a:xfrm>
            <a:off x="57751" y="1377344"/>
            <a:ext cx="6165821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①</a:t>
            </a:r>
            <a:r>
              <a:rPr lang="en-US" altLang="ko-KR" sz="2800" b="1" dirty="0">
                <a:solidFill>
                  <a:srgbClr val="305C81"/>
                </a:solidFill>
              </a:rPr>
              <a:t>MUX</a:t>
            </a:r>
            <a:r>
              <a:rPr lang="ko-KR" altLang="en-US" sz="2800" b="1" dirty="0">
                <a:solidFill>
                  <a:srgbClr val="305C81"/>
                </a:solidFill>
              </a:rPr>
              <a:t>를 직접 그린 것</a:t>
            </a:r>
            <a:endParaRPr lang="en-US" altLang="ko-KR" sz="2800" b="1" dirty="0">
              <a:solidFill>
                <a:srgbClr val="305C8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F04672-9032-4199-BDE9-98BA84195EB2}"/>
              </a:ext>
            </a:extLst>
          </p:cNvPr>
          <p:cNvSpPr/>
          <p:nvPr/>
        </p:nvSpPr>
        <p:spPr>
          <a:xfrm>
            <a:off x="6713096" y="3667125"/>
            <a:ext cx="5293584" cy="46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</a:t>
            </a:r>
            <a:r>
              <a:rPr lang="en-US" altLang="ko-KR" sz="2400" b="1" dirty="0">
                <a:solidFill>
                  <a:srgbClr val="305C81"/>
                </a:solidFill>
              </a:rPr>
              <a:t>8-to-1 MUX</a:t>
            </a:r>
            <a:r>
              <a:rPr lang="ko-KR" altLang="en-US" sz="2400" b="1" dirty="0">
                <a:solidFill>
                  <a:srgbClr val="305C81"/>
                </a:solidFill>
              </a:rPr>
              <a:t>를 직접 그린 것이다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C49B8C-45C6-41EC-A6A9-371F7A06A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78" t="17041" r="45297" b="49411"/>
          <a:stretch/>
        </p:blipFill>
        <p:spPr>
          <a:xfrm rot="16200000">
            <a:off x="1172647" y="1226126"/>
            <a:ext cx="4400723" cy="61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981075" y="206949"/>
            <a:ext cx="10229850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4B8DD"/>
                </a:solidFill>
              </a:rPr>
              <a:t>2. </a:t>
            </a:r>
            <a:r>
              <a:rPr lang="en-US" altLang="ko-KR" sz="4000" b="1" dirty="0">
                <a:solidFill>
                  <a:srgbClr val="84B8DD"/>
                </a:solidFill>
              </a:rPr>
              <a:t>Verify the 8-to-1 MUX with simulation.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5D15E5-9187-4C64-B85A-5AABC2D77C56}"/>
              </a:ext>
            </a:extLst>
          </p:cNvPr>
          <p:cNvSpPr/>
          <p:nvPr/>
        </p:nvSpPr>
        <p:spPr>
          <a:xfrm>
            <a:off x="72671" y="1172117"/>
            <a:ext cx="11995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05C81"/>
                </a:solidFill>
              </a:rPr>
              <a:t>Simulation</a:t>
            </a:r>
            <a:r>
              <a:rPr lang="ko-KR" altLang="en-US" sz="2000" b="1" dirty="0">
                <a:solidFill>
                  <a:srgbClr val="305C81"/>
                </a:solidFill>
              </a:rPr>
              <a:t>결과를 보기 전</a:t>
            </a:r>
            <a:r>
              <a:rPr lang="en-US" altLang="ko-KR" sz="2000" b="1" dirty="0">
                <a:solidFill>
                  <a:srgbClr val="305C81"/>
                </a:solidFill>
              </a:rPr>
              <a:t>, F(A,B,C,D) = ∑m(0,2,3,8,10,11,12,14,15)</a:t>
            </a:r>
            <a:r>
              <a:rPr lang="ko-KR" altLang="en-US" sz="2000" b="1" dirty="0">
                <a:solidFill>
                  <a:srgbClr val="305C81"/>
                </a:solidFill>
              </a:rPr>
              <a:t>에 대한</a:t>
            </a:r>
            <a:endParaRPr lang="en-US" altLang="ko-KR" sz="20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305C81"/>
                </a:solidFill>
              </a:rPr>
              <a:t>진리표와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이를 간소화한 진리표를 참고해보자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D70443-29E0-4189-AC78-A54B84B6A6F0}"/>
              </a:ext>
            </a:extLst>
          </p:cNvPr>
          <p:cNvSpPr/>
          <p:nvPr/>
        </p:nvSpPr>
        <p:spPr>
          <a:xfrm>
            <a:off x="2871997" y="567581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solidFill>
                  <a:srgbClr val="305C81"/>
                </a:solidFill>
              </a:rPr>
              <a:t>진리표</a:t>
            </a:r>
            <a:endParaRPr lang="ko-KR" altLang="en-US" sz="24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FE82004-9DC6-4020-96CC-23CE1AD14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47536"/>
              </p:ext>
            </p:extLst>
          </p:nvPr>
        </p:nvGraphicFramePr>
        <p:xfrm>
          <a:off x="7556498" y="1880002"/>
          <a:ext cx="4388456" cy="489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72">
                  <a:extLst>
                    <a:ext uri="{9D8B030D-6E8A-4147-A177-3AD203B41FA5}">
                      <a16:colId xmlns:a16="http://schemas.microsoft.com/office/drawing/2014/main" val="2271645845"/>
                    </a:ext>
                  </a:extLst>
                </a:gridCol>
                <a:gridCol w="723372">
                  <a:extLst>
                    <a:ext uri="{9D8B030D-6E8A-4147-A177-3AD203B41FA5}">
                      <a16:colId xmlns:a16="http://schemas.microsoft.com/office/drawing/2014/main" val="579253191"/>
                    </a:ext>
                  </a:extLst>
                </a:gridCol>
                <a:gridCol w="723372">
                  <a:extLst>
                    <a:ext uri="{9D8B030D-6E8A-4147-A177-3AD203B41FA5}">
                      <a16:colId xmlns:a16="http://schemas.microsoft.com/office/drawing/2014/main" val="1305393760"/>
                    </a:ext>
                  </a:extLst>
                </a:gridCol>
                <a:gridCol w="723372">
                  <a:extLst>
                    <a:ext uri="{9D8B030D-6E8A-4147-A177-3AD203B41FA5}">
                      <a16:colId xmlns:a16="http://schemas.microsoft.com/office/drawing/2014/main" val="1452463606"/>
                    </a:ext>
                  </a:extLst>
                </a:gridCol>
                <a:gridCol w="1494968">
                  <a:extLst>
                    <a:ext uri="{9D8B030D-6E8A-4147-A177-3AD203B41FA5}">
                      <a16:colId xmlns:a16="http://schemas.microsoft.com/office/drawing/2014/main" val="729413983"/>
                    </a:ext>
                  </a:extLst>
                </a:gridCol>
              </a:tblGrid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F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w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49737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44819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00000010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89064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00000100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0625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00001000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85041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D’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00010000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56817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00100000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26610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D’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01000000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30411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10000000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0120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8263C5-C811-4E52-88BE-32A8CDF9991E}"/>
              </a:ext>
            </a:extLst>
          </p:cNvPr>
          <p:cNvSpPr/>
          <p:nvPr/>
        </p:nvSpPr>
        <p:spPr>
          <a:xfrm>
            <a:off x="5845628" y="5906648"/>
            <a:ext cx="17171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간소화한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ko-KR" altLang="en-US" sz="2400" b="1" dirty="0" err="1">
                <a:solidFill>
                  <a:srgbClr val="305C81"/>
                </a:solidFill>
              </a:rPr>
              <a:t>진리표</a:t>
            </a:r>
            <a:endParaRPr lang="ko-KR" altLang="en-US" sz="2400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AF4EAAC-C6D6-45DC-82EB-F3D09CD58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78012"/>
              </p:ext>
            </p:extLst>
          </p:nvPr>
        </p:nvGraphicFramePr>
        <p:xfrm>
          <a:off x="123825" y="1880001"/>
          <a:ext cx="3302170" cy="371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34">
                  <a:extLst>
                    <a:ext uri="{9D8B030D-6E8A-4147-A177-3AD203B41FA5}">
                      <a16:colId xmlns:a16="http://schemas.microsoft.com/office/drawing/2014/main" val="1868415521"/>
                    </a:ext>
                  </a:extLst>
                </a:gridCol>
                <a:gridCol w="660434">
                  <a:extLst>
                    <a:ext uri="{9D8B030D-6E8A-4147-A177-3AD203B41FA5}">
                      <a16:colId xmlns:a16="http://schemas.microsoft.com/office/drawing/2014/main" val="3664710771"/>
                    </a:ext>
                  </a:extLst>
                </a:gridCol>
                <a:gridCol w="660434">
                  <a:extLst>
                    <a:ext uri="{9D8B030D-6E8A-4147-A177-3AD203B41FA5}">
                      <a16:colId xmlns:a16="http://schemas.microsoft.com/office/drawing/2014/main" val="1898688959"/>
                    </a:ext>
                  </a:extLst>
                </a:gridCol>
                <a:gridCol w="660434">
                  <a:extLst>
                    <a:ext uri="{9D8B030D-6E8A-4147-A177-3AD203B41FA5}">
                      <a16:colId xmlns:a16="http://schemas.microsoft.com/office/drawing/2014/main" val="3258009640"/>
                    </a:ext>
                  </a:extLst>
                </a:gridCol>
                <a:gridCol w="660434">
                  <a:extLst>
                    <a:ext uri="{9D8B030D-6E8A-4147-A177-3AD203B41FA5}">
                      <a16:colId xmlns:a16="http://schemas.microsoft.com/office/drawing/2014/main" val="922956294"/>
                    </a:ext>
                  </a:extLst>
                </a:gridCol>
              </a:tblGrid>
              <a:tr h="41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28346"/>
                  </a:ext>
                </a:extLst>
              </a:tr>
              <a:tr h="41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33720"/>
                  </a:ext>
                </a:extLst>
              </a:tr>
              <a:tr h="41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10653"/>
                  </a:ext>
                </a:extLst>
              </a:tr>
              <a:tr h="41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18260"/>
                  </a:ext>
                </a:extLst>
              </a:tr>
              <a:tr h="41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02799"/>
                  </a:ext>
                </a:extLst>
              </a:tr>
              <a:tr h="41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64307"/>
                  </a:ext>
                </a:extLst>
              </a:tr>
              <a:tr h="41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4597"/>
                  </a:ext>
                </a:extLst>
              </a:tr>
              <a:tr h="41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58763"/>
                  </a:ext>
                </a:extLst>
              </a:tr>
              <a:tr h="412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268DDCD-75B5-4362-B17E-B0AA5F406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68149"/>
              </p:ext>
            </p:extLst>
          </p:nvPr>
        </p:nvGraphicFramePr>
        <p:xfrm>
          <a:off x="3425995" y="1884433"/>
          <a:ext cx="3302170" cy="370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34">
                  <a:extLst>
                    <a:ext uri="{9D8B030D-6E8A-4147-A177-3AD203B41FA5}">
                      <a16:colId xmlns:a16="http://schemas.microsoft.com/office/drawing/2014/main" val="1868415521"/>
                    </a:ext>
                  </a:extLst>
                </a:gridCol>
                <a:gridCol w="660434">
                  <a:extLst>
                    <a:ext uri="{9D8B030D-6E8A-4147-A177-3AD203B41FA5}">
                      <a16:colId xmlns:a16="http://schemas.microsoft.com/office/drawing/2014/main" val="3664710771"/>
                    </a:ext>
                  </a:extLst>
                </a:gridCol>
                <a:gridCol w="660434">
                  <a:extLst>
                    <a:ext uri="{9D8B030D-6E8A-4147-A177-3AD203B41FA5}">
                      <a16:colId xmlns:a16="http://schemas.microsoft.com/office/drawing/2014/main" val="1898688959"/>
                    </a:ext>
                  </a:extLst>
                </a:gridCol>
                <a:gridCol w="660434">
                  <a:extLst>
                    <a:ext uri="{9D8B030D-6E8A-4147-A177-3AD203B41FA5}">
                      <a16:colId xmlns:a16="http://schemas.microsoft.com/office/drawing/2014/main" val="3258009640"/>
                    </a:ext>
                  </a:extLst>
                </a:gridCol>
                <a:gridCol w="660434">
                  <a:extLst>
                    <a:ext uri="{9D8B030D-6E8A-4147-A177-3AD203B41FA5}">
                      <a16:colId xmlns:a16="http://schemas.microsoft.com/office/drawing/2014/main" val="922956294"/>
                    </a:ext>
                  </a:extLst>
                </a:gridCol>
              </a:tblGrid>
              <a:tr h="411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28346"/>
                  </a:ext>
                </a:extLst>
              </a:tr>
              <a:tr h="411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33720"/>
                  </a:ext>
                </a:extLst>
              </a:tr>
              <a:tr h="411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10653"/>
                  </a:ext>
                </a:extLst>
              </a:tr>
              <a:tr h="411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18260"/>
                  </a:ext>
                </a:extLst>
              </a:tr>
              <a:tr h="411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02799"/>
                  </a:ext>
                </a:extLst>
              </a:tr>
              <a:tr h="411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64307"/>
                  </a:ext>
                </a:extLst>
              </a:tr>
              <a:tr h="411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34597"/>
                  </a:ext>
                </a:extLst>
              </a:tr>
              <a:tr h="411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58763"/>
                  </a:ext>
                </a:extLst>
              </a:tr>
              <a:tr h="411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83472B-9E00-4767-82B6-9CE51E05F952}"/>
              </a:ext>
            </a:extLst>
          </p:cNvPr>
          <p:cNvSpPr/>
          <p:nvPr/>
        </p:nvSpPr>
        <p:spPr>
          <a:xfrm>
            <a:off x="72671" y="6062627"/>
            <a:ext cx="58031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</a:rPr>
              <a:t>진리표는 위와 같이 표현되고</a:t>
            </a:r>
            <a:r>
              <a:rPr lang="en-US" altLang="ko-KR" sz="2000" b="1" dirty="0">
                <a:solidFill>
                  <a:srgbClr val="305C81"/>
                </a:solidFill>
              </a:rPr>
              <a:t>, </a:t>
            </a:r>
            <a:r>
              <a:rPr lang="ko-KR" altLang="en-US" sz="2000" b="1" dirty="0">
                <a:solidFill>
                  <a:srgbClr val="305C81"/>
                </a:solidFill>
              </a:rPr>
              <a:t>이를 이용하여 </a:t>
            </a:r>
            <a:endParaRPr lang="en-US" altLang="ko-KR" sz="2000" b="1" dirty="0">
              <a:solidFill>
                <a:srgbClr val="305C81"/>
              </a:solidFill>
            </a:endParaRPr>
          </a:p>
          <a:p>
            <a:r>
              <a:rPr lang="en-US" altLang="ko-KR" sz="2000" b="1" dirty="0">
                <a:solidFill>
                  <a:srgbClr val="305C81"/>
                </a:solidFill>
              </a:rPr>
              <a:t>Simulation</a:t>
            </a:r>
            <a:r>
              <a:rPr lang="ko-KR" altLang="en-US" sz="2000" b="1" dirty="0">
                <a:solidFill>
                  <a:srgbClr val="305C81"/>
                </a:solidFill>
              </a:rPr>
              <a:t>결과가 옳은 지 확인 할 수 있다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008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981075" y="206949"/>
            <a:ext cx="10229850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4B8DD"/>
                </a:solidFill>
              </a:rPr>
              <a:t>2. </a:t>
            </a:r>
            <a:r>
              <a:rPr lang="en-US" altLang="ko-KR" sz="4000" b="1" dirty="0">
                <a:solidFill>
                  <a:srgbClr val="84B8DD"/>
                </a:solidFill>
              </a:rPr>
              <a:t>Verify the 8-to-1 MUX with simulation.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5D8BE2-E894-4B1E-BBE2-84732C559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4" t="10412" r="2212" b="78166"/>
          <a:stretch/>
        </p:blipFill>
        <p:spPr>
          <a:xfrm>
            <a:off x="123825" y="1379065"/>
            <a:ext cx="11944350" cy="11547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C3EA60-056C-4E2C-BEA3-F3048097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44" t="14413" r="2212" b="78166"/>
          <a:stretch/>
        </p:blipFill>
        <p:spPr>
          <a:xfrm>
            <a:off x="9654067" y="3163318"/>
            <a:ext cx="2414107" cy="10416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96868B-BAC4-48D5-9AE8-DAFF134D9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08" t="14113" r="32545" b="78467"/>
          <a:stretch/>
        </p:blipFill>
        <p:spPr>
          <a:xfrm>
            <a:off x="2773626" y="3158915"/>
            <a:ext cx="3260028" cy="10726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A8F187-A2BD-4027-BB57-FD16B78E1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39" t="14413" r="45363" b="78166"/>
          <a:stretch/>
        </p:blipFill>
        <p:spPr>
          <a:xfrm>
            <a:off x="157861" y="3027059"/>
            <a:ext cx="2420331" cy="10950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08D1D1-2F26-405D-B986-2DAFBDF44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94" t="14413" r="12559" b="78166"/>
          <a:stretch/>
        </p:blipFill>
        <p:spPr>
          <a:xfrm>
            <a:off x="6294550" y="3102549"/>
            <a:ext cx="3098621" cy="101954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CB9043-CE76-443B-99F7-F4E8B09E36EB}"/>
              </a:ext>
            </a:extLst>
          </p:cNvPr>
          <p:cNvSpPr/>
          <p:nvPr/>
        </p:nvSpPr>
        <p:spPr>
          <a:xfrm rot="16200000">
            <a:off x="2856924" y="1175965"/>
            <a:ext cx="1095375" cy="1702496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03F12FA-092A-41B3-AE03-481232613B3F}"/>
              </a:ext>
            </a:extLst>
          </p:cNvPr>
          <p:cNvSpPr/>
          <p:nvPr/>
        </p:nvSpPr>
        <p:spPr>
          <a:xfrm rot="16200000">
            <a:off x="4936332" y="946114"/>
            <a:ext cx="1095375" cy="2195516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D804F64-D6EA-4712-A8F7-310DA443FE99}"/>
              </a:ext>
            </a:extLst>
          </p:cNvPr>
          <p:cNvSpPr/>
          <p:nvPr/>
        </p:nvSpPr>
        <p:spPr>
          <a:xfrm rot="16200000">
            <a:off x="8378148" y="1054177"/>
            <a:ext cx="1095375" cy="1979385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15C565B-9917-40C2-A469-31101B2CFC78}"/>
              </a:ext>
            </a:extLst>
          </p:cNvPr>
          <p:cNvSpPr/>
          <p:nvPr/>
        </p:nvSpPr>
        <p:spPr>
          <a:xfrm rot="16200000">
            <a:off x="10623335" y="1181294"/>
            <a:ext cx="1095375" cy="169184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53D1DC1-9E0B-4889-9D4E-27A5296B9959}"/>
              </a:ext>
            </a:extLst>
          </p:cNvPr>
          <p:cNvSpPr/>
          <p:nvPr/>
        </p:nvSpPr>
        <p:spPr>
          <a:xfrm rot="7306971">
            <a:off x="2120130" y="2400027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FA1359F-D16F-4749-9E88-2E3624D25E26}"/>
              </a:ext>
            </a:extLst>
          </p:cNvPr>
          <p:cNvSpPr/>
          <p:nvPr/>
        </p:nvSpPr>
        <p:spPr>
          <a:xfrm rot="5956733">
            <a:off x="4402854" y="2500660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F07B742-77B2-4761-9A5E-6E3295445E87}"/>
              </a:ext>
            </a:extLst>
          </p:cNvPr>
          <p:cNvSpPr/>
          <p:nvPr/>
        </p:nvSpPr>
        <p:spPr>
          <a:xfrm rot="6726377">
            <a:off x="8007589" y="2500660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D0F8F37-3D91-494E-9101-72D7175DB61D}"/>
              </a:ext>
            </a:extLst>
          </p:cNvPr>
          <p:cNvSpPr/>
          <p:nvPr/>
        </p:nvSpPr>
        <p:spPr>
          <a:xfrm rot="4629847">
            <a:off x="10429656" y="2489530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F93647-317D-43C6-ACD3-ED1CBEC63953}"/>
              </a:ext>
            </a:extLst>
          </p:cNvPr>
          <p:cNvSpPr/>
          <p:nvPr/>
        </p:nvSpPr>
        <p:spPr>
          <a:xfrm>
            <a:off x="-5750" y="4266441"/>
            <a:ext cx="1273778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①에서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w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00000010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, s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ABC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에는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001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이어야 값이 나온다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이는 앞의 간소화한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진리표를 통해</a:t>
            </a:r>
            <a:endParaRPr lang="en-US" altLang="ko-KR" sz="2000" b="1" dirty="0">
              <a:solidFill>
                <a:srgbClr val="305C81"/>
              </a:solidFill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알 수 있다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그리고 이때 </a:t>
            </a:r>
            <a:r>
              <a:rPr lang="en-US" altLang="ko-KR" sz="20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En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은 반드시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때만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output f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가 나온다는 것을 위의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을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통해 알 수 </a:t>
            </a:r>
            <a:endParaRPr lang="en-US" altLang="ko-KR" sz="2000" b="1" dirty="0">
              <a:solidFill>
                <a:srgbClr val="305C81"/>
              </a:solidFill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있다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②에서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w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00001000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, s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ABC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에는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011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이어야 값이 나온다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srgbClr val="305C81"/>
              </a:solidFill>
            </a:endParaRPr>
          </a:p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③에서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w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00100000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, s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ABC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에는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101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이어야 값이 나온다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④에서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w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10000000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, s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ABC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에는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111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이어야 값이 나온다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srgbClr val="305C81"/>
              </a:solidFill>
            </a:endParaRPr>
          </a:p>
          <a:p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그 외에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w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에서도 이를 확인 할 수 있고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모든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 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결과 </a:t>
            </a:r>
            <a:r>
              <a:rPr lang="en-US" altLang="ko-KR" sz="20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En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은 반드시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일 때만 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output f</a:t>
            </a:r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가 나온다는</a:t>
            </a:r>
            <a:endParaRPr lang="en-US" altLang="ko-KR" sz="2000" b="1" dirty="0">
              <a:solidFill>
                <a:srgbClr val="305C81"/>
              </a:solidFill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것을 알 수 있다</a:t>
            </a:r>
            <a:r>
              <a:rPr lang="en-US" altLang="ko-KR" sz="20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594564-90F9-4FB4-B437-75572180063A}"/>
              </a:ext>
            </a:extLst>
          </p:cNvPr>
          <p:cNvSpPr/>
          <p:nvPr/>
        </p:nvSpPr>
        <p:spPr>
          <a:xfrm>
            <a:off x="22713" y="26860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80BCE1"/>
                </a:solidFill>
                <a:sym typeface="Wingdings" panose="05000000000000000000" pitchFamily="2" charset="2"/>
              </a:rPr>
              <a:t>①</a:t>
            </a:r>
            <a:endParaRPr lang="ko-KR" altLang="en-US" dirty="0">
              <a:solidFill>
                <a:srgbClr val="80BCE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8DB2C1-A3FA-4C92-B6F2-2D697497EBF9}"/>
              </a:ext>
            </a:extLst>
          </p:cNvPr>
          <p:cNvSpPr/>
          <p:nvPr/>
        </p:nvSpPr>
        <p:spPr>
          <a:xfrm>
            <a:off x="2650662" y="27816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80BCE1"/>
                </a:solidFill>
                <a:sym typeface="Wingdings" panose="05000000000000000000" pitchFamily="2" charset="2"/>
              </a:rPr>
              <a:t>②</a:t>
            </a:r>
            <a:endParaRPr lang="ko-KR" altLang="en-US" dirty="0">
              <a:solidFill>
                <a:srgbClr val="80BCE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84DA2-5343-46A5-8113-BFF3AF54F37A}"/>
              </a:ext>
            </a:extLst>
          </p:cNvPr>
          <p:cNvSpPr/>
          <p:nvPr/>
        </p:nvSpPr>
        <p:spPr>
          <a:xfrm>
            <a:off x="6190659" y="27505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80BCE1"/>
                </a:solidFill>
                <a:sym typeface="Wingdings" panose="05000000000000000000" pitchFamily="2" charset="2"/>
              </a:rPr>
              <a:t>③</a:t>
            </a:r>
            <a:endParaRPr lang="ko-KR" altLang="en-US" dirty="0">
              <a:solidFill>
                <a:srgbClr val="80BCE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2A6C95-92C2-4DF9-BAF3-78779CD0A830}"/>
              </a:ext>
            </a:extLst>
          </p:cNvPr>
          <p:cNvSpPr/>
          <p:nvPr/>
        </p:nvSpPr>
        <p:spPr>
          <a:xfrm>
            <a:off x="9580032" y="28172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80BCE1"/>
                </a:solidFill>
                <a:sym typeface="Wingdings" panose="05000000000000000000" pitchFamily="2" charset="2"/>
              </a:rPr>
              <a:t>④</a:t>
            </a:r>
            <a:endParaRPr lang="ko-KR" altLang="en-US" dirty="0">
              <a:solidFill>
                <a:srgbClr val="80B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3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0">
            <a:extLst>
              <a:ext uri="{FF2B5EF4-FFF2-40B4-BE49-F238E27FC236}">
                <a16:creationId xmlns:a16="http://schemas.microsoft.com/office/drawing/2014/main" id="{612D19CE-9ABA-4BF1-9E22-CC83AA399293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9F6FE-1721-49B5-ACF1-0F0D9AB2CB38}"/>
              </a:ext>
            </a:extLst>
          </p:cNvPr>
          <p:cNvSpPr/>
          <p:nvPr/>
        </p:nvSpPr>
        <p:spPr>
          <a:xfrm>
            <a:off x="1875165" y="206949"/>
            <a:ext cx="8441670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4B8DD"/>
                </a:solidFill>
              </a:rPr>
              <a:t>3. </a:t>
            </a:r>
            <a:r>
              <a:rPr lang="en-US" altLang="ko-KR" sz="4000" b="1" dirty="0">
                <a:solidFill>
                  <a:srgbClr val="84B8DD"/>
                </a:solidFill>
              </a:rPr>
              <a:t>Design a circuit that produce F.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AABA2-57A3-42D6-8822-0AB55F6E7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33" t="12289" r="63087" b="57487"/>
          <a:stretch/>
        </p:blipFill>
        <p:spPr>
          <a:xfrm>
            <a:off x="398233" y="1903449"/>
            <a:ext cx="5504963" cy="473179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07C9E8-CF84-4626-9AC1-845A2817E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0" t="18807" r="2657" b="17894"/>
          <a:stretch/>
        </p:blipFill>
        <p:spPr bwMode="auto">
          <a:xfrm>
            <a:off x="6288806" y="2108676"/>
            <a:ext cx="5673961" cy="250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BAC52B-1D4E-416A-9B95-E56D1FB66C44}"/>
              </a:ext>
            </a:extLst>
          </p:cNvPr>
          <p:cNvSpPr/>
          <p:nvPr/>
        </p:nvSpPr>
        <p:spPr>
          <a:xfrm>
            <a:off x="57751" y="1377344"/>
            <a:ext cx="6165821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①</a:t>
            </a:r>
            <a:r>
              <a:rPr lang="en-US" altLang="ko-KR" sz="2800" b="1" dirty="0">
                <a:solidFill>
                  <a:srgbClr val="305C81"/>
                </a:solidFill>
              </a:rPr>
              <a:t>VDHL</a:t>
            </a:r>
            <a:r>
              <a:rPr lang="ko-KR" altLang="en-US" sz="2800" b="1" dirty="0">
                <a:solidFill>
                  <a:srgbClr val="305C81"/>
                </a:solidFill>
              </a:rPr>
              <a:t>로 나타낸 </a:t>
            </a:r>
            <a:r>
              <a:rPr lang="en-US" altLang="ko-KR" sz="2800" b="1" dirty="0">
                <a:solidFill>
                  <a:srgbClr val="305C81"/>
                </a:solidFill>
              </a:rPr>
              <a:t>8-to-1 MUX </a:t>
            </a:r>
            <a:r>
              <a:rPr lang="ko-KR" altLang="en-US" sz="2800" b="1" dirty="0">
                <a:solidFill>
                  <a:srgbClr val="305C81"/>
                </a:solidFill>
              </a:rPr>
              <a:t>코드</a:t>
            </a:r>
            <a:r>
              <a:rPr lang="en-US" altLang="ko-KR" sz="2800" b="1" dirty="0">
                <a:solidFill>
                  <a:srgbClr val="305C81"/>
                </a:solidFill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4844EF-5834-44D1-83D7-F9B5E2E514DE}"/>
              </a:ext>
            </a:extLst>
          </p:cNvPr>
          <p:cNvSpPr/>
          <p:nvPr/>
        </p:nvSpPr>
        <p:spPr>
          <a:xfrm>
            <a:off x="6223572" y="1377344"/>
            <a:ext cx="2468767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②</a:t>
            </a:r>
            <a:r>
              <a:rPr lang="en-US" altLang="ko-KR" sz="2800" b="1" dirty="0">
                <a:solidFill>
                  <a:srgbClr val="305C81"/>
                </a:solidFill>
              </a:rPr>
              <a:t>RTL viewer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47C4C3-CD93-4D43-B39A-228B1B063EFD}"/>
              </a:ext>
            </a:extLst>
          </p:cNvPr>
          <p:cNvSpPr/>
          <p:nvPr/>
        </p:nvSpPr>
        <p:spPr>
          <a:xfrm>
            <a:off x="5903196" y="4954551"/>
            <a:ext cx="6165821" cy="12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&lt;- </a:t>
            </a:r>
            <a:r>
              <a:rPr lang="ko-KR" altLang="en-US" sz="2400" b="1" dirty="0">
                <a:solidFill>
                  <a:srgbClr val="305C81"/>
                </a:solidFill>
              </a:rPr>
              <a:t>앞서 구현한 코드에서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을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A, B, C, D</a:t>
            </a:r>
            <a:r>
              <a:rPr lang="ko-KR" altLang="en-US" sz="2400" b="1" dirty="0">
                <a:solidFill>
                  <a:srgbClr val="305C81"/>
                </a:solidFill>
              </a:rPr>
              <a:t>로 변경하고</a:t>
            </a:r>
            <a:r>
              <a:rPr lang="en-US" altLang="ko-KR" sz="2400" b="1" dirty="0">
                <a:solidFill>
                  <a:srgbClr val="305C81"/>
                </a:solidFill>
              </a:rPr>
              <a:t>,  </a:t>
            </a:r>
          </a:p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Output</a:t>
            </a:r>
            <a:r>
              <a:rPr lang="ko-KR" altLang="en-US" sz="2400" b="1" dirty="0">
                <a:solidFill>
                  <a:srgbClr val="305C81"/>
                </a:solidFill>
              </a:rPr>
              <a:t>인</a:t>
            </a:r>
            <a:r>
              <a:rPr lang="en-US" altLang="ko-KR" sz="2400" b="1" dirty="0">
                <a:solidFill>
                  <a:srgbClr val="305C81"/>
                </a:solidFill>
              </a:rPr>
              <a:t> F</a:t>
            </a:r>
            <a:r>
              <a:rPr lang="ko-KR" altLang="en-US" sz="2400" b="1" dirty="0">
                <a:solidFill>
                  <a:srgbClr val="305C81"/>
                </a:solidFill>
              </a:rPr>
              <a:t>를 다음과 같이 구현한다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02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30">
            <a:extLst>
              <a:ext uri="{FF2B5EF4-FFF2-40B4-BE49-F238E27FC236}">
                <a16:creationId xmlns:a16="http://schemas.microsoft.com/office/drawing/2014/main" id="{2BDC5BA0-8329-4586-8800-035BE596F80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1A7624-EC1E-4481-8DAD-11264F33A520}"/>
              </a:ext>
            </a:extLst>
          </p:cNvPr>
          <p:cNvSpPr/>
          <p:nvPr/>
        </p:nvSpPr>
        <p:spPr>
          <a:xfrm>
            <a:off x="1330614" y="230033"/>
            <a:ext cx="9530772" cy="71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lvl="1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defRPr/>
            </a:pPr>
            <a:r>
              <a:rPr lang="en-US" altLang="ko-KR" sz="4000" b="1" dirty="0">
                <a:solidFill>
                  <a:srgbClr val="84B8DD"/>
                </a:solidFill>
              </a:rPr>
              <a:t>4. Verify with simulation the circuit.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3DF426-9AF9-4032-8D1C-F7A691961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32" t="10693" r="31495" b="75375"/>
          <a:stretch/>
        </p:blipFill>
        <p:spPr>
          <a:xfrm>
            <a:off x="251283" y="1935270"/>
            <a:ext cx="11655168" cy="25886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E61C76-56B4-4DC7-8121-24813647365F}"/>
              </a:ext>
            </a:extLst>
          </p:cNvPr>
          <p:cNvSpPr/>
          <p:nvPr/>
        </p:nvSpPr>
        <p:spPr>
          <a:xfrm>
            <a:off x="251283" y="1254236"/>
            <a:ext cx="6165821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①</a:t>
            </a:r>
            <a:r>
              <a:rPr lang="en-US" altLang="ko-KR" sz="2800" b="1" dirty="0" err="1">
                <a:solidFill>
                  <a:srgbClr val="305C81"/>
                </a:solidFill>
              </a:rPr>
              <a:t>En</a:t>
            </a:r>
            <a:r>
              <a:rPr lang="ko-KR" altLang="en-US" sz="2800" b="1" dirty="0">
                <a:solidFill>
                  <a:srgbClr val="305C81"/>
                </a:solidFill>
              </a:rPr>
              <a:t>이 </a:t>
            </a:r>
            <a:r>
              <a:rPr lang="en-US" altLang="ko-KR" sz="2800" b="1" dirty="0">
                <a:solidFill>
                  <a:srgbClr val="305C81"/>
                </a:solidFill>
              </a:rPr>
              <a:t>0</a:t>
            </a:r>
            <a:r>
              <a:rPr lang="ko-KR" altLang="en-US" sz="2800" b="1" dirty="0">
                <a:solidFill>
                  <a:srgbClr val="305C81"/>
                </a:solidFill>
              </a:rPr>
              <a:t>인 경우</a:t>
            </a:r>
            <a:endParaRPr lang="en-US" altLang="ko-KR" sz="2800" b="1" dirty="0">
              <a:solidFill>
                <a:srgbClr val="305C8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65380-D3DA-4EC5-AF38-4CB9D86C02C4}"/>
              </a:ext>
            </a:extLst>
          </p:cNvPr>
          <p:cNvSpPr/>
          <p:nvPr/>
        </p:nvSpPr>
        <p:spPr>
          <a:xfrm>
            <a:off x="1932039" y="5188265"/>
            <a:ext cx="8327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En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인 경우에는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결과가 모두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나온다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이를 위의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을 통해 알 수 있다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498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30">
            <a:extLst>
              <a:ext uri="{FF2B5EF4-FFF2-40B4-BE49-F238E27FC236}">
                <a16:creationId xmlns:a16="http://schemas.microsoft.com/office/drawing/2014/main" id="{2BDC5BA0-8329-4586-8800-035BE596F80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1A7624-EC1E-4481-8DAD-11264F33A520}"/>
              </a:ext>
            </a:extLst>
          </p:cNvPr>
          <p:cNvSpPr/>
          <p:nvPr/>
        </p:nvSpPr>
        <p:spPr>
          <a:xfrm>
            <a:off x="1330614" y="230033"/>
            <a:ext cx="9530772" cy="71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lvl="1" fontAlgn="auto">
              <a:lnSpc>
                <a:spcPct val="110000"/>
              </a:lnSpc>
              <a:spcAft>
                <a:spcPts val="0"/>
              </a:spcAft>
              <a:buClr>
                <a:srgbClr val="84B8DD"/>
              </a:buClr>
              <a:defRPr/>
            </a:pPr>
            <a:r>
              <a:rPr lang="en-US" altLang="ko-KR" sz="4000" b="1" dirty="0">
                <a:solidFill>
                  <a:srgbClr val="84B8DD"/>
                </a:solidFill>
              </a:rPr>
              <a:t>4. Verify with simulation the circuit.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2FD1CC-03A7-4366-8787-378D9D126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40" t="10177" r="23568" b="75779"/>
          <a:stretch/>
        </p:blipFill>
        <p:spPr>
          <a:xfrm>
            <a:off x="221379" y="1862212"/>
            <a:ext cx="11752447" cy="201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048FA45-7ADB-460D-9857-1988487C825A}"/>
              </a:ext>
            </a:extLst>
          </p:cNvPr>
          <p:cNvSpPr/>
          <p:nvPr/>
        </p:nvSpPr>
        <p:spPr>
          <a:xfrm>
            <a:off x="-1221404" y="1139096"/>
            <a:ext cx="6165821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305C81"/>
                </a:solidFill>
              </a:rPr>
              <a:t>②</a:t>
            </a:r>
            <a:r>
              <a:rPr lang="en-US" altLang="ko-KR" sz="2800" b="1" dirty="0" err="1">
                <a:solidFill>
                  <a:srgbClr val="305C81"/>
                </a:solidFill>
              </a:rPr>
              <a:t>En</a:t>
            </a:r>
            <a:r>
              <a:rPr lang="ko-KR" altLang="en-US" sz="2800" b="1" dirty="0">
                <a:solidFill>
                  <a:srgbClr val="305C81"/>
                </a:solidFill>
              </a:rPr>
              <a:t>이 </a:t>
            </a:r>
            <a:r>
              <a:rPr lang="en-US" altLang="ko-KR" sz="2800" b="1" dirty="0">
                <a:solidFill>
                  <a:srgbClr val="305C81"/>
                </a:solidFill>
              </a:rPr>
              <a:t>1</a:t>
            </a:r>
            <a:r>
              <a:rPr lang="ko-KR" altLang="en-US" sz="2800" b="1" dirty="0">
                <a:solidFill>
                  <a:srgbClr val="305C81"/>
                </a:solidFill>
              </a:rPr>
              <a:t>인 경우</a:t>
            </a:r>
            <a:endParaRPr lang="en-US" altLang="ko-KR" sz="2800" b="1" dirty="0">
              <a:solidFill>
                <a:srgbClr val="305C8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65FE4-D82F-4580-BC70-41BA178F519F}"/>
              </a:ext>
            </a:extLst>
          </p:cNvPr>
          <p:cNvSpPr/>
          <p:nvPr/>
        </p:nvSpPr>
        <p:spPr>
          <a:xfrm>
            <a:off x="1184240" y="4950018"/>
            <a:ext cx="9823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En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인 경우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, Simulation 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결과가 나오게 된다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이는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‘1011000010111011’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나오고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앞에 진리표와 비교했을 때 </a:t>
            </a:r>
            <a:endParaRPr lang="en-US" altLang="ko-KR" sz="2400" b="1" dirty="0">
              <a:solidFill>
                <a:srgbClr val="305C81"/>
              </a:solidFill>
              <a:sym typeface="Wingdings" panose="05000000000000000000" pitchFamily="2" charset="2"/>
            </a:endParaRPr>
          </a:p>
          <a:p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동일함으로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올바르게 실행되었다는 것을 확인할 수 있다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1C74812-EC55-479A-94E2-AF507D83A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89648"/>
              </p:ext>
            </p:extLst>
          </p:nvPr>
        </p:nvGraphicFramePr>
        <p:xfrm>
          <a:off x="4524943" y="3880210"/>
          <a:ext cx="5889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00">
                  <a:extLst>
                    <a:ext uri="{9D8B030D-6E8A-4147-A177-3AD203B41FA5}">
                      <a16:colId xmlns:a16="http://schemas.microsoft.com/office/drawing/2014/main" val="1058958955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3019235136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4192371153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2928076905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2614183683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2054502865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3365978425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2747665550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504449557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1851905907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2211719459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3841369477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1976192953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2637778061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4190576024"/>
                    </a:ext>
                  </a:extLst>
                </a:gridCol>
                <a:gridCol w="368100">
                  <a:extLst>
                    <a:ext uri="{9D8B030D-6E8A-4147-A177-3AD203B41FA5}">
                      <a16:colId xmlns:a16="http://schemas.microsoft.com/office/drawing/2014/main" val="3443379225"/>
                    </a:ext>
                  </a:extLst>
                </a:gridCol>
              </a:tblGrid>
              <a:tr h="35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6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78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1149</Words>
  <Application>Microsoft Office PowerPoint</Application>
  <PresentationFormat>와이드스크린</PresentationFormat>
  <Paragraphs>277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혜인 이</cp:lastModifiedBy>
  <cp:revision>101</cp:revision>
  <dcterms:created xsi:type="dcterms:W3CDTF">2017-12-05T06:51:01Z</dcterms:created>
  <dcterms:modified xsi:type="dcterms:W3CDTF">2019-04-08T13:46:37Z</dcterms:modified>
</cp:coreProperties>
</file>