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6" r:id="rId5"/>
    <p:sldId id="260" r:id="rId6"/>
    <p:sldId id="264" r:id="rId7"/>
    <p:sldId id="274" r:id="rId8"/>
    <p:sldId id="268" r:id="rId9"/>
    <p:sldId id="275" r:id="rId10"/>
    <p:sldId id="267" r:id="rId11"/>
    <p:sldId id="269" r:id="rId12"/>
    <p:sldId id="271" r:id="rId13"/>
    <p:sldId id="270" r:id="rId14"/>
    <p:sldId id="280" r:id="rId15"/>
    <p:sldId id="276" r:id="rId16"/>
    <p:sldId id="279" r:id="rId17"/>
    <p:sldId id="263" r:id="rId18"/>
    <p:sldId id="273" r:id="rId19"/>
    <p:sldId id="261" r:id="rId20"/>
    <p:sldId id="277" r:id="rId21"/>
    <p:sldId id="278" r:id="rId22"/>
    <p:sldId id="265" r:id="rId23"/>
    <p:sldId id="258" r:id="rId24"/>
    <p:sldId id="272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E9"/>
    <a:srgbClr val="0039D8"/>
    <a:srgbClr val="001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82442" autoAdjust="0"/>
  </p:normalViewPr>
  <p:slideViewPr>
    <p:cSldViewPr snapToGrid="0">
      <p:cViewPr varScale="1">
        <p:scale>
          <a:sx n="60" d="100"/>
          <a:sy n="60" d="100"/>
        </p:scale>
        <p:origin x="11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mbaad.stud.ntnu.no\hyejeonc\Documents\Molecular%20biophysics\Oulput%20file_2510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mbaad.stud.ntnu.no\hyejeonc\Documents\Molecular%20biophysics\Oulput%20file_2510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mbaad.stud.ntnu.no\hyejeonc\Documents\Molecular%20biophysics\Oulput%20file_2510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mbaad.stud.ntnu.no\hyejeonc\Documents\Molecular%20biophysics\Oulput%20file_2510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Ree XG-XG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CHXG1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'[Oulput file_251017.xlsx]CHXG1'!$A$916:$A$1115</c:f>
              <c:numCache>
                <c:formatCode>0.0000</c:formatCode>
                <c:ptCount val="2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</c:numCache>
            </c:numRef>
          </c:xVal>
          <c:yVal>
            <c:numRef>
              <c:f>'[Oulput file_251017.xlsx]CHXG1'!$B$916:$B$1115</c:f>
              <c:numCache>
                <c:formatCode>0.0000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5.0000000000000002E-5</c:v>
                </c:pt>
                <c:pt idx="5">
                  <c:v>8.5313000000000001E-5</c:v>
                </c:pt>
                <c:pt idx="6">
                  <c:v>1.0937E-4</c:v>
                </c:pt>
                <c:pt idx="7">
                  <c:v>1.6000000000000001E-4</c:v>
                </c:pt>
                <c:pt idx="8">
                  <c:v>2.0437E-4</c:v>
                </c:pt>
                <c:pt idx="9">
                  <c:v>2.6405999999999999E-4</c:v>
                </c:pt>
                <c:pt idx="10">
                  <c:v>3.3813000000000002E-4</c:v>
                </c:pt>
                <c:pt idx="11">
                  <c:v>4.1406E-4</c:v>
                </c:pt>
                <c:pt idx="12">
                  <c:v>5.1188000000000004E-4</c:v>
                </c:pt>
                <c:pt idx="13">
                  <c:v>5.8750000000000002E-4</c:v>
                </c:pt>
                <c:pt idx="14">
                  <c:v>7.0281E-4</c:v>
                </c:pt>
                <c:pt idx="15">
                  <c:v>8.1030999999999996E-4</c:v>
                </c:pt>
                <c:pt idx="16">
                  <c:v>9.5E-4</c:v>
                </c:pt>
                <c:pt idx="17">
                  <c:v>1.0753E-3</c:v>
                </c:pt>
                <c:pt idx="18">
                  <c:v>1.2244000000000001E-3</c:v>
                </c:pt>
                <c:pt idx="19">
                  <c:v>1.4038E-3</c:v>
                </c:pt>
                <c:pt idx="20">
                  <c:v>1.5502999999999999E-3</c:v>
                </c:pt>
                <c:pt idx="21">
                  <c:v>1.7313000000000001E-3</c:v>
                </c:pt>
                <c:pt idx="22">
                  <c:v>1.9327999999999999E-3</c:v>
                </c:pt>
                <c:pt idx="23">
                  <c:v>2.0722000000000002E-3</c:v>
                </c:pt>
                <c:pt idx="24">
                  <c:v>2.3143999999999999E-3</c:v>
                </c:pt>
                <c:pt idx="25">
                  <c:v>2.4753000000000002E-3</c:v>
                </c:pt>
                <c:pt idx="26">
                  <c:v>2.6897000000000002E-3</c:v>
                </c:pt>
                <c:pt idx="27">
                  <c:v>2.9277999999999999E-3</c:v>
                </c:pt>
                <c:pt idx="28">
                  <c:v>3.1378000000000001E-3</c:v>
                </c:pt>
                <c:pt idx="29">
                  <c:v>3.4009000000000001E-3</c:v>
                </c:pt>
                <c:pt idx="30">
                  <c:v>3.5612999999999999E-3</c:v>
                </c:pt>
                <c:pt idx="31">
                  <c:v>3.8E-3</c:v>
                </c:pt>
                <c:pt idx="32">
                  <c:v>4.0452999999999999E-3</c:v>
                </c:pt>
                <c:pt idx="33">
                  <c:v>4.3103000000000004E-3</c:v>
                </c:pt>
                <c:pt idx="34">
                  <c:v>4.6040999999999999E-3</c:v>
                </c:pt>
                <c:pt idx="35">
                  <c:v>4.8566E-3</c:v>
                </c:pt>
                <c:pt idx="36">
                  <c:v>5.0469E-3</c:v>
                </c:pt>
                <c:pt idx="37">
                  <c:v>5.4241000000000003E-3</c:v>
                </c:pt>
                <c:pt idx="38">
                  <c:v>5.5446999999999996E-3</c:v>
                </c:pt>
                <c:pt idx="39">
                  <c:v>5.8621999999999997E-3</c:v>
                </c:pt>
                <c:pt idx="40">
                  <c:v>6.1709E-3</c:v>
                </c:pt>
                <c:pt idx="41">
                  <c:v>6.3274999999999998E-3</c:v>
                </c:pt>
                <c:pt idx="42">
                  <c:v>6.5887999999999997E-3</c:v>
                </c:pt>
                <c:pt idx="43">
                  <c:v>6.8649999999999996E-3</c:v>
                </c:pt>
                <c:pt idx="44">
                  <c:v>7.1444000000000004E-3</c:v>
                </c:pt>
                <c:pt idx="45">
                  <c:v>7.4809000000000004E-3</c:v>
                </c:pt>
                <c:pt idx="46">
                  <c:v>7.6518999999999997E-3</c:v>
                </c:pt>
                <c:pt idx="47">
                  <c:v>7.9103000000000003E-3</c:v>
                </c:pt>
                <c:pt idx="48">
                  <c:v>8.0874999999999992E-3</c:v>
                </c:pt>
                <c:pt idx="49">
                  <c:v>8.4890999999999994E-3</c:v>
                </c:pt>
                <c:pt idx="50">
                  <c:v>8.7311999999999997E-3</c:v>
                </c:pt>
                <c:pt idx="51">
                  <c:v>8.8930999999999993E-3</c:v>
                </c:pt>
                <c:pt idx="52">
                  <c:v>9.1669000000000004E-3</c:v>
                </c:pt>
                <c:pt idx="53">
                  <c:v>9.3906000000000007E-3</c:v>
                </c:pt>
                <c:pt idx="54">
                  <c:v>9.6538000000000006E-3</c:v>
                </c:pt>
                <c:pt idx="55">
                  <c:v>9.9402999999999991E-3</c:v>
                </c:pt>
                <c:pt idx="56">
                  <c:v>1.0173E-2</c:v>
                </c:pt>
                <c:pt idx="57">
                  <c:v>1.0312E-2</c:v>
                </c:pt>
                <c:pt idx="58">
                  <c:v>1.0521000000000001E-2</c:v>
                </c:pt>
                <c:pt idx="59">
                  <c:v>1.0683E-2</c:v>
                </c:pt>
                <c:pt idx="60">
                  <c:v>1.0951000000000001E-2</c:v>
                </c:pt>
                <c:pt idx="61">
                  <c:v>1.0992999999999999E-2</c:v>
                </c:pt>
                <c:pt idx="62">
                  <c:v>1.1311E-2</c:v>
                </c:pt>
                <c:pt idx="63">
                  <c:v>1.1377999999999999E-2</c:v>
                </c:pt>
                <c:pt idx="64">
                  <c:v>1.1561E-2</c:v>
                </c:pt>
                <c:pt idx="65">
                  <c:v>1.1655E-2</c:v>
                </c:pt>
                <c:pt idx="66">
                  <c:v>1.1736999999999999E-2</c:v>
                </c:pt>
                <c:pt idx="67">
                  <c:v>1.2067E-2</c:v>
                </c:pt>
                <c:pt idx="68">
                  <c:v>1.1997000000000001E-2</c:v>
                </c:pt>
                <c:pt idx="69">
                  <c:v>1.2245000000000001E-2</c:v>
                </c:pt>
                <c:pt idx="70">
                  <c:v>1.2178E-2</c:v>
                </c:pt>
                <c:pt idx="71">
                  <c:v>1.2272E-2</c:v>
                </c:pt>
                <c:pt idx="72">
                  <c:v>1.2422000000000001E-2</c:v>
                </c:pt>
                <c:pt idx="73">
                  <c:v>1.2397E-2</c:v>
                </c:pt>
                <c:pt idx="74">
                  <c:v>1.2465E-2</c:v>
                </c:pt>
                <c:pt idx="75">
                  <c:v>1.2472E-2</c:v>
                </c:pt>
                <c:pt idx="76">
                  <c:v>1.2404E-2</c:v>
                </c:pt>
                <c:pt idx="77">
                  <c:v>1.2544E-2</c:v>
                </c:pt>
                <c:pt idx="78">
                  <c:v>1.2541999999999999E-2</c:v>
                </c:pt>
                <c:pt idx="79">
                  <c:v>1.2453000000000001E-2</c:v>
                </c:pt>
                <c:pt idx="80">
                  <c:v>1.2342000000000001E-2</c:v>
                </c:pt>
                <c:pt idx="81">
                  <c:v>1.2565E-2</c:v>
                </c:pt>
                <c:pt idx="82">
                  <c:v>1.2448000000000001E-2</c:v>
                </c:pt>
                <c:pt idx="83">
                  <c:v>1.2259000000000001E-2</c:v>
                </c:pt>
                <c:pt idx="84">
                  <c:v>1.2368000000000001E-2</c:v>
                </c:pt>
                <c:pt idx="85">
                  <c:v>1.2225E-2</c:v>
                </c:pt>
                <c:pt idx="86">
                  <c:v>1.2289E-2</c:v>
                </c:pt>
                <c:pt idx="87">
                  <c:v>1.2130999999999999E-2</c:v>
                </c:pt>
                <c:pt idx="88">
                  <c:v>1.1889E-2</c:v>
                </c:pt>
                <c:pt idx="89">
                  <c:v>1.1887E-2</c:v>
                </c:pt>
                <c:pt idx="90">
                  <c:v>1.1717E-2</c:v>
                </c:pt>
                <c:pt idx="91">
                  <c:v>1.1665999999999999E-2</c:v>
                </c:pt>
                <c:pt idx="92">
                  <c:v>1.1431999999999999E-2</c:v>
                </c:pt>
                <c:pt idx="93">
                  <c:v>1.1342E-2</c:v>
                </c:pt>
                <c:pt idx="94">
                  <c:v>1.1212E-2</c:v>
                </c:pt>
                <c:pt idx="95">
                  <c:v>1.1143E-2</c:v>
                </c:pt>
                <c:pt idx="96">
                  <c:v>1.0852000000000001E-2</c:v>
                </c:pt>
                <c:pt idx="97">
                  <c:v>1.0749E-2</c:v>
                </c:pt>
                <c:pt idx="98">
                  <c:v>1.0588E-2</c:v>
                </c:pt>
                <c:pt idx="99">
                  <c:v>1.0462000000000001E-2</c:v>
                </c:pt>
                <c:pt idx="100">
                  <c:v>1.0144E-2</c:v>
                </c:pt>
                <c:pt idx="101">
                  <c:v>1.0003E-2</c:v>
                </c:pt>
                <c:pt idx="102">
                  <c:v>9.6906000000000006E-3</c:v>
                </c:pt>
                <c:pt idx="103">
                  <c:v>9.6121999999999996E-3</c:v>
                </c:pt>
                <c:pt idx="104">
                  <c:v>9.3466E-3</c:v>
                </c:pt>
                <c:pt idx="105">
                  <c:v>9.0591000000000005E-3</c:v>
                </c:pt>
                <c:pt idx="106">
                  <c:v>8.9606000000000009E-3</c:v>
                </c:pt>
                <c:pt idx="107">
                  <c:v>8.6847000000000001E-3</c:v>
                </c:pt>
                <c:pt idx="108">
                  <c:v>8.3847000000000001E-3</c:v>
                </c:pt>
                <c:pt idx="109">
                  <c:v>8.2577999999999992E-3</c:v>
                </c:pt>
                <c:pt idx="110">
                  <c:v>7.9705999999999996E-3</c:v>
                </c:pt>
                <c:pt idx="111">
                  <c:v>7.7856000000000002E-3</c:v>
                </c:pt>
                <c:pt idx="112">
                  <c:v>7.5640999999999998E-3</c:v>
                </c:pt>
                <c:pt idx="113">
                  <c:v>7.3869000000000001E-3</c:v>
                </c:pt>
                <c:pt idx="114">
                  <c:v>7.1184000000000004E-3</c:v>
                </c:pt>
                <c:pt idx="115">
                  <c:v>6.9074999999999996E-3</c:v>
                </c:pt>
                <c:pt idx="116">
                  <c:v>6.6677999999999998E-3</c:v>
                </c:pt>
                <c:pt idx="117">
                  <c:v>6.5152999999999999E-3</c:v>
                </c:pt>
                <c:pt idx="118">
                  <c:v>6.2988000000000002E-3</c:v>
                </c:pt>
                <c:pt idx="119">
                  <c:v>6.0028E-3</c:v>
                </c:pt>
                <c:pt idx="120">
                  <c:v>5.8466000000000004E-3</c:v>
                </c:pt>
                <c:pt idx="121">
                  <c:v>5.6166000000000002E-3</c:v>
                </c:pt>
                <c:pt idx="122">
                  <c:v>5.3987999999999996E-3</c:v>
                </c:pt>
                <c:pt idx="123">
                  <c:v>5.1508999999999999E-3</c:v>
                </c:pt>
                <c:pt idx="124">
                  <c:v>4.9880999999999997E-3</c:v>
                </c:pt>
                <c:pt idx="125">
                  <c:v>4.8494000000000002E-3</c:v>
                </c:pt>
                <c:pt idx="126">
                  <c:v>4.5534E-3</c:v>
                </c:pt>
                <c:pt idx="127">
                  <c:v>4.3705999999999997E-3</c:v>
                </c:pt>
                <c:pt idx="128">
                  <c:v>4.2147E-3</c:v>
                </c:pt>
                <c:pt idx="129">
                  <c:v>3.9871999999999998E-3</c:v>
                </c:pt>
                <c:pt idx="130">
                  <c:v>3.8571999999999999E-3</c:v>
                </c:pt>
                <c:pt idx="131">
                  <c:v>3.6800000000000001E-3</c:v>
                </c:pt>
                <c:pt idx="132">
                  <c:v>3.4987999999999998E-3</c:v>
                </c:pt>
                <c:pt idx="133">
                  <c:v>3.3275000000000002E-3</c:v>
                </c:pt>
                <c:pt idx="134">
                  <c:v>3.1825E-3</c:v>
                </c:pt>
                <c:pt idx="135">
                  <c:v>3.0241000000000001E-3</c:v>
                </c:pt>
                <c:pt idx="136">
                  <c:v>2.8609E-3</c:v>
                </c:pt>
                <c:pt idx="137">
                  <c:v>2.7181000000000002E-3</c:v>
                </c:pt>
                <c:pt idx="138">
                  <c:v>2.5566E-3</c:v>
                </c:pt>
                <c:pt idx="139">
                  <c:v>2.4350000000000001E-3</c:v>
                </c:pt>
                <c:pt idx="140">
                  <c:v>2.2463000000000001E-3</c:v>
                </c:pt>
                <c:pt idx="141">
                  <c:v>2.1952999999999999E-3</c:v>
                </c:pt>
                <c:pt idx="142">
                  <c:v>2.0471999999999999E-3</c:v>
                </c:pt>
                <c:pt idx="143">
                  <c:v>1.9556E-3</c:v>
                </c:pt>
                <c:pt idx="144">
                  <c:v>1.8334E-3</c:v>
                </c:pt>
                <c:pt idx="145">
                  <c:v>1.7252999999999999E-3</c:v>
                </c:pt>
                <c:pt idx="146">
                  <c:v>1.5922E-3</c:v>
                </c:pt>
                <c:pt idx="147">
                  <c:v>1.5227999999999999E-3</c:v>
                </c:pt>
                <c:pt idx="148">
                  <c:v>1.4219E-3</c:v>
                </c:pt>
                <c:pt idx="149">
                  <c:v>1.3331E-3</c:v>
                </c:pt>
                <c:pt idx="150">
                  <c:v>1.2338E-3</c:v>
                </c:pt>
                <c:pt idx="151">
                  <c:v>1.1406000000000001E-3</c:v>
                </c:pt>
                <c:pt idx="152">
                  <c:v>1.0941E-3</c:v>
                </c:pt>
                <c:pt idx="153">
                  <c:v>1.0003E-3</c:v>
                </c:pt>
                <c:pt idx="154">
                  <c:v>9.3999999999999997E-4</c:v>
                </c:pt>
                <c:pt idx="155">
                  <c:v>8.7219000000000001E-4</c:v>
                </c:pt>
                <c:pt idx="156">
                  <c:v>7.9500000000000003E-4</c:v>
                </c:pt>
                <c:pt idx="157">
                  <c:v>7.5312000000000003E-4</c:v>
                </c:pt>
                <c:pt idx="158">
                  <c:v>6.7438000000000003E-4</c:v>
                </c:pt>
                <c:pt idx="159">
                  <c:v>6.7343999999999998E-4</c:v>
                </c:pt>
                <c:pt idx="160">
                  <c:v>6.0718999999999996E-4</c:v>
                </c:pt>
                <c:pt idx="161">
                  <c:v>5.2530999999999997E-4</c:v>
                </c:pt>
                <c:pt idx="162">
                  <c:v>5.0250000000000002E-4</c:v>
                </c:pt>
                <c:pt idx="163">
                  <c:v>4.6563000000000003E-4</c:v>
                </c:pt>
                <c:pt idx="164">
                  <c:v>4.2436999999999998E-4</c:v>
                </c:pt>
                <c:pt idx="165">
                  <c:v>3.9875000000000002E-4</c:v>
                </c:pt>
                <c:pt idx="166">
                  <c:v>3.5344E-4</c:v>
                </c:pt>
                <c:pt idx="167">
                  <c:v>3.2530999999999999E-4</c:v>
                </c:pt>
                <c:pt idx="168">
                  <c:v>2.7469000000000001E-4</c:v>
                </c:pt>
                <c:pt idx="169">
                  <c:v>2.7094E-4</c:v>
                </c:pt>
                <c:pt idx="170">
                  <c:v>2.3656E-4</c:v>
                </c:pt>
                <c:pt idx="171">
                  <c:v>2.0844E-4</c:v>
                </c:pt>
                <c:pt idx="172">
                  <c:v>1.9844E-4</c:v>
                </c:pt>
                <c:pt idx="173">
                  <c:v>1.8656E-4</c:v>
                </c:pt>
                <c:pt idx="174">
                  <c:v>1.7124999999999999E-4</c:v>
                </c:pt>
                <c:pt idx="175">
                  <c:v>1.4093999999999999E-4</c:v>
                </c:pt>
                <c:pt idx="176">
                  <c:v>1.4344E-4</c:v>
                </c:pt>
                <c:pt idx="177">
                  <c:v>1.2061999999999999E-4</c:v>
                </c:pt>
                <c:pt idx="178">
                  <c:v>1.0344E-4</c:v>
                </c:pt>
                <c:pt idx="179">
                  <c:v>9.2499999999999999E-5</c:v>
                </c:pt>
                <c:pt idx="180">
                  <c:v>1.0219E-4</c:v>
                </c:pt>
                <c:pt idx="181">
                  <c:v>8.1562000000000003E-5</c:v>
                </c:pt>
                <c:pt idx="182">
                  <c:v>7.3437999999999997E-5</c:v>
                </c:pt>
                <c:pt idx="183">
                  <c:v>6.1249999999999998E-5</c:v>
                </c:pt>
                <c:pt idx="184">
                  <c:v>5.4375E-5</c:v>
                </c:pt>
                <c:pt idx="185">
                  <c:v>5.0312999999999998E-5</c:v>
                </c:pt>
                <c:pt idx="186">
                  <c:v>4.0312000000000003E-5</c:v>
                </c:pt>
                <c:pt idx="187">
                  <c:v>4.6875000000000001E-5</c:v>
                </c:pt>
                <c:pt idx="188">
                  <c:v>3.2187999999999997E-5</c:v>
                </c:pt>
                <c:pt idx="189">
                  <c:v>3.1875000000000002E-5</c:v>
                </c:pt>
                <c:pt idx="190">
                  <c:v>2.8750000000000001E-5</c:v>
                </c:pt>
                <c:pt idx="191">
                  <c:v>2.4375E-5</c:v>
                </c:pt>
                <c:pt idx="192">
                  <c:v>2.1250000000000002E-5</c:v>
                </c:pt>
                <c:pt idx="193">
                  <c:v>1.2813000000000001E-5</c:v>
                </c:pt>
                <c:pt idx="194">
                  <c:v>1.5937E-5</c:v>
                </c:pt>
                <c:pt idx="195">
                  <c:v>9.0625000000000001E-6</c:v>
                </c:pt>
                <c:pt idx="196">
                  <c:v>1.1250000000000001E-5</c:v>
                </c:pt>
                <c:pt idx="197">
                  <c:v>7.5000000000000002E-6</c:v>
                </c:pt>
                <c:pt idx="198">
                  <c:v>6.2500000000000003E-6</c:v>
                </c:pt>
                <c:pt idx="199">
                  <c:v>6.5625000000000003E-6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B3-460A-8FB1-A0FA5241E966}"/>
            </c:ext>
          </c:extLst>
        </c:ser>
        <c:ser>
          <c:idx val="1"/>
          <c:order val="1"/>
          <c:tx>
            <c:v>CHXG2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'[Oulput file_251017.xlsx]CHXG1'!$E$916:$E$1115</c:f>
              <c:numCache>
                <c:formatCode>0.0000000</c:formatCode>
                <c:ptCount val="2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</c:numCache>
            </c:numRef>
          </c:xVal>
          <c:yVal>
            <c:numRef>
              <c:f>'[Oulput file_251017.xlsx]CHXG1'!$F$916:$F$1115</c:f>
              <c:numCache>
                <c:formatCode>0.0000000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3.5188E-4</c:v>
                </c:pt>
                <c:pt idx="5">
                  <c:v>5.2187999999999996E-4</c:v>
                </c:pt>
                <c:pt idx="6">
                  <c:v>7.4156000000000005E-4</c:v>
                </c:pt>
                <c:pt idx="7">
                  <c:v>9.8594000000000004E-4</c:v>
                </c:pt>
                <c:pt idx="8">
                  <c:v>1.2846999999999999E-3</c:v>
                </c:pt>
                <c:pt idx="9">
                  <c:v>1.5277999999999999E-3</c:v>
                </c:pt>
                <c:pt idx="10">
                  <c:v>1.8644E-3</c:v>
                </c:pt>
                <c:pt idx="11">
                  <c:v>2.2628000000000001E-3</c:v>
                </c:pt>
                <c:pt idx="12">
                  <c:v>2.63E-3</c:v>
                </c:pt>
                <c:pt idx="13">
                  <c:v>3.1575000000000002E-3</c:v>
                </c:pt>
                <c:pt idx="14">
                  <c:v>3.5090999999999998E-3</c:v>
                </c:pt>
                <c:pt idx="15">
                  <c:v>4.0372000000000003E-3</c:v>
                </c:pt>
                <c:pt idx="16">
                  <c:v>4.5802999999999998E-3</c:v>
                </c:pt>
                <c:pt idx="17">
                  <c:v>5.1634000000000003E-3</c:v>
                </c:pt>
                <c:pt idx="18">
                  <c:v>5.6803000000000001E-3</c:v>
                </c:pt>
                <c:pt idx="19">
                  <c:v>6.1158999999999996E-3</c:v>
                </c:pt>
                <c:pt idx="20">
                  <c:v>6.5799999999999999E-3</c:v>
                </c:pt>
                <c:pt idx="21">
                  <c:v>7.0708999999999998E-3</c:v>
                </c:pt>
                <c:pt idx="22">
                  <c:v>7.6141000000000004E-3</c:v>
                </c:pt>
                <c:pt idx="23">
                  <c:v>7.9924999999999996E-3</c:v>
                </c:pt>
                <c:pt idx="24">
                  <c:v>8.3844000000000002E-3</c:v>
                </c:pt>
                <c:pt idx="25">
                  <c:v>8.8897000000000004E-3</c:v>
                </c:pt>
                <c:pt idx="26">
                  <c:v>9.2993999999999993E-3</c:v>
                </c:pt>
                <c:pt idx="27">
                  <c:v>9.7611999999999994E-3</c:v>
                </c:pt>
                <c:pt idx="28">
                  <c:v>1.0161E-2</c:v>
                </c:pt>
                <c:pt idx="29">
                  <c:v>1.0678999999999999E-2</c:v>
                </c:pt>
                <c:pt idx="30">
                  <c:v>1.1162E-2</c:v>
                </c:pt>
                <c:pt idx="31">
                  <c:v>1.1601999999999999E-2</c:v>
                </c:pt>
                <c:pt idx="32">
                  <c:v>1.223E-2</c:v>
                </c:pt>
                <c:pt idx="33">
                  <c:v>1.2560999999999999E-2</c:v>
                </c:pt>
                <c:pt idx="34">
                  <c:v>1.3076000000000001E-2</c:v>
                </c:pt>
                <c:pt idx="35">
                  <c:v>1.3605000000000001E-2</c:v>
                </c:pt>
                <c:pt idx="36">
                  <c:v>1.4194999999999999E-2</c:v>
                </c:pt>
                <c:pt idx="37">
                  <c:v>1.4742999999999999E-2</c:v>
                </c:pt>
                <c:pt idx="38">
                  <c:v>1.5296000000000001E-2</c:v>
                </c:pt>
                <c:pt idx="39">
                  <c:v>1.5934E-2</c:v>
                </c:pt>
                <c:pt idx="40">
                  <c:v>1.6410999999999999E-2</c:v>
                </c:pt>
                <c:pt idx="41">
                  <c:v>1.7010999999999998E-2</c:v>
                </c:pt>
                <c:pt idx="42">
                  <c:v>1.7552999999999999E-2</c:v>
                </c:pt>
                <c:pt idx="43">
                  <c:v>1.7987E-2</c:v>
                </c:pt>
                <c:pt idx="44">
                  <c:v>1.8355E-2</c:v>
                </c:pt>
                <c:pt idx="45">
                  <c:v>1.9033000000000001E-2</c:v>
                </c:pt>
                <c:pt idx="46">
                  <c:v>1.9501999999999999E-2</c:v>
                </c:pt>
                <c:pt idx="47">
                  <c:v>1.9758999999999999E-2</c:v>
                </c:pt>
                <c:pt idx="48">
                  <c:v>2.0222E-2</c:v>
                </c:pt>
                <c:pt idx="49">
                  <c:v>2.0407999999999999E-2</c:v>
                </c:pt>
                <c:pt idx="50">
                  <c:v>2.0753000000000001E-2</c:v>
                </c:pt>
                <c:pt idx="51">
                  <c:v>2.0908E-2</c:v>
                </c:pt>
                <c:pt idx="52">
                  <c:v>2.0882999999999999E-2</c:v>
                </c:pt>
                <c:pt idx="53">
                  <c:v>2.0823000000000001E-2</c:v>
                </c:pt>
                <c:pt idx="54">
                  <c:v>2.0759E-2</c:v>
                </c:pt>
                <c:pt idx="55">
                  <c:v>2.0542999999999999E-2</c:v>
                </c:pt>
                <c:pt idx="56">
                  <c:v>2.0149E-2</c:v>
                </c:pt>
                <c:pt idx="57">
                  <c:v>1.9768000000000001E-2</c:v>
                </c:pt>
                <c:pt idx="58">
                  <c:v>1.9621E-2</c:v>
                </c:pt>
                <c:pt idx="59">
                  <c:v>1.8970999999999998E-2</c:v>
                </c:pt>
                <c:pt idx="60">
                  <c:v>1.8394000000000001E-2</c:v>
                </c:pt>
                <c:pt idx="61">
                  <c:v>1.8047000000000001E-2</c:v>
                </c:pt>
                <c:pt idx="62">
                  <c:v>1.7571E-2</c:v>
                </c:pt>
                <c:pt idx="63">
                  <c:v>1.6750000000000001E-2</c:v>
                </c:pt>
                <c:pt idx="64">
                  <c:v>1.6351000000000001E-2</c:v>
                </c:pt>
                <c:pt idx="65">
                  <c:v>1.5692000000000001E-2</c:v>
                </c:pt>
                <c:pt idx="66">
                  <c:v>1.5115999999999999E-2</c:v>
                </c:pt>
                <c:pt idx="67">
                  <c:v>1.4553999999999999E-2</c:v>
                </c:pt>
                <c:pt idx="68">
                  <c:v>1.3894E-2</c:v>
                </c:pt>
                <c:pt idx="69">
                  <c:v>1.3147000000000001E-2</c:v>
                </c:pt>
                <c:pt idx="70">
                  <c:v>1.2507000000000001E-2</c:v>
                </c:pt>
                <c:pt idx="71">
                  <c:v>1.1938000000000001E-2</c:v>
                </c:pt>
                <c:pt idx="72">
                  <c:v>1.128E-2</c:v>
                </c:pt>
                <c:pt idx="73">
                  <c:v>1.0647999999999999E-2</c:v>
                </c:pt>
                <c:pt idx="74">
                  <c:v>1.0122000000000001E-2</c:v>
                </c:pt>
                <c:pt idx="75">
                  <c:v>9.5096999999999994E-3</c:v>
                </c:pt>
                <c:pt idx="76">
                  <c:v>8.8775E-3</c:v>
                </c:pt>
                <c:pt idx="77">
                  <c:v>8.2816000000000001E-3</c:v>
                </c:pt>
                <c:pt idx="78">
                  <c:v>7.8002999999999996E-3</c:v>
                </c:pt>
                <c:pt idx="79">
                  <c:v>7.1999999999999998E-3</c:v>
                </c:pt>
                <c:pt idx="80">
                  <c:v>6.7352999999999996E-3</c:v>
                </c:pt>
                <c:pt idx="81">
                  <c:v>6.3263E-3</c:v>
                </c:pt>
                <c:pt idx="82">
                  <c:v>5.7225000000000002E-3</c:v>
                </c:pt>
                <c:pt idx="83">
                  <c:v>5.4381000000000004E-3</c:v>
                </c:pt>
                <c:pt idx="84">
                  <c:v>5.0422000000000002E-3</c:v>
                </c:pt>
                <c:pt idx="85">
                  <c:v>4.5747000000000001E-3</c:v>
                </c:pt>
                <c:pt idx="86">
                  <c:v>4.2405999999999998E-3</c:v>
                </c:pt>
                <c:pt idx="87">
                  <c:v>3.9334000000000001E-3</c:v>
                </c:pt>
                <c:pt idx="88">
                  <c:v>3.5631E-3</c:v>
                </c:pt>
                <c:pt idx="89">
                  <c:v>3.2380999999999998E-3</c:v>
                </c:pt>
                <c:pt idx="90">
                  <c:v>3.0563000000000001E-3</c:v>
                </c:pt>
                <c:pt idx="91">
                  <c:v>2.8497000000000001E-3</c:v>
                </c:pt>
                <c:pt idx="92">
                  <c:v>2.6594000000000001E-3</c:v>
                </c:pt>
                <c:pt idx="93">
                  <c:v>2.3906000000000001E-3</c:v>
                </c:pt>
                <c:pt idx="94">
                  <c:v>2.2390999999999999E-3</c:v>
                </c:pt>
                <c:pt idx="95">
                  <c:v>1.9599999999999999E-3</c:v>
                </c:pt>
                <c:pt idx="96">
                  <c:v>1.8403E-3</c:v>
                </c:pt>
                <c:pt idx="97">
                  <c:v>1.6946999999999999E-3</c:v>
                </c:pt>
                <c:pt idx="98">
                  <c:v>1.5927999999999999E-3</c:v>
                </c:pt>
                <c:pt idx="99">
                  <c:v>1.4509E-3</c:v>
                </c:pt>
                <c:pt idx="100">
                  <c:v>1.3087999999999999E-3</c:v>
                </c:pt>
                <c:pt idx="101">
                  <c:v>1.2003000000000001E-3</c:v>
                </c:pt>
                <c:pt idx="102">
                  <c:v>1.1631E-3</c:v>
                </c:pt>
                <c:pt idx="103">
                  <c:v>1.0463E-3</c:v>
                </c:pt>
                <c:pt idx="104">
                  <c:v>9.5624999999999996E-4</c:v>
                </c:pt>
                <c:pt idx="105">
                  <c:v>9.0187999999999998E-4</c:v>
                </c:pt>
                <c:pt idx="106">
                  <c:v>8.1030999999999996E-4</c:v>
                </c:pt>
                <c:pt idx="107">
                  <c:v>7.3030999999999997E-4</c:v>
                </c:pt>
                <c:pt idx="108">
                  <c:v>6.8625000000000001E-4</c:v>
                </c:pt>
                <c:pt idx="109">
                  <c:v>6.1063000000000003E-4</c:v>
                </c:pt>
                <c:pt idx="110">
                  <c:v>5.775E-4</c:v>
                </c:pt>
                <c:pt idx="111">
                  <c:v>5.3656000000000005E-4</c:v>
                </c:pt>
                <c:pt idx="112">
                  <c:v>4.8906000000000004E-4</c:v>
                </c:pt>
                <c:pt idx="113">
                  <c:v>4.6905999999999998E-4</c:v>
                </c:pt>
                <c:pt idx="114">
                  <c:v>4.35E-4</c:v>
                </c:pt>
                <c:pt idx="115">
                  <c:v>3.8749999999999999E-4</c:v>
                </c:pt>
                <c:pt idx="116">
                  <c:v>3.3875000000000002E-4</c:v>
                </c:pt>
                <c:pt idx="117">
                  <c:v>3.3531000000000001E-4</c:v>
                </c:pt>
                <c:pt idx="118">
                  <c:v>3.2530999999999999E-4</c:v>
                </c:pt>
                <c:pt idx="119">
                  <c:v>2.7875000000000003E-4</c:v>
                </c:pt>
                <c:pt idx="120">
                  <c:v>2.8562999999999999E-4</c:v>
                </c:pt>
                <c:pt idx="121">
                  <c:v>2.7250000000000001E-4</c:v>
                </c:pt>
                <c:pt idx="122">
                  <c:v>2.3280999999999999E-4</c:v>
                </c:pt>
                <c:pt idx="123">
                  <c:v>2.1000000000000001E-4</c:v>
                </c:pt>
                <c:pt idx="124">
                  <c:v>2.0218999999999999E-4</c:v>
                </c:pt>
                <c:pt idx="125">
                  <c:v>1.7938000000000001E-4</c:v>
                </c:pt>
                <c:pt idx="126">
                  <c:v>1.7249999999999999E-4</c:v>
                </c:pt>
                <c:pt idx="127">
                  <c:v>1.4844000000000001E-4</c:v>
                </c:pt>
                <c:pt idx="128">
                  <c:v>1.55E-4</c:v>
                </c:pt>
                <c:pt idx="129">
                  <c:v>1.5187999999999999E-4</c:v>
                </c:pt>
                <c:pt idx="130">
                  <c:v>1.4813000000000001E-4</c:v>
                </c:pt>
                <c:pt idx="131">
                  <c:v>1.2656000000000001E-4</c:v>
                </c:pt>
                <c:pt idx="132">
                  <c:v>1.1218999999999999E-4</c:v>
                </c:pt>
                <c:pt idx="133">
                  <c:v>1.0094000000000001E-4</c:v>
                </c:pt>
                <c:pt idx="134">
                  <c:v>8.1874999999999998E-5</c:v>
                </c:pt>
                <c:pt idx="135">
                  <c:v>8.2188000000000007E-5</c:v>
                </c:pt>
                <c:pt idx="136">
                  <c:v>7.3125000000000002E-5</c:v>
                </c:pt>
                <c:pt idx="137">
                  <c:v>6.7811999999999994E-5</c:v>
                </c:pt>
                <c:pt idx="138">
                  <c:v>6.4061999999999998E-5</c:v>
                </c:pt>
                <c:pt idx="139">
                  <c:v>6.3750000000000005E-5</c:v>
                </c:pt>
                <c:pt idx="140">
                  <c:v>6.5938000000000005E-5</c:v>
                </c:pt>
                <c:pt idx="141">
                  <c:v>4.4375000000000001E-5</c:v>
                </c:pt>
                <c:pt idx="142">
                  <c:v>4.8124999999999997E-5</c:v>
                </c:pt>
                <c:pt idx="143">
                  <c:v>3.9375000000000002E-5</c:v>
                </c:pt>
                <c:pt idx="144">
                  <c:v>3.9375000000000002E-5</c:v>
                </c:pt>
                <c:pt idx="145">
                  <c:v>3.0000000000000001E-5</c:v>
                </c:pt>
                <c:pt idx="146">
                  <c:v>3.0624999999999999E-5</c:v>
                </c:pt>
                <c:pt idx="147">
                  <c:v>2.7188000000000001E-5</c:v>
                </c:pt>
                <c:pt idx="148">
                  <c:v>2.7188000000000001E-5</c:v>
                </c:pt>
                <c:pt idx="149">
                  <c:v>2.2187999999999998E-5</c:v>
                </c:pt>
                <c:pt idx="150">
                  <c:v>2.1250000000000002E-5</c:v>
                </c:pt>
                <c:pt idx="151">
                  <c:v>1.9063E-5</c:v>
                </c:pt>
                <c:pt idx="152">
                  <c:v>1.8749999999999998E-5</c:v>
                </c:pt>
                <c:pt idx="153">
                  <c:v>1.5625E-5</c:v>
                </c:pt>
                <c:pt idx="154">
                  <c:v>1.4688000000000001E-5</c:v>
                </c:pt>
                <c:pt idx="155">
                  <c:v>1.1250000000000001E-5</c:v>
                </c:pt>
                <c:pt idx="156">
                  <c:v>1.0000000000000001E-5</c:v>
                </c:pt>
                <c:pt idx="157">
                  <c:v>9.0625000000000001E-6</c:v>
                </c:pt>
                <c:pt idx="158">
                  <c:v>1.1562999999999999E-5</c:v>
                </c:pt>
                <c:pt idx="159">
                  <c:v>1.1250000000000001E-5</c:v>
                </c:pt>
                <c:pt idx="160">
                  <c:v>7.5000000000000002E-6</c:v>
                </c:pt>
                <c:pt idx="161">
                  <c:v>5.9375000000000003E-6</c:v>
                </c:pt>
                <c:pt idx="162">
                  <c:v>7.5000000000000002E-6</c:v>
                </c:pt>
                <c:pt idx="163">
                  <c:v>5.0000000000000004E-6</c:v>
                </c:pt>
                <c:pt idx="164">
                  <c:v>6.8750000000000002E-6</c:v>
                </c:pt>
                <c:pt idx="165">
                  <c:v>5.0000000000000004E-6</c:v>
                </c:pt>
                <c:pt idx="166">
                  <c:v>3.4375000000000001E-6</c:v>
                </c:pt>
                <c:pt idx="167">
                  <c:v>3.1250000000000001E-6</c:v>
                </c:pt>
                <c:pt idx="168">
                  <c:v>3.4375000000000001E-6</c:v>
                </c:pt>
                <c:pt idx="169">
                  <c:v>4.0624999999999996E-6</c:v>
                </c:pt>
                <c:pt idx="170">
                  <c:v>9.3750000000000002E-7</c:v>
                </c:pt>
                <c:pt idx="171">
                  <c:v>3.4375000000000001E-6</c:v>
                </c:pt>
                <c:pt idx="172">
                  <c:v>6.2500000000000005E-7</c:v>
                </c:pt>
                <c:pt idx="173">
                  <c:v>2.8125000000000002E-6</c:v>
                </c:pt>
                <c:pt idx="174">
                  <c:v>2.1874999999999998E-6</c:v>
                </c:pt>
                <c:pt idx="175">
                  <c:v>3.1250000000000003E-7</c:v>
                </c:pt>
                <c:pt idx="176">
                  <c:v>3.1250000000000003E-7</c:v>
                </c:pt>
                <c:pt idx="177">
                  <c:v>0</c:v>
                </c:pt>
                <c:pt idx="178">
                  <c:v>1.2500000000000001E-6</c:v>
                </c:pt>
                <c:pt idx="179">
                  <c:v>0</c:v>
                </c:pt>
                <c:pt idx="180">
                  <c:v>3.1250000000000003E-7</c:v>
                </c:pt>
                <c:pt idx="181">
                  <c:v>3.1250000000000003E-7</c:v>
                </c:pt>
                <c:pt idx="182">
                  <c:v>6.2500000000000005E-7</c:v>
                </c:pt>
                <c:pt idx="183">
                  <c:v>1.2500000000000001E-6</c:v>
                </c:pt>
                <c:pt idx="184">
                  <c:v>6.2500000000000005E-7</c:v>
                </c:pt>
                <c:pt idx="185">
                  <c:v>0</c:v>
                </c:pt>
                <c:pt idx="186">
                  <c:v>6.2500000000000005E-7</c:v>
                </c:pt>
                <c:pt idx="187">
                  <c:v>3.1250000000000003E-7</c:v>
                </c:pt>
                <c:pt idx="188">
                  <c:v>0</c:v>
                </c:pt>
                <c:pt idx="189">
                  <c:v>0</c:v>
                </c:pt>
                <c:pt idx="190">
                  <c:v>3.1250000000000003E-7</c:v>
                </c:pt>
                <c:pt idx="191">
                  <c:v>3.1250000000000003E-7</c:v>
                </c:pt>
                <c:pt idx="192">
                  <c:v>3.1250000000000003E-7</c:v>
                </c:pt>
                <c:pt idx="193">
                  <c:v>3.1250000000000003E-7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3.1250000000000003E-7</c:v>
                </c:pt>
                <c:pt idx="1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B3-460A-8FB1-A0FA5241E966}"/>
            </c:ext>
          </c:extLst>
        </c:ser>
        <c:ser>
          <c:idx val="2"/>
          <c:order val="2"/>
          <c:tx>
            <c:v>CHXG0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'[Oulput file_251017.xlsx]CHXG1'!$J$916:$J$1115</c:f>
              <c:numCache>
                <c:formatCode>General</c:formatCode>
                <c:ptCount val="2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</c:numCache>
            </c:numRef>
          </c:xVal>
          <c:yVal>
            <c:numRef>
              <c:f>'[Oulput file_251017.xlsx]CHXG1'!$K$916:$K$1115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4.9375000000000001E-5</c:v>
                </c:pt>
                <c:pt idx="5" formatCode="0.00E+00">
                  <c:v>7.5624999999999995E-5</c:v>
                </c:pt>
                <c:pt idx="6" formatCode="0.00E+00">
                  <c:v>1.0688000000000001E-4</c:v>
                </c:pt>
                <c:pt idx="7" formatCode="0.00E+00">
                  <c:v>1.45E-4</c:v>
                </c:pt>
                <c:pt idx="8" formatCode="0.00E+00">
                  <c:v>2.0094000000000001E-4</c:v>
                </c:pt>
                <c:pt idx="9" formatCode="0.00E+00">
                  <c:v>2.7094E-4</c:v>
                </c:pt>
                <c:pt idx="10" formatCode="0.00E+00">
                  <c:v>3.3344000000000001E-4</c:v>
                </c:pt>
                <c:pt idx="11" formatCode="0.00E+00">
                  <c:v>4.1344E-4</c:v>
                </c:pt>
                <c:pt idx="12" formatCode="0.00E+00">
                  <c:v>4.9406000000000005E-4</c:v>
                </c:pt>
                <c:pt idx="13" formatCode="0.00E+00">
                  <c:v>6.0437999999999996E-4</c:v>
                </c:pt>
                <c:pt idx="14" formatCode="0.00E+00">
                  <c:v>7.0624999999999996E-4</c:v>
                </c:pt>
                <c:pt idx="15" formatCode="0.00E+00">
                  <c:v>8.2094000000000004E-4</c:v>
                </c:pt>
                <c:pt idx="16" formatCode="0.00E+00">
                  <c:v>9.1781000000000002E-4</c:v>
                </c:pt>
                <c:pt idx="17" formatCode="0.00E+00">
                  <c:v>1.0734E-3</c:v>
                </c:pt>
                <c:pt idx="18" formatCode="0.00E+00">
                  <c:v>1.1734E-3</c:v>
                </c:pt>
                <c:pt idx="19" formatCode="0.00E+00">
                  <c:v>1.3558999999999999E-3</c:v>
                </c:pt>
                <c:pt idx="20" formatCode="0.00E+00">
                  <c:v>1.5294E-3</c:v>
                </c:pt>
                <c:pt idx="21" formatCode="0.00E+00">
                  <c:v>1.6584E-3</c:v>
                </c:pt>
                <c:pt idx="22" formatCode="0.00E+00">
                  <c:v>1.8175000000000001E-3</c:v>
                </c:pt>
                <c:pt idx="23" formatCode="0.00E+00">
                  <c:v>2.0574999999999999E-3</c:v>
                </c:pt>
                <c:pt idx="24" formatCode="0.00E+00">
                  <c:v>2.2025E-3</c:v>
                </c:pt>
                <c:pt idx="25" formatCode="0.00E+00">
                  <c:v>2.3419000000000001E-3</c:v>
                </c:pt>
                <c:pt idx="26" formatCode="0.00E+00">
                  <c:v>2.5837999999999998E-3</c:v>
                </c:pt>
                <c:pt idx="27" formatCode="0.00E+00">
                  <c:v>2.8565999999999999E-3</c:v>
                </c:pt>
                <c:pt idx="28" formatCode="0.00E+00">
                  <c:v>2.9721999999999999E-3</c:v>
                </c:pt>
                <c:pt idx="29" formatCode="0.00E+00">
                  <c:v>3.2372E-3</c:v>
                </c:pt>
                <c:pt idx="30" formatCode="0.00E+00">
                  <c:v>3.3925000000000001E-3</c:v>
                </c:pt>
                <c:pt idx="31" formatCode="0.00E+00">
                  <c:v>3.6790999999999998E-3</c:v>
                </c:pt>
                <c:pt idx="32" formatCode="0.00E+00">
                  <c:v>3.9399999999999999E-3</c:v>
                </c:pt>
                <c:pt idx="33" formatCode="0.00E+00">
                  <c:v>4.2297000000000003E-3</c:v>
                </c:pt>
                <c:pt idx="34" formatCode="0.00E+00">
                  <c:v>4.4853000000000002E-3</c:v>
                </c:pt>
                <c:pt idx="35" formatCode="0.00E+00">
                  <c:v>4.6181E-3</c:v>
                </c:pt>
                <c:pt idx="36" formatCode="0.00E+00">
                  <c:v>4.9268999999999997E-3</c:v>
                </c:pt>
                <c:pt idx="37" formatCode="0.00E+00">
                  <c:v>5.2091000000000004E-3</c:v>
                </c:pt>
                <c:pt idx="38" formatCode="0.00E+00">
                  <c:v>5.3683999999999997E-3</c:v>
                </c:pt>
                <c:pt idx="39" formatCode="0.00E+00">
                  <c:v>5.6509000000000004E-3</c:v>
                </c:pt>
                <c:pt idx="40" formatCode="0.00E+00">
                  <c:v>5.9100000000000003E-3</c:v>
                </c:pt>
                <c:pt idx="41" formatCode="0.00E+00">
                  <c:v>6.1516000000000001E-3</c:v>
                </c:pt>
                <c:pt idx="42" formatCode="0.00E+00">
                  <c:v>6.4384000000000004E-3</c:v>
                </c:pt>
                <c:pt idx="43" formatCode="0.00E+00">
                  <c:v>6.6203E-3</c:v>
                </c:pt>
                <c:pt idx="44" formatCode="0.00E+00">
                  <c:v>7.0058999999999998E-3</c:v>
                </c:pt>
                <c:pt idx="45" formatCode="0.00E+00">
                  <c:v>7.3016000000000001E-3</c:v>
                </c:pt>
                <c:pt idx="46" formatCode="0.00E+00">
                  <c:v>7.4928E-3</c:v>
                </c:pt>
                <c:pt idx="47" formatCode="0.00E+00">
                  <c:v>7.8428000000000005E-3</c:v>
                </c:pt>
                <c:pt idx="48" formatCode="0.00E+00">
                  <c:v>8.0453E-3</c:v>
                </c:pt>
                <c:pt idx="49" formatCode="0.00E+00">
                  <c:v>8.2809000000000008E-3</c:v>
                </c:pt>
                <c:pt idx="50" formatCode="0.00E+00">
                  <c:v>8.4916000000000002E-3</c:v>
                </c:pt>
                <c:pt idx="51" formatCode="0.00E+00">
                  <c:v>8.8412999999999999E-3</c:v>
                </c:pt>
                <c:pt idx="52" formatCode="0.00E+00">
                  <c:v>9.1750000000000009E-3</c:v>
                </c:pt>
                <c:pt idx="53" formatCode="0.00E+00">
                  <c:v>9.3819000000000003E-3</c:v>
                </c:pt>
                <c:pt idx="54" formatCode="0.00E+00">
                  <c:v>9.5300000000000003E-3</c:v>
                </c:pt>
                <c:pt idx="55" formatCode="0.00E+00">
                  <c:v>9.8055999999999994E-3</c:v>
                </c:pt>
                <c:pt idx="56" formatCode="0.00E+00">
                  <c:v>1.014E-2</c:v>
                </c:pt>
                <c:pt idx="57" formatCode="0.00E+00">
                  <c:v>1.0233000000000001E-2</c:v>
                </c:pt>
                <c:pt idx="58" formatCode="0.00E+00">
                  <c:v>1.0390999999999999E-2</c:v>
                </c:pt>
                <c:pt idx="59" formatCode="0.00E+00">
                  <c:v>1.0577E-2</c:v>
                </c:pt>
                <c:pt idx="60" formatCode="0.00E+00">
                  <c:v>1.0829E-2</c:v>
                </c:pt>
                <c:pt idx="61" formatCode="0.00E+00">
                  <c:v>1.1008E-2</c:v>
                </c:pt>
                <c:pt idx="62" formatCode="0.00E+00">
                  <c:v>1.1037999999999999E-2</c:v>
                </c:pt>
                <c:pt idx="63" formatCode="0.00E+00">
                  <c:v>1.1344E-2</c:v>
                </c:pt>
                <c:pt idx="64" formatCode="0.00E+00">
                  <c:v>1.1479E-2</c:v>
                </c:pt>
                <c:pt idx="65" formatCode="0.00E+00">
                  <c:v>1.1609E-2</c:v>
                </c:pt>
                <c:pt idx="66" formatCode="0.00E+00">
                  <c:v>1.1716000000000001E-2</c:v>
                </c:pt>
                <c:pt idx="67" formatCode="0.00E+00">
                  <c:v>1.1905000000000001E-2</c:v>
                </c:pt>
                <c:pt idx="68" formatCode="0.00E+00">
                  <c:v>1.1998E-2</c:v>
                </c:pt>
                <c:pt idx="69" formatCode="0.00E+00">
                  <c:v>1.2142E-2</c:v>
                </c:pt>
                <c:pt idx="70" formatCode="0.00E+00">
                  <c:v>1.2248E-2</c:v>
                </c:pt>
                <c:pt idx="71" formatCode="0.00E+00">
                  <c:v>1.2206E-2</c:v>
                </c:pt>
                <c:pt idx="72" formatCode="0.00E+00">
                  <c:v>1.2397999999999999E-2</c:v>
                </c:pt>
                <c:pt idx="73" formatCode="0.00E+00">
                  <c:v>1.2449999999999999E-2</c:v>
                </c:pt>
                <c:pt idx="74" formatCode="0.00E+00">
                  <c:v>1.2489E-2</c:v>
                </c:pt>
                <c:pt idx="75" formatCode="0.00E+00">
                  <c:v>1.2499E-2</c:v>
                </c:pt>
                <c:pt idx="76" formatCode="0.00E+00">
                  <c:v>1.2607999999999999E-2</c:v>
                </c:pt>
                <c:pt idx="77" formatCode="0.00E+00">
                  <c:v>1.2555E-2</c:v>
                </c:pt>
                <c:pt idx="78" formatCode="0.00E+00">
                  <c:v>1.2635E-2</c:v>
                </c:pt>
                <c:pt idx="79" formatCode="0.00E+00">
                  <c:v>1.2673E-2</c:v>
                </c:pt>
                <c:pt idx="80" formatCode="0.00E+00">
                  <c:v>1.2718999999999999E-2</c:v>
                </c:pt>
                <c:pt idx="81" formatCode="0.00E+00">
                  <c:v>1.2600999999999999E-2</c:v>
                </c:pt>
                <c:pt idx="82" formatCode="0.00E+00">
                  <c:v>1.2522E-2</c:v>
                </c:pt>
                <c:pt idx="83" formatCode="0.00E+00">
                  <c:v>1.2434000000000001E-2</c:v>
                </c:pt>
                <c:pt idx="84" formatCode="0.00E+00">
                  <c:v>1.2409999999999999E-2</c:v>
                </c:pt>
                <c:pt idx="85" formatCode="0.00E+00">
                  <c:v>1.2453000000000001E-2</c:v>
                </c:pt>
                <c:pt idx="86" formatCode="0.00E+00">
                  <c:v>1.2168E-2</c:v>
                </c:pt>
                <c:pt idx="87" formatCode="0.00E+00">
                  <c:v>1.2215E-2</c:v>
                </c:pt>
                <c:pt idx="88" formatCode="0.00E+00">
                  <c:v>1.2141000000000001E-2</c:v>
                </c:pt>
                <c:pt idx="89" formatCode="0.00E+00">
                  <c:v>1.1939E-2</c:v>
                </c:pt>
                <c:pt idx="90" formatCode="0.00E+00">
                  <c:v>1.1871E-2</c:v>
                </c:pt>
                <c:pt idx="91" formatCode="0.00E+00">
                  <c:v>1.1771999999999999E-2</c:v>
                </c:pt>
                <c:pt idx="92" formatCode="0.00E+00">
                  <c:v>1.1668E-2</c:v>
                </c:pt>
                <c:pt idx="93" formatCode="0.00E+00">
                  <c:v>1.1488999999999999E-2</c:v>
                </c:pt>
                <c:pt idx="94" formatCode="0.00E+00">
                  <c:v>1.1348E-2</c:v>
                </c:pt>
                <c:pt idx="95" formatCode="0.00E+00">
                  <c:v>1.1129E-2</c:v>
                </c:pt>
                <c:pt idx="96" formatCode="0.00E+00">
                  <c:v>1.0964E-2</c:v>
                </c:pt>
                <c:pt idx="97" formatCode="0.00E+00">
                  <c:v>1.0751E-2</c:v>
                </c:pt>
                <c:pt idx="98" formatCode="0.00E+00">
                  <c:v>1.0685999999999999E-2</c:v>
                </c:pt>
                <c:pt idx="99" formatCode="0.00E+00">
                  <c:v>1.0512000000000001E-2</c:v>
                </c:pt>
                <c:pt idx="100" formatCode="0.00E+00">
                  <c:v>1.0163E-2</c:v>
                </c:pt>
                <c:pt idx="101" formatCode="0.00E+00">
                  <c:v>1.0047E-2</c:v>
                </c:pt>
                <c:pt idx="102" formatCode="0.00E+00">
                  <c:v>9.8338000000000002E-3</c:v>
                </c:pt>
                <c:pt idx="103" formatCode="0.00E+00">
                  <c:v>9.6171999999999994E-3</c:v>
                </c:pt>
                <c:pt idx="104" formatCode="0.00E+00">
                  <c:v>9.4563000000000008E-3</c:v>
                </c:pt>
                <c:pt idx="105" formatCode="0.00E+00">
                  <c:v>9.2166000000000001E-3</c:v>
                </c:pt>
                <c:pt idx="106" formatCode="0.00E+00">
                  <c:v>9.0681000000000008E-3</c:v>
                </c:pt>
                <c:pt idx="107" formatCode="0.00E+00">
                  <c:v>8.7308999999999998E-3</c:v>
                </c:pt>
                <c:pt idx="108" formatCode="0.00E+00">
                  <c:v>8.5456000000000004E-3</c:v>
                </c:pt>
                <c:pt idx="109" formatCode="0.00E+00">
                  <c:v>8.3674999999999999E-3</c:v>
                </c:pt>
                <c:pt idx="110" formatCode="0.00E+00">
                  <c:v>8.0563000000000006E-3</c:v>
                </c:pt>
                <c:pt idx="111" formatCode="0.00E+00">
                  <c:v>7.8730999999999992E-3</c:v>
                </c:pt>
                <c:pt idx="112" formatCode="0.00E+00">
                  <c:v>7.6366000000000003E-3</c:v>
                </c:pt>
                <c:pt idx="113" formatCode="0.00E+00">
                  <c:v>7.5344000000000001E-3</c:v>
                </c:pt>
                <c:pt idx="114" formatCode="0.00E+00">
                  <c:v>7.3172000000000003E-3</c:v>
                </c:pt>
                <c:pt idx="115" formatCode="0.00E+00">
                  <c:v>6.9966000000000004E-3</c:v>
                </c:pt>
                <c:pt idx="116" formatCode="0.00E+00">
                  <c:v>6.7384000000000003E-3</c:v>
                </c:pt>
                <c:pt idx="117" formatCode="0.00E+00">
                  <c:v>6.5380999999999998E-3</c:v>
                </c:pt>
                <c:pt idx="118" formatCode="0.00E+00">
                  <c:v>6.3505999999999996E-3</c:v>
                </c:pt>
                <c:pt idx="119" formatCode="0.00E+00">
                  <c:v>6.0634E-3</c:v>
                </c:pt>
                <c:pt idx="120" formatCode="0.00E+00">
                  <c:v>5.8313000000000002E-3</c:v>
                </c:pt>
                <c:pt idx="121" formatCode="0.00E+00">
                  <c:v>5.7574999999999996E-3</c:v>
                </c:pt>
                <c:pt idx="122" formatCode="0.00E+00">
                  <c:v>5.4634000000000002E-3</c:v>
                </c:pt>
                <c:pt idx="123" formatCode="0.00E+00">
                  <c:v>5.2640999999999999E-3</c:v>
                </c:pt>
                <c:pt idx="124" formatCode="0.00E+00">
                  <c:v>4.9934000000000003E-3</c:v>
                </c:pt>
                <c:pt idx="125" formatCode="0.00E+00">
                  <c:v>4.8497000000000002E-3</c:v>
                </c:pt>
                <c:pt idx="126" formatCode="0.00E+00">
                  <c:v>4.6081000000000004E-3</c:v>
                </c:pt>
                <c:pt idx="127" formatCode="0.00E+00">
                  <c:v>4.4299999999999999E-3</c:v>
                </c:pt>
                <c:pt idx="128" formatCode="0.00E+00">
                  <c:v>4.2452999999999996E-3</c:v>
                </c:pt>
                <c:pt idx="129" formatCode="0.00E+00">
                  <c:v>4.0768999999999996E-3</c:v>
                </c:pt>
                <c:pt idx="130" formatCode="0.00E+00">
                  <c:v>3.8888E-3</c:v>
                </c:pt>
                <c:pt idx="131" formatCode="0.00E+00">
                  <c:v>3.7631000000000001E-3</c:v>
                </c:pt>
                <c:pt idx="132" formatCode="0.00E+00">
                  <c:v>3.5663000000000001E-3</c:v>
                </c:pt>
                <c:pt idx="133" formatCode="0.00E+00">
                  <c:v>3.3787000000000001E-3</c:v>
                </c:pt>
                <c:pt idx="134" formatCode="0.00E+00">
                  <c:v>3.2200000000000002E-3</c:v>
                </c:pt>
                <c:pt idx="135" formatCode="0.00E+00">
                  <c:v>3.0178000000000002E-3</c:v>
                </c:pt>
                <c:pt idx="136" formatCode="0.00E+00">
                  <c:v>2.9305999999999998E-3</c:v>
                </c:pt>
                <c:pt idx="137" formatCode="0.00E+00">
                  <c:v>2.7699999999999999E-3</c:v>
                </c:pt>
                <c:pt idx="138" formatCode="0.00E+00">
                  <c:v>2.6021999999999998E-3</c:v>
                </c:pt>
                <c:pt idx="139" formatCode="0.00E+00">
                  <c:v>2.4521999999999999E-3</c:v>
                </c:pt>
                <c:pt idx="140" formatCode="0.00E+00">
                  <c:v>2.3265999999999998E-3</c:v>
                </c:pt>
                <c:pt idx="141" formatCode="0.00E+00">
                  <c:v>2.2271999999999999E-3</c:v>
                </c:pt>
                <c:pt idx="142" formatCode="0.00E+00">
                  <c:v>2.085E-3</c:v>
                </c:pt>
                <c:pt idx="143" formatCode="0.00E+00">
                  <c:v>1.9446999999999999E-3</c:v>
                </c:pt>
                <c:pt idx="144" formatCode="0.00E+00">
                  <c:v>1.8661999999999999E-3</c:v>
                </c:pt>
                <c:pt idx="145" formatCode="0.00E+00">
                  <c:v>1.7256000000000001E-3</c:v>
                </c:pt>
                <c:pt idx="146" formatCode="0.00E+00">
                  <c:v>1.6590999999999999E-3</c:v>
                </c:pt>
                <c:pt idx="147" formatCode="0.00E+00">
                  <c:v>1.5478E-3</c:v>
                </c:pt>
                <c:pt idx="148" formatCode="0.00E+00">
                  <c:v>1.4308999999999999E-3</c:v>
                </c:pt>
                <c:pt idx="149" formatCode="0.00E+00">
                  <c:v>1.2930999999999999E-3</c:v>
                </c:pt>
                <c:pt idx="150" formatCode="0.00E+00">
                  <c:v>1.2490999999999999E-3</c:v>
                </c:pt>
                <c:pt idx="151" formatCode="0.00E+00">
                  <c:v>1.1788E-3</c:v>
                </c:pt>
                <c:pt idx="152" formatCode="0.00E+00">
                  <c:v>1.1062999999999999E-3</c:v>
                </c:pt>
                <c:pt idx="153" formatCode="0.00E+00">
                  <c:v>1.0222E-3</c:v>
                </c:pt>
                <c:pt idx="154" formatCode="0.00E+00">
                  <c:v>9.3563000000000001E-4</c:v>
                </c:pt>
                <c:pt idx="155" formatCode="0.00E+00">
                  <c:v>8.9125000000000001E-4</c:v>
                </c:pt>
                <c:pt idx="156" formatCode="0.00E+00">
                  <c:v>8.3969000000000003E-4</c:v>
                </c:pt>
                <c:pt idx="157" formatCode="0.00E+00">
                  <c:v>7.5093999999999996E-4</c:v>
                </c:pt>
                <c:pt idx="158" formatCode="0.00E+00">
                  <c:v>6.6593999999999996E-4</c:v>
                </c:pt>
                <c:pt idx="159" formatCode="0.00E+00">
                  <c:v>6.4218999999999995E-4</c:v>
                </c:pt>
                <c:pt idx="160" formatCode="0.00E+00">
                  <c:v>6.0094E-4</c:v>
                </c:pt>
                <c:pt idx="161" formatCode="0.00E+00">
                  <c:v>5.4188000000000001E-4</c:v>
                </c:pt>
                <c:pt idx="162" formatCode="0.00E+00">
                  <c:v>5.1000000000000004E-4</c:v>
                </c:pt>
                <c:pt idx="163" formatCode="0.00E+00">
                  <c:v>4.5625E-4</c:v>
                </c:pt>
                <c:pt idx="164" formatCode="0.00E+00">
                  <c:v>4.3218999999999999E-4</c:v>
                </c:pt>
                <c:pt idx="165" formatCode="0.00E+00">
                  <c:v>4.0125000000000002E-4</c:v>
                </c:pt>
                <c:pt idx="166" formatCode="0.00E+00">
                  <c:v>3.4562999999999998E-4</c:v>
                </c:pt>
                <c:pt idx="167" formatCode="0.00E+00">
                  <c:v>3.1813000000000002E-4</c:v>
                </c:pt>
                <c:pt idx="168" formatCode="0.00E+00">
                  <c:v>2.9E-4</c:v>
                </c:pt>
                <c:pt idx="169" formatCode="0.00E+00">
                  <c:v>2.5999999999999998E-4</c:v>
                </c:pt>
                <c:pt idx="170" formatCode="0.00E+00">
                  <c:v>2.4468999999999999E-4</c:v>
                </c:pt>
                <c:pt idx="171" formatCode="0.00E+00">
                  <c:v>2.375E-4</c:v>
                </c:pt>
                <c:pt idx="172" formatCode="0.00E+00">
                  <c:v>2.1374999999999999E-4</c:v>
                </c:pt>
                <c:pt idx="173" formatCode="0.00E+00">
                  <c:v>1.7969000000000001E-4</c:v>
                </c:pt>
                <c:pt idx="174" formatCode="0.00E+00">
                  <c:v>1.5813000000000001E-4</c:v>
                </c:pt>
                <c:pt idx="175" formatCode="0.00E+00">
                  <c:v>1.4406E-4</c:v>
                </c:pt>
                <c:pt idx="176" formatCode="0.00E+00">
                  <c:v>1.3093999999999999E-4</c:v>
                </c:pt>
                <c:pt idx="177" formatCode="0.00E+00">
                  <c:v>1.2094E-4</c:v>
                </c:pt>
                <c:pt idx="178" formatCode="0.00E+00">
                  <c:v>1.0531000000000001E-4</c:v>
                </c:pt>
                <c:pt idx="179" formatCode="0.00E+00">
                  <c:v>1.0375E-4</c:v>
                </c:pt>
                <c:pt idx="180" formatCode="0.00E+00">
                  <c:v>9.0937E-5</c:v>
                </c:pt>
                <c:pt idx="181" formatCode="0.00E+00">
                  <c:v>8.7499999999999999E-5</c:v>
                </c:pt>
                <c:pt idx="182" formatCode="0.00E+00">
                  <c:v>7.1563000000000006E-5</c:v>
                </c:pt>
                <c:pt idx="183" formatCode="0.00E+00">
                  <c:v>6.9686999999999999E-5</c:v>
                </c:pt>
                <c:pt idx="184" formatCode="0.00E+00">
                  <c:v>6.8125000000000003E-5</c:v>
                </c:pt>
                <c:pt idx="185" formatCode="0.00E+00">
                  <c:v>5.0624999999999997E-5</c:v>
                </c:pt>
                <c:pt idx="186" formatCode="0.00E+00">
                  <c:v>4.2812999999999998E-5</c:v>
                </c:pt>
                <c:pt idx="187" formatCode="0.00E+00">
                  <c:v>4.2187000000000001E-5</c:v>
                </c:pt>
                <c:pt idx="188" formatCode="0.00E+00">
                  <c:v>2.9374999999999999E-5</c:v>
                </c:pt>
                <c:pt idx="189" formatCode="0.00E+00">
                  <c:v>2.5624999999999999E-5</c:v>
                </c:pt>
                <c:pt idx="190" formatCode="0.00E+00">
                  <c:v>2.1875E-5</c:v>
                </c:pt>
                <c:pt idx="191" formatCode="0.00E+00">
                  <c:v>2.6874999999999999E-5</c:v>
                </c:pt>
                <c:pt idx="192" formatCode="0.00E+00">
                  <c:v>2.0000000000000002E-5</c:v>
                </c:pt>
                <c:pt idx="193" formatCode="0.00E+00">
                  <c:v>2.0313E-5</c:v>
                </c:pt>
                <c:pt idx="194" formatCode="0.00E+00">
                  <c:v>1.6562000000000002E-5</c:v>
                </c:pt>
                <c:pt idx="195" formatCode="0.00E+00">
                  <c:v>1.2813000000000001E-5</c:v>
                </c:pt>
                <c:pt idx="196" formatCode="0.00E+00">
                  <c:v>1.0625000000000001E-5</c:v>
                </c:pt>
                <c:pt idx="197" formatCode="0.00E+00">
                  <c:v>1.0937999999999999E-5</c:v>
                </c:pt>
                <c:pt idx="198" formatCode="0.00E+00">
                  <c:v>1.2187E-5</c:v>
                </c:pt>
                <c:pt idx="199" formatCode="0.00E+00">
                  <c:v>7.8125000000000002E-6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5B3-460A-8FB1-A0FA5241E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868584"/>
        <c:axId val="294868256"/>
      </c:scatterChart>
      <c:valAx>
        <c:axId val="29486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256"/>
        <c:crosses val="autoZero"/>
        <c:crossBetween val="midCat"/>
      </c:valAx>
      <c:valAx>
        <c:axId val="2948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Rg XG-XG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CHXG1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'[Oulput file_251017.xlsx]CHXG1'!$A$1320:$A$1419</c:f>
              <c:numCache>
                <c:formatCode>0.0000</c:formatCode>
                <c:ptCount val="1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</c:numCache>
            </c:numRef>
          </c:xVal>
          <c:yVal>
            <c:numRef>
              <c:f>'[Oulput file_251017.xlsx]CHXG1'!$B$1320:$B$1419</c:f>
              <c:numCache>
                <c:formatCode>0.0000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9.3750000000000002E-7</c:v>
                </c:pt>
                <c:pt idx="16">
                  <c:v>2.3125E-5</c:v>
                </c:pt>
                <c:pt idx="17">
                  <c:v>1.5781000000000001E-4</c:v>
                </c:pt>
                <c:pt idx="18">
                  <c:v>6.2374999999999996E-4</c:v>
                </c:pt>
                <c:pt idx="19">
                  <c:v>1.9193999999999999E-3</c:v>
                </c:pt>
                <c:pt idx="20">
                  <c:v>4.5672000000000004E-3</c:v>
                </c:pt>
                <c:pt idx="21">
                  <c:v>8.9049999999999997E-3</c:v>
                </c:pt>
                <c:pt idx="22">
                  <c:v>1.4836E-2</c:v>
                </c:pt>
                <c:pt idx="23">
                  <c:v>2.1940000000000001E-2</c:v>
                </c:pt>
                <c:pt idx="24">
                  <c:v>2.9683000000000001E-2</c:v>
                </c:pt>
                <c:pt idx="25">
                  <c:v>3.6922999999999997E-2</c:v>
                </c:pt>
                <c:pt idx="26">
                  <c:v>4.3193000000000002E-2</c:v>
                </c:pt>
                <c:pt idx="27">
                  <c:v>4.8856999999999998E-2</c:v>
                </c:pt>
                <c:pt idx="28">
                  <c:v>5.2520999999999998E-2</c:v>
                </c:pt>
                <c:pt idx="29">
                  <c:v>5.5669000000000003E-2</c:v>
                </c:pt>
                <c:pt idx="30">
                  <c:v>5.6980000000000003E-2</c:v>
                </c:pt>
                <c:pt idx="31">
                  <c:v>5.7451000000000002E-2</c:v>
                </c:pt>
                <c:pt idx="32">
                  <c:v>5.6667000000000002E-2</c:v>
                </c:pt>
                <c:pt idx="33">
                  <c:v>5.5E-2</c:v>
                </c:pt>
                <c:pt idx="34">
                  <c:v>5.2627E-2</c:v>
                </c:pt>
                <c:pt idx="35">
                  <c:v>4.9813000000000003E-2</c:v>
                </c:pt>
                <c:pt idx="36">
                  <c:v>4.6658999999999999E-2</c:v>
                </c:pt>
                <c:pt idx="37">
                  <c:v>4.2958999999999997E-2</c:v>
                </c:pt>
                <c:pt idx="38">
                  <c:v>3.9241999999999999E-2</c:v>
                </c:pt>
                <c:pt idx="39">
                  <c:v>3.5231999999999999E-2</c:v>
                </c:pt>
                <c:pt idx="40">
                  <c:v>3.1591000000000001E-2</c:v>
                </c:pt>
                <c:pt idx="41">
                  <c:v>2.7476E-2</c:v>
                </c:pt>
                <c:pt idx="42">
                  <c:v>2.3837000000000001E-2</c:v>
                </c:pt>
                <c:pt idx="43">
                  <c:v>2.0514999999999999E-2</c:v>
                </c:pt>
                <c:pt idx="44">
                  <c:v>1.7285999999999999E-2</c:v>
                </c:pt>
                <c:pt idx="45">
                  <c:v>1.4456E-2</c:v>
                </c:pt>
                <c:pt idx="46">
                  <c:v>1.1795E-2</c:v>
                </c:pt>
                <c:pt idx="47">
                  <c:v>9.5318999999999994E-3</c:v>
                </c:pt>
                <c:pt idx="48">
                  <c:v>7.6968999999999996E-3</c:v>
                </c:pt>
                <c:pt idx="49">
                  <c:v>6.0587000000000002E-3</c:v>
                </c:pt>
                <c:pt idx="50">
                  <c:v>4.6874999999999998E-3</c:v>
                </c:pt>
                <c:pt idx="51">
                  <c:v>3.6275000000000001E-3</c:v>
                </c:pt>
                <c:pt idx="52">
                  <c:v>2.7169E-3</c:v>
                </c:pt>
                <c:pt idx="53">
                  <c:v>1.9518999999999999E-3</c:v>
                </c:pt>
                <c:pt idx="54">
                  <c:v>1.4103E-3</c:v>
                </c:pt>
                <c:pt idx="55">
                  <c:v>1.0047000000000001E-3</c:v>
                </c:pt>
                <c:pt idx="56">
                  <c:v>6.6500000000000001E-4</c:v>
                </c:pt>
                <c:pt idx="57">
                  <c:v>4.7343999999999999E-4</c:v>
                </c:pt>
                <c:pt idx="58">
                  <c:v>2.9563000000000001E-4</c:v>
                </c:pt>
                <c:pt idx="59">
                  <c:v>1.9155999999999999E-4</c:v>
                </c:pt>
                <c:pt idx="60">
                  <c:v>1.1938E-4</c:v>
                </c:pt>
                <c:pt idx="61">
                  <c:v>6.2187999999999995E-5</c:v>
                </c:pt>
                <c:pt idx="62">
                  <c:v>4.4063000000000001E-5</c:v>
                </c:pt>
                <c:pt idx="63">
                  <c:v>2.8124999999999999E-5</c:v>
                </c:pt>
                <c:pt idx="64">
                  <c:v>1.2187E-5</c:v>
                </c:pt>
                <c:pt idx="65">
                  <c:v>7.1875000000000002E-6</c:v>
                </c:pt>
                <c:pt idx="66">
                  <c:v>3.4375000000000001E-6</c:v>
                </c:pt>
                <c:pt idx="67">
                  <c:v>2.1874999999999998E-6</c:v>
                </c:pt>
                <c:pt idx="68">
                  <c:v>1.875E-6</c:v>
                </c:pt>
                <c:pt idx="69">
                  <c:v>0</c:v>
                </c:pt>
                <c:pt idx="70">
                  <c:v>3.1250000000000003E-7</c:v>
                </c:pt>
                <c:pt idx="71">
                  <c:v>3.1250000000000003E-7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C9-4D49-9D47-25BCC9FC79A6}"/>
            </c:ext>
          </c:extLst>
        </c:ser>
        <c:ser>
          <c:idx val="1"/>
          <c:order val="1"/>
          <c:tx>
            <c:v>CHXG2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'[Oulput file_251017.xlsx]CHXG1'!$E$1320:$E$1419</c:f>
              <c:numCache>
                <c:formatCode>0.0000000</c:formatCode>
                <c:ptCount val="1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</c:numCache>
            </c:numRef>
          </c:xVal>
          <c:yVal>
            <c:numRef>
              <c:f>'[Oulput file_251017.xlsx]CHXG1'!$F$1320:$F$1419</c:f>
              <c:numCache>
                <c:formatCode>0.0000000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1.2500000000000001E-6</c:v>
                </c:pt>
                <c:pt idx="15">
                  <c:v>1.4375E-5</c:v>
                </c:pt>
                <c:pt idx="16">
                  <c:v>6.2188E-4</c:v>
                </c:pt>
                <c:pt idx="17">
                  <c:v>3.7618999999999999E-3</c:v>
                </c:pt>
                <c:pt idx="18">
                  <c:v>1.1627999999999999E-2</c:v>
                </c:pt>
                <c:pt idx="19">
                  <c:v>2.7460999999999999E-2</c:v>
                </c:pt>
                <c:pt idx="20">
                  <c:v>5.4001E-2</c:v>
                </c:pt>
                <c:pt idx="21">
                  <c:v>8.6262000000000005E-2</c:v>
                </c:pt>
                <c:pt idx="22">
                  <c:v>0.11151999999999999</c:v>
                </c:pt>
                <c:pt idx="23">
                  <c:v>0.11917</c:v>
                </c:pt>
                <c:pt idx="24">
                  <c:v>0.11719</c:v>
                </c:pt>
                <c:pt idx="25">
                  <c:v>9.6797999999999995E-2</c:v>
                </c:pt>
                <c:pt idx="26">
                  <c:v>7.4651999999999996E-2</c:v>
                </c:pt>
                <c:pt idx="27">
                  <c:v>5.9601000000000001E-2</c:v>
                </c:pt>
                <c:pt idx="28">
                  <c:v>5.2506999999999998E-2</c:v>
                </c:pt>
                <c:pt idx="29">
                  <c:v>4.2987999999999998E-2</c:v>
                </c:pt>
                <c:pt idx="30">
                  <c:v>3.6165000000000003E-2</c:v>
                </c:pt>
                <c:pt idx="31">
                  <c:v>2.9413000000000002E-2</c:v>
                </c:pt>
                <c:pt idx="32">
                  <c:v>2.2178E-2</c:v>
                </c:pt>
                <c:pt idx="33">
                  <c:v>1.6646000000000001E-2</c:v>
                </c:pt>
                <c:pt idx="34">
                  <c:v>1.1502999999999999E-2</c:v>
                </c:pt>
                <c:pt idx="35">
                  <c:v>7.8044000000000004E-3</c:v>
                </c:pt>
                <c:pt idx="36">
                  <c:v>5.3937000000000004E-3</c:v>
                </c:pt>
                <c:pt idx="37">
                  <c:v>3.8081E-3</c:v>
                </c:pt>
                <c:pt idx="38">
                  <c:v>2.5999999999999999E-3</c:v>
                </c:pt>
                <c:pt idx="39">
                  <c:v>1.8475E-3</c:v>
                </c:pt>
                <c:pt idx="40">
                  <c:v>1.1383999999999999E-3</c:v>
                </c:pt>
                <c:pt idx="41">
                  <c:v>8.3719000000000003E-4</c:v>
                </c:pt>
                <c:pt idx="42">
                  <c:v>6.5280999999999998E-4</c:v>
                </c:pt>
                <c:pt idx="43">
                  <c:v>4.6812999999999998E-4</c:v>
                </c:pt>
                <c:pt idx="44">
                  <c:v>3.7156E-4</c:v>
                </c:pt>
                <c:pt idx="45">
                  <c:v>2.8718999999999999E-4</c:v>
                </c:pt>
                <c:pt idx="46">
                  <c:v>2.3280999999999999E-4</c:v>
                </c:pt>
                <c:pt idx="47">
                  <c:v>1.6625E-4</c:v>
                </c:pt>
                <c:pt idx="48">
                  <c:v>9.8750000000000002E-5</c:v>
                </c:pt>
                <c:pt idx="49">
                  <c:v>7.4062999999999999E-5</c:v>
                </c:pt>
                <c:pt idx="50">
                  <c:v>5.0937999999999999E-5</c:v>
                </c:pt>
                <c:pt idx="51">
                  <c:v>3.6563000000000002E-5</c:v>
                </c:pt>
                <c:pt idx="52">
                  <c:v>2.0000000000000002E-5</c:v>
                </c:pt>
                <c:pt idx="53">
                  <c:v>1.0312000000000001E-5</c:v>
                </c:pt>
                <c:pt idx="54">
                  <c:v>9.3749999999999992E-6</c:v>
                </c:pt>
                <c:pt idx="55">
                  <c:v>4.3749999999999996E-6</c:v>
                </c:pt>
                <c:pt idx="56">
                  <c:v>2.1874999999999998E-6</c:v>
                </c:pt>
                <c:pt idx="57">
                  <c:v>2.1874999999999998E-6</c:v>
                </c:pt>
                <c:pt idx="58">
                  <c:v>3.1250000000000003E-7</c:v>
                </c:pt>
                <c:pt idx="59">
                  <c:v>3.1250000000000003E-7</c:v>
                </c:pt>
                <c:pt idx="60">
                  <c:v>0</c:v>
                </c:pt>
                <c:pt idx="61">
                  <c:v>3.1250000000000003E-7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C9-4D49-9D47-25BCC9FC79A6}"/>
            </c:ext>
          </c:extLst>
        </c:ser>
        <c:ser>
          <c:idx val="2"/>
          <c:order val="2"/>
          <c:tx>
            <c:v>CHXG0 main-main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'[Oulput file_251017.xlsx]CHXG1'!$J$1320:$J$1419</c:f>
              <c:numCache>
                <c:formatCode>General</c:formatCode>
                <c:ptCount val="1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</c:numCache>
            </c:numRef>
          </c:xVal>
          <c:yVal>
            <c:numRef>
              <c:f>'[Oulput file_251017.xlsx]CHXG1'!$K$1320:$K$1419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 formatCode="0.00E+00">
                  <c:v>1.5625000000000001E-6</c:v>
                </c:pt>
                <c:pt idx="15" formatCode="0.00E+00">
                  <c:v>4.0624999999999996E-6</c:v>
                </c:pt>
                <c:pt idx="16" formatCode="0.00E+00">
                  <c:v>4.2187000000000001E-5</c:v>
                </c:pt>
                <c:pt idx="17" formatCode="0.00E+00">
                  <c:v>2.0594E-4</c:v>
                </c:pt>
                <c:pt idx="18" formatCode="0.00E+00">
                  <c:v>7.7999999999999999E-4</c:v>
                </c:pt>
                <c:pt idx="19" formatCode="0.00E+00">
                  <c:v>2.1616000000000001E-3</c:v>
                </c:pt>
                <c:pt idx="20" formatCode="0.00E+00">
                  <c:v>4.8684000000000002E-3</c:v>
                </c:pt>
                <c:pt idx="21" formatCode="0.00E+00">
                  <c:v>9.0272000000000008E-3</c:v>
                </c:pt>
                <c:pt idx="22" formatCode="0.00E+00">
                  <c:v>1.4558E-2</c:v>
                </c:pt>
                <c:pt idx="23" formatCode="0.00E+00">
                  <c:v>2.1416000000000001E-2</c:v>
                </c:pt>
                <c:pt idx="24" formatCode="0.00E+00">
                  <c:v>2.8542000000000001E-2</c:v>
                </c:pt>
                <c:pt idx="25" formatCode="0.00E+00">
                  <c:v>3.5716999999999999E-2</c:v>
                </c:pt>
                <c:pt idx="26" formatCode="0.00E+00">
                  <c:v>4.2243999999999997E-2</c:v>
                </c:pt>
                <c:pt idx="27" formatCode="0.00E+00">
                  <c:v>4.7455999999999998E-2</c:v>
                </c:pt>
                <c:pt idx="28" formatCode="0.00E+00">
                  <c:v>5.1832000000000003E-2</c:v>
                </c:pt>
                <c:pt idx="29" formatCode="0.00E+00">
                  <c:v>5.4705999999999998E-2</c:v>
                </c:pt>
                <c:pt idx="30" formatCode="0.00E+00">
                  <c:v>5.6624000000000001E-2</c:v>
                </c:pt>
                <c:pt idx="31" formatCode="0.00E+00">
                  <c:v>5.7500999999999997E-2</c:v>
                </c:pt>
                <c:pt idx="32" formatCode="0.00E+00">
                  <c:v>5.6960999999999998E-2</c:v>
                </c:pt>
                <c:pt idx="33" formatCode="0.00E+00">
                  <c:v>5.5204000000000003E-2</c:v>
                </c:pt>
                <c:pt idx="34" formatCode="0.00E+00">
                  <c:v>5.3171999999999997E-2</c:v>
                </c:pt>
                <c:pt idx="35" formatCode="0.00E+00">
                  <c:v>5.0452999999999998E-2</c:v>
                </c:pt>
                <c:pt idx="36" formatCode="0.00E+00">
                  <c:v>4.6933999999999997E-2</c:v>
                </c:pt>
                <c:pt idx="37" formatCode="0.00E+00">
                  <c:v>4.3567000000000002E-2</c:v>
                </c:pt>
                <c:pt idx="38" formatCode="0.00E+00">
                  <c:v>3.9539999999999999E-2</c:v>
                </c:pt>
                <c:pt idx="39" formatCode="0.00E+00">
                  <c:v>3.5886000000000001E-2</c:v>
                </c:pt>
                <c:pt idx="40" formatCode="0.00E+00">
                  <c:v>3.1940999999999997E-2</c:v>
                </c:pt>
                <c:pt idx="41" formatCode="0.00E+00">
                  <c:v>2.7875E-2</c:v>
                </c:pt>
                <c:pt idx="42" formatCode="0.00E+00">
                  <c:v>2.4136000000000001E-2</c:v>
                </c:pt>
                <c:pt idx="43" formatCode="0.00E+00">
                  <c:v>2.0886999999999999E-2</c:v>
                </c:pt>
                <c:pt idx="44" formatCode="0.00E+00">
                  <c:v>1.7676000000000001E-2</c:v>
                </c:pt>
                <c:pt idx="45" formatCode="0.00E+00">
                  <c:v>1.4611000000000001E-2</c:v>
                </c:pt>
                <c:pt idx="46" formatCode="0.00E+00">
                  <c:v>1.2118E-2</c:v>
                </c:pt>
                <c:pt idx="47" formatCode="0.00E+00">
                  <c:v>9.8455999999999995E-3</c:v>
                </c:pt>
                <c:pt idx="48" formatCode="0.00E+00">
                  <c:v>7.7837999999999996E-3</c:v>
                </c:pt>
                <c:pt idx="49" formatCode="0.00E+00">
                  <c:v>6.1155999999999997E-3</c:v>
                </c:pt>
                <c:pt idx="50" formatCode="0.00E+00">
                  <c:v>4.7721999999999999E-3</c:v>
                </c:pt>
                <c:pt idx="51" formatCode="0.00E+00">
                  <c:v>3.6272000000000001E-3</c:v>
                </c:pt>
                <c:pt idx="52" formatCode="0.00E+00">
                  <c:v>2.7296999999999998E-3</c:v>
                </c:pt>
                <c:pt idx="53" formatCode="0.00E+00">
                  <c:v>1.9897000000000001E-3</c:v>
                </c:pt>
                <c:pt idx="54" formatCode="0.00E+00">
                  <c:v>1.4400000000000001E-3</c:v>
                </c:pt>
                <c:pt idx="55" formatCode="0.00E+00">
                  <c:v>1.0131000000000001E-3</c:v>
                </c:pt>
                <c:pt idx="56" formatCode="0.00E+00">
                  <c:v>7.0469E-4</c:v>
                </c:pt>
                <c:pt idx="57" formatCode="0.00E+00">
                  <c:v>4.8219000000000002E-4</c:v>
                </c:pt>
                <c:pt idx="58" formatCode="0.00E+00">
                  <c:v>3.2437999999999998E-4</c:v>
                </c:pt>
                <c:pt idx="59" formatCode="0.00E+00">
                  <c:v>1.975E-4</c:v>
                </c:pt>
                <c:pt idx="60" formatCode="0.00E+00">
                  <c:v>1.3594E-4</c:v>
                </c:pt>
                <c:pt idx="61" formatCode="0.00E+00">
                  <c:v>8.1249999999999996E-5</c:v>
                </c:pt>
                <c:pt idx="62" formatCode="0.00E+00">
                  <c:v>5.0312999999999998E-5</c:v>
                </c:pt>
                <c:pt idx="63" formatCode="0.00E+00">
                  <c:v>2.8124999999999999E-5</c:v>
                </c:pt>
                <c:pt idx="64" formatCode="0.00E+00">
                  <c:v>1.2813000000000001E-5</c:v>
                </c:pt>
                <c:pt idx="65" formatCode="0.00E+00">
                  <c:v>9.0625000000000001E-6</c:v>
                </c:pt>
                <c:pt idx="66" formatCode="0.00E+00">
                  <c:v>5.0000000000000004E-6</c:v>
                </c:pt>
                <c:pt idx="67" formatCode="0.00E+00">
                  <c:v>2.1874999999999998E-6</c:v>
                </c:pt>
                <c:pt idx="68" formatCode="0.00E+00">
                  <c:v>9.3750000000000002E-7</c:v>
                </c:pt>
                <c:pt idx="69" formatCode="0.00E+00">
                  <c:v>6.2500000000000005E-7</c:v>
                </c:pt>
                <c:pt idx="70" formatCode="0.00E+00">
                  <c:v>3.1250000000000003E-7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C9-4D49-9D47-25BCC9FC7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868584"/>
        <c:axId val="294868256"/>
      </c:scatterChart>
      <c:valAx>
        <c:axId val="29486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256"/>
        <c:crosses val="autoZero"/>
        <c:crossBetween val="midCat"/>
      </c:valAx>
      <c:valAx>
        <c:axId val="2948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Rdf  XG-XG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85631662018486"/>
          <c:y val="9.0564710750030378E-2"/>
          <c:w val="0.78111306595153762"/>
          <c:h val="0.80101327084490126"/>
        </c:manualLayout>
      </c:layout>
      <c:scatterChart>
        <c:scatterStyle val="lineMarker"/>
        <c:varyColors val="0"/>
        <c:ser>
          <c:idx val="0"/>
          <c:order val="0"/>
          <c:tx>
            <c:v>CHXG1 b1-b1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'[Oulput file_251017.xlsx]CHXG1'!$A$5:$A$305</c:f>
              <c:numCache>
                <c:formatCode>0.0000</c:formatCode>
                <c:ptCount val="301"/>
                <c:pt idx="0">
                  <c:v>0.49834000000000001</c:v>
                </c:pt>
                <c:pt idx="1">
                  <c:v>1.4950000000000001</c:v>
                </c:pt>
                <c:pt idx="2">
                  <c:v>2.4916999999999998</c:v>
                </c:pt>
                <c:pt idx="3">
                  <c:v>3.4883999999999999</c:v>
                </c:pt>
                <c:pt idx="4">
                  <c:v>4.4850000000000003</c:v>
                </c:pt>
                <c:pt idx="5">
                  <c:v>5.4817</c:v>
                </c:pt>
                <c:pt idx="6">
                  <c:v>6.4783999999999997</c:v>
                </c:pt>
                <c:pt idx="7">
                  <c:v>7.4751000000000003</c:v>
                </c:pt>
                <c:pt idx="8">
                  <c:v>8.4718</c:v>
                </c:pt>
                <c:pt idx="9">
                  <c:v>9.4684000000000008</c:v>
                </c:pt>
                <c:pt idx="10">
                  <c:v>10.465</c:v>
                </c:pt>
                <c:pt idx="11">
                  <c:v>11.462</c:v>
                </c:pt>
                <c:pt idx="12">
                  <c:v>12.458</c:v>
                </c:pt>
                <c:pt idx="13">
                  <c:v>13.455</c:v>
                </c:pt>
                <c:pt idx="14">
                  <c:v>14.452</c:v>
                </c:pt>
                <c:pt idx="15">
                  <c:v>15.449</c:v>
                </c:pt>
                <c:pt idx="16">
                  <c:v>16.445</c:v>
                </c:pt>
                <c:pt idx="17">
                  <c:v>17.442</c:v>
                </c:pt>
                <c:pt idx="18">
                  <c:v>18.439</c:v>
                </c:pt>
                <c:pt idx="19">
                  <c:v>19.434999999999999</c:v>
                </c:pt>
                <c:pt idx="20">
                  <c:v>20.431999999999999</c:v>
                </c:pt>
                <c:pt idx="21">
                  <c:v>21.428999999999998</c:v>
                </c:pt>
                <c:pt idx="22">
                  <c:v>22.425000000000001</c:v>
                </c:pt>
                <c:pt idx="23">
                  <c:v>23.422000000000001</c:v>
                </c:pt>
                <c:pt idx="24">
                  <c:v>24.419</c:v>
                </c:pt>
                <c:pt idx="25">
                  <c:v>25.414999999999999</c:v>
                </c:pt>
                <c:pt idx="26">
                  <c:v>26.411999999999999</c:v>
                </c:pt>
                <c:pt idx="27">
                  <c:v>27.408999999999999</c:v>
                </c:pt>
                <c:pt idx="28">
                  <c:v>28.405000000000001</c:v>
                </c:pt>
                <c:pt idx="29">
                  <c:v>29.402000000000001</c:v>
                </c:pt>
                <c:pt idx="30">
                  <c:v>30.399000000000001</c:v>
                </c:pt>
                <c:pt idx="31">
                  <c:v>31.395</c:v>
                </c:pt>
                <c:pt idx="32">
                  <c:v>32.392000000000003</c:v>
                </c:pt>
                <c:pt idx="33">
                  <c:v>33.389000000000003</c:v>
                </c:pt>
                <c:pt idx="34">
                  <c:v>34.384999999999998</c:v>
                </c:pt>
                <c:pt idx="35">
                  <c:v>35.381999999999998</c:v>
                </c:pt>
                <c:pt idx="36">
                  <c:v>36.378999999999998</c:v>
                </c:pt>
                <c:pt idx="37">
                  <c:v>37.375</c:v>
                </c:pt>
                <c:pt idx="38">
                  <c:v>38.372</c:v>
                </c:pt>
                <c:pt idx="39">
                  <c:v>39.369</c:v>
                </c:pt>
                <c:pt idx="40">
                  <c:v>40.365000000000002</c:v>
                </c:pt>
                <c:pt idx="41">
                  <c:v>41.362000000000002</c:v>
                </c:pt>
                <c:pt idx="42">
                  <c:v>42.359000000000002</c:v>
                </c:pt>
                <c:pt idx="43">
                  <c:v>43.354999999999997</c:v>
                </c:pt>
                <c:pt idx="44">
                  <c:v>44.351999999999997</c:v>
                </c:pt>
                <c:pt idx="45">
                  <c:v>45.348999999999997</c:v>
                </c:pt>
                <c:pt idx="46">
                  <c:v>46.345999999999997</c:v>
                </c:pt>
                <c:pt idx="47">
                  <c:v>47.341999999999999</c:v>
                </c:pt>
                <c:pt idx="48">
                  <c:v>48.338999999999999</c:v>
                </c:pt>
                <c:pt idx="49">
                  <c:v>49.335999999999999</c:v>
                </c:pt>
                <c:pt idx="50">
                  <c:v>50.332000000000001</c:v>
                </c:pt>
                <c:pt idx="51">
                  <c:v>51.329000000000001</c:v>
                </c:pt>
                <c:pt idx="52">
                  <c:v>52.326000000000001</c:v>
                </c:pt>
                <c:pt idx="53">
                  <c:v>53.322000000000003</c:v>
                </c:pt>
                <c:pt idx="54">
                  <c:v>54.319000000000003</c:v>
                </c:pt>
                <c:pt idx="55">
                  <c:v>55.316000000000003</c:v>
                </c:pt>
                <c:pt idx="56">
                  <c:v>56.311999999999998</c:v>
                </c:pt>
                <c:pt idx="57">
                  <c:v>57.308999999999997</c:v>
                </c:pt>
                <c:pt idx="58">
                  <c:v>58.305999999999997</c:v>
                </c:pt>
                <c:pt idx="59">
                  <c:v>59.302</c:v>
                </c:pt>
                <c:pt idx="60">
                  <c:v>60.298999999999999</c:v>
                </c:pt>
                <c:pt idx="61">
                  <c:v>61.295999999999999</c:v>
                </c:pt>
                <c:pt idx="62">
                  <c:v>62.292000000000002</c:v>
                </c:pt>
                <c:pt idx="63">
                  <c:v>63.289000000000001</c:v>
                </c:pt>
                <c:pt idx="64">
                  <c:v>64.286000000000001</c:v>
                </c:pt>
                <c:pt idx="65">
                  <c:v>65.281999999999996</c:v>
                </c:pt>
                <c:pt idx="66">
                  <c:v>66.278999999999996</c:v>
                </c:pt>
                <c:pt idx="67">
                  <c:v>67.275999999999996</c:v>
                </c:pt>
                <c:pt idx="68">
                  <c:v>68.272000000000006</c:v>
                </c:pt>
                <c:pt idx="69">
                  <c:v>69.269000000000005</c:v>
                </c:pt>
                <c:pt idx="70">
                  <c:v>70.266000000000005</c:v>
                </c:pt>
                <c:pt idx="71">
                  <c:v>71.262</c:v>
                </c:pt>
                <c:pt idx="72">
                  <c:v>72.259</c:v>
                </c:pt>
                <c:pt idx="73">
                  <c:v>73.256</c:v>
                </c:pt>
                <c:pt idx="74">
                  <c:v>74.251999999999995</c:v>
                </c:pt>
                <c:pt idx="75">
                  <c:v>75.248999999999995</c:v>
                </c:pt>
                <c:pt idx="76">
                  <c:v>76.245999999999995</c:v>
                </c:pt>
                <c:pt idx="77">
                  <c:v>77.242999999999995</c:v>
                </c:pt>
                <c:pt idx="78">
                  <c:v>78.239000000000004</c:v>
                </c:pt>
                <c:pt idx="79">
                  <c:v>79.236000000000004</c:v>
                </c:pt>
                <c:pt idx="80">
                  <c:v>80.233000000000004</c:v>
                </c:pt>
                <c:pt idx="81">
                  <c:v>81.228999999999999</c:v>
                </c:pt>
                <c:pt idx="82">
                  <c:v>82.225999999999999</c:v>
                </c:pt>
                <c:pt idx="83">
                  <c:v>83.222999999999999</c:v>
                </c:pt>
                <c:pt idx="84">
                  <c:v>84.218999999999994</c:v>
                </c:pt>
                <c:pt idx="85">
                  <c:v>85.215999999999994</c:v>
                </c:pt>
                <c:pt idx="86">
                  <c:v>86.212999999999994</c:v>
                </c:pt>
                <c:pt idx="87">
                  <c:v>87.209000000000003</c:v>
                </c:pt>
                <c:pt idx="88">
                  <c:v>88.206000000000003</c:v>
                </c:pt>
                <c:pt idx="89">
                  <c:v>89.203000000000003</c:v>
                </c:pt>
                <c:pt idx="90">
                  <c:v>90.198999999999998</c:v>
                </c:pt>
                <c:pt idx="91">
                  <c:v>91.195999999999998</c:v>
                </c:pt>
                <c:pt idx="92">
                  <c:v>92.192999999999998</c:v>
                </c:pt>
                <c:pt idx="93">
                  <c:v>93.188999999999993</c:v>
                </c:pt>
                <c:pt idx="94">
                  <c:v>94.186000000000007</c:v>
                </c:pt>
                <c:pt idx="95">
                  <c:v>95.183000000000007</c:v>
                </c:pt>
                <c:pt idx="96">
                  <c:v>96.179000000000002</c:v>
                </c:pt>
                <c:pt idx="97">
                  <c:v>97.176000000000002</c:v>
                </c:pt>
                <c:pt idx="98">
                  <c:v>98.173000000000002</c:v>
                </c:pt>
                <c:pt idx="99">
                  <c:v>99.168999999999997</c:v>
                </c:pt>
                <c:pt idx="100">
                  <c:v>100.17</c:v>
                </c:pt>
                <c:pt idx="101">
                  <c:v>101.16</c:v>
                </c:pt>
                <c:pt idx="102">
                  <c:v>102.16</c:v>
                </c:pt>
                <c:pt idx="103">
                  <c:v>103.16</c:v>
                </c:pt>
                <c:pt idx="104">
                  <c:v>104.15</c:v>
                </c:pt>
                <c:pt idx="105">
                  <c:v>105.15</c:v>
                </c:pt>
                <c:pt idx="106">
                  <c:v>106.15</c:v>
                </c:pt>
                <c:pt idx="107">
                  <c:v>107.14</c:v>
                </c:pt>
                <c:pt idx="108">
                  <c:v>108.14</c:v>
                </c:pt>
                <c:pt idx="109">
                  <c:v>109.14</c:v>
                </c:pt>
                <c:pt idx="110">
                  <c:v>110.13</c:v>
                </c:pt>
                <c:pt idx="111">
                  <c:v>111.13</c:v>
                </c:pt>
                <c:pt idx="112">
                  <c:v>112.13</c:v>
                </c:pt>
                <c:pt idx="113">
                  <c:v>113.12</c:v>
                </c:pt>
                <c:pt idx="114">
                  <c:v>114.12</c:v>
                </c:pt>
                <c:pt idx="115">
                  <c:v>115.12</c:v>
                </c:pt>
                <c:pt idx="116">
                  <c:v>116.11</c:v>
                </c:pt>
                <c:pt idx="117">
                  <c:v>117.11</c:v>
                </c:pt>
                <c:pt idx="118">
                  <c:v>118.11</c:v>
                </c:pt>
                <c:pt idx="119">
                  <c:v>119.1</c:v>
                </c:pt>
                <c:pt idx="120">
                  <c:v>120.1</c:v>
                </c:pt>
                <c:pt idx="121">
                  <c:v>121.1</c:v>
                </c:pt>
                <c:pt idx="122">
                  <c:v>122.09</c:v>
                </c:pt>
                <c:pt idx="123">
                  <c:v>123.09</c:v>
                </c:pt>
                <c:pt idx="124">
                  <c:v>124.09</c:v>
                </c:pt>
                <c:pt idx="125">
                  <c:v>125.08</c:v>
                </c:pt>
                <c:pt idx="126">
                  <c:v>126.08</c:v>
                </c:pt>
                <c:pt idx="127">
                  <c:v>127.08</c:v>
                </c:pt>
                <c:pt idx="128">
                  <c:v>128.07</c:v>
                </c:pt>
                <c:pt idx="129">
                  <c:v>129.07</c:v>
                </c:pt>
                <c:pt idx="130">
                  <c:v>130.07</c:v>
                </c:pt>
                <c:pt idx="131">
                  <c:v>131.06</c:v>
                </c:pt>
                <c:pt idx="132">
                  <c:v>132.06</c:v>
                </c:pt>
                <c:pt idx="133">
                  <c:v>133.06</c:v>
                </c:pt>
                <c:pt idx="134">
                  <c:v>134.05000000000001</c:v>
                </c:pt>
                <c:pt idx="135">
                  <c:v>135.05000000000001</c:v>
                </c:pt>
                <c:pt idx="136">
                  <c:v>136.05000000000001</c:v>
                </c:pt>
                <c:pt idx="137">
                  <c:v>137.04</c:v>
                </c:pt>
                <c:pt idx="138">
                  <c:v>138.04</c:v>
                </c:pt>
                <c:pt idx="139">
                  <c:v>139.04</c:v>
                </c:pt>
                <c:pt idx="140">
                  <c:v>140.03</c:v>
                </c:pt>
                <c:pt idx="141">
                  <c:v>141.03</c:v>
                </c:pt>
                <c:pt idx="142">
                  <c:v>142.03</c:v>
                </c:pt>
                <c:pt idx="143">
                  <c:v>143.02000000000001</c:v>
                </c:pt>
                <c:pt idx="144">
                  <c:v>144.02000000000001</c:v>
                </c:pt>
                <c:pt idx="145">
                  <c:v>145.02000000000001</c:v>
                </c:pt>
                <c:pt idx="146">
                  <c:v>146.01</c:v>
                </c:pt>
                <c:pt idx="147">
                  <c:v>147.01</c:v>
                </c:pt>
                <c:pt idx="148">
                  <c:v>148.01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151.99</c:v>
                </c:pt>
                <c:pt idx="153">
                  <c:v>152.99</c:v>
                </c:pt>
                <c:pt idx="154">
                  <c:v>153.99</c:v>
                </c:pt>
                <c:pt idx="155">
                  <c:v>154.97999999999999</c:v>
                </c:pt>
                <c:pt idx="156">
                  <c:v>155.97999999999999</c:v>
                </c:pt>
                <c:pt idx="157">
                  <c:v>156.97999999999999</c:v>
                </c:pt>
                <c:pt idx="158">
                  <c:v>157.97</c:v>
                </c:pt>
                <c:pt idx="159">
                  <c:v>158.97</c:v>
                </c:pt>
                <c:pt idx="160">
                  <c:v>159.97</c:v>
                </c:pt>
                <c:pt idx="161">
                  <c:v>160.96</c:v>
                </c:pt>
                <c:pt idx="162">
                  <c:v>161.96</c:v>
                </c:pt>
                <c:pt idx="163">
                  <c:v>162.96</c:v>
                </c:pt>
                <c:pt idx="164">
                  <c:v>163.95</c:v>
                </c:pt>
                <c:pt idx="165">
                  <c:v>164.95</c:v>
                </c:pt>
                <c:pt idx="166">
                  <c:v>165.95</c:v>
                </c:pt>
                <c:pt idx="167">
                  <c:v>166.94</c:v>
                </c:pt>
                <c:pt idx="168">
                  <c:v>167.94</c:v>
                </c:pt>
                <c:pt idx="169">
                  <c:v>168.94</c:v>
                </c:pt>
                <c:pt idx="170">
                  <c:v>169.93</c:v>
                </c:pt>
                <c:pt idx="171">
                  <c:v>170.93</c:v>
                </c:pt>
                <c:pt idx="172">
                  <c:v>171.93</c:v>
                </c:pt>
                <c:pt idx="173">
                  <c:v>172.92</c:v>
                </c:pt>
                <c:pt idx="174">
                  <c:v>173.92</c:v>
                </c:pt>
                <c:pt idx="175">
                  <c:v>174.92</c:v>
                </c:pt>
                <c:pt idx="176">
                  <c:v>175.91</c:v>
                </c:pt>
                <c:pt idx="177">
                  <c:v>176.91</c:v>
                </c:pt>
                <c:pt idx="178">
                  <c:v>177.91</c:v>
                </c:pt>
                <c:pt idx="179">
                  <c:v>178.9</c:v>
                </c:pt>
                <c:pt idx="180">
                  <c:v>179.9</c:v>
                </c:pt>
                <c:pt idx="181">
                  <c:v>180.9</c:v>
                </c:pt>
                <c:pt idx="182">
                  <c:v>181.89</c:v>
                </c:pt>
                <c:pt idx="183">
                  <c:v>182.89</c:v>
                </c:pt>
                <c:pt idx="184">
                  <c:v>183.89</c:v>
                </c:pt>
                <c:pt idx="185">
                  <c:v>184.88</c:v>
                </c:pt>
                <c:pt idx="186">
                  <c:v>185.88</c:v>
                </c:pt>
                <c:pt idx="187">
                  <c:v>186.88</c:v>
                </c:pt>
                <c:pt idx="188">
                  <c:v>187.87</c:v>
                </c:pt>
                <c:pt idx="189">
                  <c:v>188.87</c:v>
                </c:pt>
                <c:pt idx="190">
                  <c:v>189.87</c:v>
                </c:pt>
                <c:pt idx="191">
                  <c:v>190.86</c:v>
                </c:pt>
                <c:pt idx="192">
                  <c:v>191.86</c:v>
                </c:pt>
                <c:pt idx="193">
                  <c:v>192.86</c:v>
                </c:pt>
                <c:pt idx="194">
                  <c:v>193.85</c:v>
                </c:pt>
                <c:pt idx="195">
                  <c:v>194.85</c:v>
                </c:pt>
                <c:pt idx="196">
                  <c:v>195.85</c:v>
                </c:pt>
                <c:pt idx="197">
                  <c:v>196.84</c:v>
                </c:pt>
                <c:pt idx="198">
                  <c:v>197.84</c:v>
                </c:pt>
                <c:pt idx="199">
                  <c:v>198.84</c:v>
                </c:pt>
                <c:pt idx="200">
                  <c:v>199.83</c:v>
                </c:pt>
                <c:pt idx="201">
                  <c:v>200.83</c:v>
                </c:pt>
                <c:pt idx="202">
                  <c:v>201.83</c:v>
                </c:pt>
                <c:pt idx="203">
                  <c:v>202.82</c:v>
                </c:pt>
                <c:pt idx="204">
                  <c:v>203.82</c:v>
                </c:pt>
                <c:pt idx="205">
                  <c:v>204.82</c:v>
                </c:pt>
                <c:pt idx="206">
                  <c:v>205.81</c:v>
                </c:pt>
                <c:pt idx="207">
                  <c:v>206.81</c:v>
                </c:pt>
                <c:pt idx="208">
                  <c:v>207.81</c:v>
                </c:pt>
                <c:pt idx="209">
                  <c:v>208.8</c:v>
                </c:pt>
                <c:pt idx="210">
                  <c:v>209.8</c:v>
                </c:pt>
                <c:pt idx="211">
                  <c:v>210.8</c:v>
                </c:pt>
                <c:pt idx="212">
                  <c:v>211.79</c:v>
                </c:pt>
                <c:pt idx="213">
                  <c:v>212.79</c:v>
                </c:pt>
                <c:pt idx="214">
                  <c:v>213.79</c:v>
                </c:pt>
                <c:pt idx="215">
                  <c:v>214.78</c:v>
                </c:pt>
                <c:pt idx="216">
                  <c:v>215.78</c:v>
                </c:pt>
                <c:pt idx="217">
                  <c:v>216.78</c:v>
                </c:pt>
                <c:pt idx="218">
                  <c:v>217.77</c:v>
                </c:pt>
                <c:pt idx="219">
                  <c:v>218.77</c:v>
                </c:pt>
                <c:pt idx="220">
                  <c:v>219.77</c:v>
                </c:pt>
                <c:pt idx="221">
                  <c:v>220.76</c:v>
                </c:pt>
                <c:pt idx="222">
                  <c:v>221.76</c:v>
                </c:pt>
                <c:pt idx="223">
                  <c:v>222.76</c:v>
                </c:pt>
                <c:pt idx="224">
                  <c:v>223.75</c:v>
                </c:pt>
                <c:pt idx="225">
                  <c:v>224.75</c:v>
                </c:pt>
                <c:pt idx="226">
                  <c:v>225.75</c:v>
                </c:pt>
                <c:pt idx="227">
                  <c:v>226.74</c:v>
                </c:pt>
                <c:pt idx="228">
                  <c:v>227.74</c:v>
                </c:pt>
                <c:pt idx="229">
                  <c:v>228.74</c:v>
                </c:pt>
                <c:pt idx="230">
                  <c:v>229.73</c:v>
                </c:pt>
                <c:pt idx="231">
                  <c:v>230.73</c:v>
                </c:pt>
                <c:pt idx="232">
                  <c:v>231.73</c:v>
                </c:pt>
                <c:pt idx="233">
                  <c:v>232.72</c:v>
                </c:pt>
                <c:pt idx="234">
                  <c:v>233.72</c:v>
                </c:pt>
                <c:pt idx="235">
                  <c:v>234.72</c:v>
                </c:pt>
                <c:pt idx="236">
                  <c:v>235.71</c:v>
                </c:pt>
                <c:pt idx="237">
                  <c:v>236.71</c:v>
                </c:pt>
                <c:pt idx="238">
                  <c:v>237.71</c:v>
                </c:pt>
                <c:pt idx="239">
                  <c:v>238.7</c:v>
                </c:pt>
                <c:pt idx="240">
                  <c:v>239.7</c:v>
                </c:pt>
                <c:pt idx="241">
                  <c:v>240.7</c:v>
                </c:pt>
                <c:pt idx="242">
                  <c:v>241.69</c:v>
                </c:pt>
                <c:pt idx="243">
                  <c:v>242.69</c:v>
                </c:pt>
                <c:pt idx="244">
                  <c:v>243.69</c:v>
                </c:pt>
                <c:pt idx="245">
                  <c:v>244.68</c:v>
                </c:pt>
                <c:pt idx="246">
                  <c:v>245.68</c:v>
                </c:pt>
                <c:pt idx="247">
                  <c:v>246.68</c:v>
                </c:pt>
                <c:pt idx="248">
                  <c:v>247.67</c:v>
                </c:pt>
                <c:pt idx="249">
                  <c:v>248.67</c:v>
                </c:pt>
                <c:pt idx="250">
                  <c:v>249.67</c:v>
                </c:pt>
                <c:pt idx="251">
                  <c:v>250.66</c:v>
                </c:pt>
                <c:pt idx="252">
                  <c:v>251.66</c:v>
                </c:pt>
                <c:pt idx="253">
                  <c:v>252.66</c:v>
                </c:pt>
                <c:pt idx="254">
                  <c:v>253.65</c:v>
                </c:pt>
                <c:pt idx="255">
                  <c:v>254.65</c:v>
                </c:pt>
                <c:pt idx="256">
                  <c:v>255.65</c:v>
                </c:pt>
                <c:pt idx="257">
                  <c:v>256.64</c:v>
                </c:pt>
                <c:pt idx="258">
                  <c:v>257.64</c:v>
                </c:pt>
                <c:pt idx="259">
                  <c:v>258.64</c:v>
                </c:pt>
                <c:pt idx="260">
                  <c:v>259.63</c:v>
                </c:pt>
                <c:pt idx="261">
                  <c:v>260.63</c:v>
                </c:pt>
                <c:pt idx="262">
                  <c:v>261.63</c:v>
                </c:pt>
                <c:pt idx="263">
                  <c:v>262.62</c:v>
                </c:pt>
                <c:pt idx="264">
                  <c:v>263.62</c:v>
                </c:pt>
                <c:pt idx="265">
                  <c:v>264.62</c:v>
                </c:pt>
                <c:pt idx="266">
                  <c:v>265.61</c:v>
                </c:pt>
                <c:pt idx="267">
                  <c:v>266.61</c:v>
                </c:pt>
                <c:pt idx="268">
                  <c:v>267.61</c:v>
                </c:pt>
                <c:pt idx="269">
                  <c:v>268.60000000000002</c:v>
                </c:pt>
                <c:pt idx="270">
                  <c:v>269.60000000000002</c:v>
                </c:pt>
                <c:pt idx="271">
                  <c:v>270.60000000000002</c:v>
                </c:pt>
                <c:pt idx="272">
                  <c:v>271.58999999999997</c:v>
                </c:pt>
                <c:pt idx="273">
                  <c:v>272.58999999999997</c:v>
                </c:pt>
                <c:pt idx="274">
                  <c:v>273.58999999999997</c:v>
                </c:pt>
                <c:pt idx="275">
                  <c:v>274.58</c:v>
                </c:pt>
                <c:pt idx="276">
                  <c:v>275.58</c:v>
                </c:pt>
                <c:pt idx="277">
                  <c:v>276.58</c:v>
                </c:pt>
                <c:pt idx="278">
                  <c:v>277.57</c:v>
                </c:pt>
                <c:pt idx="279">
                  <c:v>278.57</c:v>
                </c:pt>
                <c:pt idx="280">
                  <c:v>279.57</c:v>
                </c:pt>
                <c:pt idx="281">
                  <c:v>280.56</c:v>
                </c:pt>
                <c:pt idx="282">
                  <c:v>281.56</c:v>
                </c:pt>
                <c:pt idx="283">
                  <c:v>282.56</c:v>
                </c:pt>
                <c:pt idx="284">
                  <c:v>283.55</c:v>
                </c:pt>
                <c:pt idx="285">
                  <c:v>284.55</c:v>
                </c:pt>
                <c:pt idx="286">
                  <c:v>285.55</c:v>
                </c:pt>
                <c:pt idx="287">
                  <c:v>286.54000000000002</c:v>
                </c:pt>
                <c:pt idx="288">
                  <c:v>287.54000000000002</c:v>
                </c:pt>
                <c:pt idx="289">
                  <c:v>288.54000000000002</c:v>
                </c:pt>
                <c:pt idx="290">
                  <c:v>289.52999999999997</c:v>
                </c:pt>
                <c:pt idx="291">
                  <c:v>290.52999999999997</c:v>
                </c:pt>
                <c:pt idx="292">
                  <c:v>291.52999999999997</c:v>
                </c:pt>
                <c:pt idx="293">
                  <c:v>292.52</c:v>
                </c:pt>
                <c:pt idx="294">
                  <c:v>293.52</c:v>
                </c:pt>
                <c:pt idx="295">
                  <c:v>294.52</c:v>
                </c:pt>
                <c:pt idx="296">
                  <c:v>295.51</c:v>
                </c:pt>
                <c:pt idx="297">
                  <c:v>296.51</c:v>
                </c:pt>
                <c:pt idx="298">
                  <c:v>297.51</c:v>
                </c:pt>
                <c:pt idx="299">
                  <c:v>298.5</c:v>
                </c:pt>
                <c:pt idx="300">
                  <c:v>299.5</c:v>
                </c:pt>
              </c:numCache>
            </c:numRef>
          </c:xVal>
          <c:yVal>
            <c:numRef>
              <c:f>'[Oulput file_251017.xlsx]CHXG1'!$B$5:$B$305</c:f>
              <c:numCache>
                <c:formatCode>0.0000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27.725000000000001</c:v>
                </c:pt>
                <c:pt idx="5">
                  <c:v>28.135000000000002</c:v>
                </c:pt>
                <c:pt idx="6">
                  <c:v>20.509</c:v>
                </c:pt>
                <c:pt idx="7">
                  <c:v>13.115</c:v>
                </c:pt>
                <c:pt idx="8">
                  <c:v>9.7957999999999998</c:v>
                </c:pt>
                <c:pt idx="9">
                  <c:v>8.9122000000000003</c:v>
                </c:pt>
                <c:pt idx="10">
                  <c:v>8.3727</c:v>
                </c:pt>
                <c:pt idx="11">
                  <c:v>7.5076000000000001</c:v>
                </c:pt>
                <c:pt idx="12">
                  <c:v>6.5332999999999997</c:v>
                </c:pt>
                <c:pt idx="13">
                  <c:v>5.7541000000000002</c:v>
                </c:pt>
                <c:pt idx="14">
                  <c:v>5.2195</c:v>
                </c:pt>
                <c:pt idx="15">
                  <c:v>4.8254000000000001</c:v>
                </c:pt>
                <c:pt idx="16">
                  <c:v>4.4842000000000004</c:v>
                </c:pt>
                <c:pt idx="17">
                  <c:v>4.1642000000000001</c:v>
                </c:pt>
                <c:pt idx="18">
                  <c:v>3.8778999999999999</c:v>
                </c:pt>
                <c:pt idx="19">
                  <c:v>3.6303000000000001</c:v>
                </c:pt>
                <c:pt idx="20">
                  <c:v>3.4140000000000001</c:v>
                </c:pt>
                <c:pt idx="21">
                  <c:v>3.2233000000000001</c:v>
                </c:pt>
                <c:pt idx="22">
                  <c:v>3.0507</c:v>
                </c:pt>
                <c:pt idx="23">
                  <c:v>2.8894000000000002</c:v>
                </c:pt>
                <c:pt idx="24">
                  <c:v>2.7444000000000002</c:v>
                </c:pt>
                <c:pt idx="25">
                  <c:v>2.6082000000000001</c:v>
                </c:pt>
                <c:pt idx="26">
                  <c:v>2.4849999999999999</c:v>
                </c:pt>
                <c:pt idx="27">
                  <c:v>2.3721000000000001</c:v>
                </c:pt>
                <c:pt idx="28">
                  <c:v>2.2669999999999999</c:v>
                </c:pt>
                <c:pt idx="29">
                  <c:v>2.169</c:v>
                </c:pt>
                <c:pt idx="30">
                  <c:v>2.0789</c:v>
                </c:pt>
                <c:pt idx="31">
                  <c:v>1.9965999999999999</c:v>
                </c:pt>
                <c:pt idx="32">
                  <c:v>1.9193</c:v>
                </c:pt>
                <c:pt idx="33">
                  <c:v>1.8484</c:v>
                </c:pt>
                <c:pt idx="34">
                  <c:v>1.7834000000000001</c:v>
                </c:pt>
                <c:pt idx="35">
                  <c:v>1.7236</c:v>
                </c:pt>
                <c:pt idx="36">
                  <c:v>1.6679999999999999</c:v>
                </c:pt>
                <c:pt idx="37">
                  <c:v>1.6178999999999999</c:v>
                </c:pt>
                <c:pt idx="38">
                  <c:v>1.5706</c:v>
                </c:pt>
                <c:pt idx="39">
                  <c:v>1.5270999999999999</c:v>
                </c:pt>
                <c:pt idx="40">
                  <c:v>1.4869000000000001</c:v>
                </c:pt>
                <c:pt idx="41">
                  <c:v>1.4498</c:v>
                </c:pt>
                <c:pt idx="42">
                  <c:v>1.4153</c:v>
                </c:pt>
                <c:pt idx="43">
                  <c:v>1.3823000000000001</c:v>
                </c:pt>
                <c:pt idx="44">
                  <c:v>1.3521000000000001</c:v>
                </c:pt>
                <c:pt idx="45">
                  <c:v>1.3242</c:v>
                </c:pt>
                <c:pt idx="46">
                  <c:v>1.2974000000000001</c:v>
                </c:pt>
                <c:pt idx="47">
                  <c:v>1.2724</c:v>
                </c:pt>
                <c:pt idx="48">
                  <c:v>1.2493000000000001</c:v>
                </c:pt>
                <c:pt idx="49">
                  <c:v>1.2279</c:v>
                </c:pt>
                <c:pt idx="50">
                  <c:v>1.2069000000000001</c:v>
                </c:pt>
                <c:pt idx="51">
                  <c:v>1.1880999999999999</c:v>
                </c:pt>
                <c:pt idx="52">
                  <c:v>1.1702999999999999</c:v>
                </c:pt>
                <c:pt idx="53">
                  <c:v>1.1533</c:v>
                </c:pt>
                <c:pt idx="54">
                  <c:v>1.1376999999999999</c:v>
                </c:pt>
                <c:pt idx="55">
                  <c:v>1.1228</c:v>
                </c:pt>
                <c:pt idx="56">
                  <c:v>1.1089</c:v>
                </c:pt>
                <c:pt idx="57">
                  <c:v>1.0964</c:v>
                </c:pt>
                <c:pt idx="58">
                  <c:v>1.0844</c:v>
                </c:pt>
                <c:pt idx="59">
                  <c:v>1.0725</c:v>
                </c:pt>
                <c:pt idx="60">
                  <c:v>1.0623</c:v>
                </c:pt>
                <c:pt idx="61">
                  <c:v>1.0523</c:v>
                </c:pt>
                <c:pt idx="62">
                  <c:v>1.0427999999999999</c:v>
                </c:pt>
                <c:pt idx="63">
                  <c:v>1.0341</c:v>
                </c:pt>
                <c:pt idx="64">
                  <c:v>1.0259</c:v>
                </c:pt>
                <c:pt idx="65">
                  <c:v>1.0182</c:v>
                </c:pt>
                <c:pt idx="66">
                  <c:v>1.0108999999999999</c:v>
                </c:pt>
                <c:pt idx="67">
                  <c:v>1.0042</c:v>
                </c:pt>
                <c:pt idx="68">
                  <c:v>0.99795999999999996</c:v>
                </c:pt>
                <c:pt idx="69">
                  <c:v>0.99199999999999999</c:v>
                </c:pt>
                <c:pt idx="70">
                  <c:v>0.98633000000000004</c:v>
                </c:pt>
                <c:pt idx="71">
                  <c:v>0.98114999999999997</c:v>
                </c:pt>
                <c:pt idx="72">
                  <c:v>0.97628000000000004</c:v>
                </c:pt>
                <c:pt idx="73">
                  <c:v>0.97141999999999995</c:v>
                </c:pt>
                <c:pt idx="74">
                  <c:v>0.96728999999999998</c:v>
                </c:pt>
                <c:pt idx="75">
                  <c:v>0.96313000000000004</c:v>
                </c:pt>
                <c:pt idx="76">
                  <c:v>0.95911999999999997</c:v>
                </c:pt>
                <c:pt idx="77">
                  <c:v>0.95587</c:v>
                </c:pt>
                <c:pt idx="78">
                  <c:v>0.95265</c:v>
                </c:pt>
                <c:pt idx="79">
                  <c:v>0.94923000000000002</c:v>
                </c:pt>
                <c:pt idx="80">
                  <c:v>0.94628999999999996</c:v>
                </c:pt>
                <c:pt idx="81">
                  <c:v>0.94350999999999996</c:v>
                </c:pt>
                <c:pt idx="82">
                  <c:v>0.94099999999999995</c:v>
                </c:pt>
                <c:pt idx="83">
                  <c:v>0.93844000000000005</c:v>
                </c:pt>
                <c:pt idx="84">
                  <c:v>0.93611999999999995</c:v>
                </c:pt>
                <c:pt idx="85">
                  <c:v>0.93388000000000004</c:v>
                </c:pt>
                <c:pt idx="86">
                  <c:v>0.93179999999999996</c:v>
                </c:pt>
                <c:pt idx="87">
                  <c:v>0.93001999999999996</c:v>
                </c:pt>
                <c:pt idx="88">
                  <c:v>0.92839000000000005</c:v>
                </c:pt>
                <c:pt idx="89">
                  <c:v>0.92644000000000004</c:v>
                </c:pt>
                <c:pt idx="90">
                  <c:v>0.92491999999999996</c:v>
                </c:pt>
                <c:pt idx="91">
                  <c:v>0.92362999999999995</c:v>
                </c:pt>
                <c:pt idx="92">
                  <c:v>0.92210000000000003</c:v>
                </c:pt>
                <c:pt idx="93">
                  <c:v>0.92079999999999995</c:v>
                </c:pt>
                <c:pt idx="94">
                  <c:v>0.91966999999999999</c:v>
                </c:pt>
                <c:pt idx="95">
                  <c:v>0.91878000000000004</c:v>
                </c:pt>
                <c:pt idx="96">
                  <c:v>0.91751000000000005</c:v>
                </c:pt>
                <c:pt idx="97">
                  <c:v>0.91654999999999998</c:v>
                </c:pt>
                <c:pt idx="98">
                  <c:v>0.91573000000000004</c:v>
                </c:pt>
                <c:pt idx="99">
                  <c:v>0.91501999999999994</c:v>
                </c:pt>
                <c:pt idx="100">
                  <c:v>0.90812999999999999</c:v>
                </c:pt>
                <c:pt idx="101">
                  <c:v>0.88153999999999999</c:v>
                </c:pt>
                <c:pt idx="102">
                  <c:v>0.85426999999999997</c:v>
                </c:pt>
                <c:pt idx="103">
                  <c:v>0.82767999999999997</c:v>
                </c:pt>
                <c:pt idx="104">
                  <c:v>0.80159000000000002</c:v>
                </c:pt>
                <c:pt idx="105">
                  <c:v>0.77603999999999995</c:v>
                </c:pt>
                <c:pt idx="106">
                  <c:v>0.75090999999999997</c:v>
                </c:pt>
                <c:pt idx="107">
                  <c:v>0.72640000000000005</c:v>
                </c:pt>
                <c:pt idx="108">
                  <c:v>0.70225000000000004</c:v>
                </c:pt>
                <c:pt idx="109">
                  <c:v>0.67884999999999995</c:v>
                </c:pt>
                <c:pt idx="110">
                  <c:v>0.65595000000000003</c:v>
                </c:pt>
                <c:pt idx="111">
                  <c:v>0.63334999999999997</c:v>
                </c:pt>
                <c:pt idx="112">
                  <c:v>0.61097999999999997</c:v>
                </c:pt>
                <c:pt idx="113">
                  <c:v>0.58938999999999997</c:v>
                </c:pt>
                <c:pt idx="114">
                  <c:v>0.56815000000000004</c:v>
                </c:pt>
                <c:pt idx="115">
                  <c:v>0.54708000000000001</c:v>
                </c:pt>
                <c:pt idx="116">
                  <c:v>0.52649999999999997</c:v>
                </c:pt>
                <c:pt idx="117">
                  <c:v>0.50631999999999999</c:v>
                </c:pt>
                <c:pt idx="118">
                  <c:v>0.48651</c:v>
                </c:pt>
                <c:pt idx="119">
                  <c:v>0.46701999999999999</c:v>
                </c:pt>
                <c:pt idx="120">
                  <c:v>0.44785000000000003</c:v>
                </c:pt>
                <c:pt idx="121">
                  <c:v>0.42908000000000002</c:v>
                </c:pt>
                <c:pt idx="122">
                  <c:v>0.41055999999999998</c:v>
                </c:pt>
                <c:pt idx="123">
                  <c:v>0.39232</c:v>
                </c:pt>
                <c:pt idx="124">
                  <c:v>0.37439</c:v>
                </c:pt>
                <c:pt idx="125">
                  <c:v>0.35686000000000001</c:v>
                </c:pt>
                <c:pt idx="126">
                  <c:v>0.33946999999999999</c:v>
                </c:pt>
                <c:pt idx="127">
                  <c:v>0.32238</c:v>
                </c:pt>
                <c:pt idx="128">
                  <c:v>0.30570000000000003</c:v>
                </c:pt>
                <c:pt idx="129">
                  <c:v>0.28915999999999997</c:v>
                </c:pt>
                <c:pt idx="130">
                  <c:v>0.27296999999999999</c:v>
                </c:pt>
                <c:pt idx="131">
                  <c:v>0.25699</c:v>
                </c:pt>
                <c:pt idx="132">
                  <c:v>0.24129</c:v>
                </c:pt>
                <c:pt idx="133">
                  <c:v>0.22583</c:v>
                </c:pt>
                <c:pt idx="134">
                  <c:v>0.21059</c:v>
                </c:pt>
                <c:pt idx="135">
                  <c:v>0.19566</c:v>
                </c:pt>
                <c:pt idx="136">
                  <c:v>0.18088000000000001</c:v>
                </c:pt>
                <c:pt idx="137">
                  <c:v>0.16647000000000001</c:v>
                </c:pt>
                <c:pt idx="138">
                  <c:v>0.15215999999999999</c:v>
                </c:pt>
                <c:pt idx="139">
                  <c:v>0.13821</c:v>
                </c:pt>
                <c:pt idx="140">
                  <c:v>0.12438</c:v>
                </c:pt>
                <c:pt idx="141">
                  <c:v>0.1108</c:v>
                </c:pt>
                <c:pt idx="142">
                  <c:v>9.8403000000000004E-2</c:v>
                </c:pt>
                <c:pt idx="143">
                  <c:v>8.8123999999999994E-2</c:v>
                </c:pt>
                <c:pt idx="144">
                  <c:v>7.9228999999999994E-2</c:v>
                </c:pt>
                <c:pt idx="145">
                  <c:v>7.1208999999999995E-2</c:v>
                </c:pt>
                <c:pt idx="146">
                  <c:v>6.4020999999999995E-2</c:v>
                </c:pt>
                <c:pt idx="147">
                  <c:v>5.7478000000000001E-2</c:v>
                </c:pt>
                <c:pt idx="148">
                  <c:v>5.1511000000000001E-2</c:v>
                </c:pt>
                <c:pt idx="149">
                  <c:v>4.6115000000000003E-2</c:v>
                </c:pt>
                <c:pt idx="150">
                  <c:v>4.1176999999999998E-2</c:v>
                </c:pt>
                <c:pt idx="151">
                  <c:v>3.6673999999999998E-2</c:v>
                </c:pt>
                <c:pt idx="152">
                  <c:v>3.2542000000000001E-2</c:v>
                </c:pt>
                <c:pt idx="153">
                  <c:v>2.8773E-2</c:v>
                </c:pt>
                <c:pt idx="154">
                  <c:v>2.5371999999999999E-2</c:v>
                </c:pt>
                <c:pt idx="155">
                  <c:v>2.2259000000000001E-2</c:v>
                </c:pt>
                <c:pt idx="156">
                  <c:v>1.9399E-2</c:v>
                </c:pt>
                <c:pt idx="157">
                  <c:v>1.6826000000000001E-2</c:v>
                </c:pt>
                <c:pt idx="158">
                  <c:v>1.4461E-2</c:v>
                </c:pt>
                <c:pt idx="159">
                  <c:v>1.2363000000000001E-2</c:v>
                </c:pt>
                <c:pt idx="160">
                  <c:v>1.0460000000000001E-2</c:v>
                </c:pt>
                <c:pt idx="161">
                  <c:v>8.7492000000000004E-3</c:v>
                </c:pt>
                <c:pt idx="162">
                  <c:v>7.2287000000000002E-3</c:v>
                </c:pt>
                <c:pt idx="163">
                  <c:v>5.8823E-3</c:v>
                </c:pt>
                <c:pt idx="164">
                  <c:v>4.6882E-3</c:v>
                </c:pt>
                <c:pt idx="165">
                  <c:v>3.6697000000000001E-3</c:v>
                </c:pt>
                <c:pt idx="166">
                  <c:v>2.7789999999999998E-3</c:v>
                </c:pt>
                <c:pt idx="167">
                  <c:v>2.0259000000000002E-3</c:v>
                </c:pt>
                <c:pt idx="168">
                  <c:v>1.4088E-3</c:v>
                </c:pt>
                <c:pt idx="169">
                  <c:v>9.0841000000000001E-4</c:v>
                </c:pt>
                <c:pt idx="170">
                  <c:v>5.2758000000000004E-4</c:v>
                </c:pt>
                <c:pt idx="171">
                  <c:v>2.5201999999999999E-4</c:v>
                </c:pt>
                <c:pt idx="172">
                  <c:v>8.1427000000000005E-5</c:v>
                </c:pt>
                <c:pt idx="173">
                  <c:v>7.3053000000000002E-6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FA-4B54-991E-3B08470378E9}"/>
            </c:ext>
          </c:extLst>
        </c:ser>
        <c:ser>
          <c:idx val="1"/>
          <c:order val="1"/>
          <c:tx>
            <c:v>CHXG2 b1-b1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'[Oulput file_251017.xlsx]CHXG1'!$E$5:$E$305</c:f>
              <c:numCache>
                <c:formatCode>0.0000000</c:formatCode>
                <c:ptCount val="301"/>
                <c:pt idx="0">
                  <c:v>0.49834000000000001</c:v>
                </c:pt>
                <c:pt idx="1">
                  <c:v>1.4950000000000001</c:v>
                </c:pt>
                <c:pt idx="2">
                  <c:v>2.4916999999999998</c:v>
                </c:pt>
                <c:pt idx="3">
                  <c:v>3.4883999999999999</c:v>
                </c:pt>
                <c:pt idx="4">
                  <c:v>4.4850000000000003</c:v>
                </c:pt>
                <c:pt idx="5">
                  <c:v>5.4817</c:v>
                </c:pt>
                <c:pt idx="6">
                  <c:v>6.4783999999999997</c:v>
                </c:pt>
                <c:pt idx="7">
                  <c:v>7.4751000000000003</c:v>
                </c:pt>
                <c:pt idx="8">
                  <c:v>8.4718</c:v>
                </c:pt>
                <c:pt idx="9">
                  <c:v>9.4684000000000008</c:v>
                </c:pt>
                <c:pt idx="10">
                  <c:v>10.465</c:v>
                </c:pt>
                <c:pt idx="11">
                  <c:v>11.462</c:v>
                </c:pt>
                <c:pt idx="12">
                  <c:v>12.458</c:v>
                </c:pt>
                <c:pt idx="13">
                  <c:v>13.455</c:v>
                </c:pt>
                <c:pt idx="14">
                  <c:v>14.452</c:v>
                </c:pt>
                <c:pt idx="15">
                  <c:v>15.449</c:v>
                </c:pt>
                <c:pt idx="16">
                  <c:v>16.445</c:v>
                </c:pt>
                <c:pt idx="17">
                  <c:v>17.442</c:v>
                </c:pt>
                <c:pt idx="18">
                  <c:v>18.439</c:v>
                </c:pt>
                <c:pt idx="19">
                  <c:v>19.434999999999999</c:v>
                </c:pt>
                <c:pt idx="20">
                  <c:v>20.431999999999999</c:v>
                </c:pt>
                <c:pt idx="21">
                  <c:v>21.428999999999998</c:v>
                </c:pt>
                <c:pt idx="22">
                  <c:v>22.425000000000001</c:v>
                </c:pt>
                <c:pt idx="23">
                  <c:v>23.422000000000001</c:v>
                </c:pt>
                <c:pt idx="24">
                  <c:v>24.419</c:v>
                </c:pt>
                <c:pt idx="25">
                  <c:v>25.414999999999999</c:v>
                </c:pt>
                <c:pt idx="26">
                  <c:v>26.411999999999999</c:v>
                </c:pt>
                <c:pt idx="27">
                  <c:v>27.408999999999999</c:v>
                </c:pt>
                <c:pt idx="28">
                  <c:v>28.405000000000001</c:v>
                </c:pt>
                <c:pt idx="29">
                  <c:v>29.402000000000001</c:v>
                </c:pt>
                <c:pt idx="30">
                  <c:v>30.399000000000001</c:v>
                </c:pt>
                <c:pt idx="31">
                  <c:v>31.395</c:v>
                </c:pt>
                <c:pt idx="32">
                  <c:v>32.392000000000003</c:v>
                </c:pt>
                <c:pt idx="33">
                  <c:v>33.389000000000003</c:v>
                </c:pt>
                <c:pt idx="34">
                  <c:v>34.384999999999998</c:v>
                </c:pt>
                <c:pt idx="35">
                  <c:v>35.381999999999998</c:v>
                </c:pt>
                <c:pt idx="36">
                  <c:v>36.378999999999998</c:v>
                </c:pt>
                <c:pt idx="37">
                  <c:v>37.375</c:v>
                </c:pt>
                <c:pt idx="38">
                  <c:v>38.372</c:v>
                </c:pt>
                <c:pt idx="39">
                  <c:v>39.369</c:v>
                </c:pt>
                <c:pt idx="40">
                  <c:v>40.365000000000002</c:v>
                </c:pt>
                <c:pt idx="41">
                  <c:v>41.362000000000002</c:v>
                </c:pt>
                <c:pt idx="42">
                  <c:v>42.359000000000002</c:v>
                </c:pt>
                <c:pt idx="43">
                  <c:v>43.354999999999997</c:v>
                </c:pt>
                <c:pt idx="44">
                  <c:v>44.351999999999997</c:v>
                </c:pt>
                <c:pt idx="45">
                  <c:v>45.348999999999997</c:v>
                </c:pt>
                <c:pt idx="46">
                  <c:v>46.345999999999997</c:v>
                </c:pt>
                <c:pt idx="47">
                  <c:v>47.341999999999999</c:v>
                </c:pt>
                <c:pt idx="48">
                  <c:v>48.338999999999999</c:v>
                </c:pt>
                <c:pt idx="49">
                  <c:v>49.335999999999999</c:v>
                </c:pt>
                <c:pt idx="50">
                  <c:v>50.332000000000001</c:v>
                </c:pt>
                <c:pt idx="51">
                  <c:v>51.329000000000001</c:v>
                </c:pt>
                <c:pt idx="52">
                  <c:v>52.326000000000001</c:v>
                </c:pt>
                <c:pt idx="53">
                  <c:v>53.322000000000003</c:v>
                </c:pt>
                <c:pt idx="54">
                  <c:v>54.319000000000003</c:v>
                </c:pt>
                <c:pt idx="55">
                  <c:v>55.316000000000003</c:v>
                </c:pt>
                <c:pt idx="56">
                  <c:v>56.311999999999998</c:v>
                </c:pt>
                <c:pt idx="57">
                  <c:v>57.308999999999997</c:v>
                </c:pt>
                <c:pt idx="58">
                  <c:v>58.305999999999997</c:v>
                </c:pt>
                <c:pt idx="59">
                  <c:v>59.302</c:v>
                </c:pt>
                <c:pt idx="60">
                  <c:v>60.298999999999999</c:v>
                </c:pt>
                <c:pt idx="61">
                  <c:v>61.295999999999999</c:v>
                </c:pt>
                <c:pt idx="62">
                  <c:v>62.292000000000002</c:v>
                </c:pt>
                <c:pt idx="63">
                  <c:v>63.289000000000001</c:v>
                </c:pt>
                <c:pt idx="64">
                  <c:v>64.286000000000001</c:v>
                </c:pt>
                <c:pt idx="65">
                  <c:v>65.281999999999996</c:v>
                </c:pt>
                <c:pt idx="66">
                  <c:v>66.278999999999996</c:v>
                </c:pt>
                <c:pt idx="67">
                  <c:v>67.275999999999996</c:v>
                </c:pt>
                <c:pt idx="68">
                  <c:v>68.272000000000006</c:v>
                </c:pt>
                <c:pt idx="69">
                  <c:v>69.269000000000005</c:v>
                </c:pt>
                <c:pt idx="70">
                  <c:v>70.266000000000005</c:v>
                </c:pt>
                <c:pt idx="71">
                  <c:v>71.262</c:v>
                </c:pt>
                <c:pt idx="72">
                  <c:v>72.259</c:v>
                </c:pt>
                <c:pt idx="73">
                  <c:v>73.256</c:v>
                </c:pt>
                <c:pt idx="74">
                  <c:v>74.251999999999995</c:v>
                </c:pt>
                <c:pt idx="75">
                  <c:v>75.248999999999995</c:v>
                </c:pt>
                <c:pt idx="76">
                  <c:v>76.245999999999995</c:v>
                </c:pt>
                <c:pt idx="77">
                  <c:v>77.242999999999995</c:v>
                </c:pt>
                <c:pt idx="78">
                  <c:v>78.239000000000004</c:v>
                </c:pt>
                <c:pt idx="79">
                  <c:v>79.236000000000004</c:v>
                </c:pt>
                <c:pt idx="80">
                  <c:v>80.233000000000004</c:v>
                </c:pt>
                <c:pt idx="81">
                  <c:v>81.228999999999999</c:v>
                </c:pt>
                <c:pt idx="82">
                  <c:v>82.225999999999999</c:v>
                </c:pt>
                <c:pt idx="83">
                  <c:v>83.222999999999999</c:v>
                </c:pt>
                <c:pt idx="84">
                  <c:v>84.218999999999994</c:v>
                </c:pt>
                <c:pt idx="85">
                  <c:v>85.215999999999994</c:v>
                </c:pt>
                <c:pt idx="86">
                  <c:v>86.212999999999994</c:v>
                </c:pt>
                <c:pt idx="87">
                  <c:v>87.209000000000003</c:v>
                </c:pt>
                <c:pt idx="88">
                  <c:v>88.206000000000003</c:v>
                </c:pt>
                <c:pt idx="89">
                  <c:v>89.203000000000003</c:v>
                </c:pt>
                <c:pt idx="90">
                  <c:v>90.198999999999998</c:v>
                </c:pt>
                <c:pt idx="91">
                  <c:v>91.195999999999998</c:v>
                </c:pt>
                <c:pt idx="92">
                  <c:v>92.192999999999998</c:v>
                </c:pt>
                <c:pt idx="93">
                  <c:v>93.188999999999993</c:v>
                </c:pt>
                <c:pt idx="94">
                  <c:v>94.186000000000007</c:v>
                </c:pt>
                <c:pt idx="95">
                  <c:v>95.183000000000007</c:v>
                </c:pt>
                <c:pt idx="96">
                  <c:v>96.179000000000002</c:v>
                </c:pt>
                <c:pt idx="97">
                  <c:v>97.176000000000002</c:v>
                </c:pt>
                <c:pt idx="98">
                  <c:v>98.173000000000002</c:v>
                </c:pt>
                <c:pt idx="99">
                  <c:v>99.168999999999997</c:v>
                </c:pt>
                <c:pt idx="100">
                  <c:v>100.17</c:v>
                </c:pt>
                <c:pt idx="101">
                  <c:v>101.16</c:v>
                </c:pt>
                <c:pt idx="102">
                  <c:v>102.16</c:v>
                </c:pt>
                <c:pt idx="103">
                  <c:v>103.16</c:v>
                </c:pt>
                <c:pt idx="104">
                  <c:v>104.15</c:v>
                </c:pt>
                <c:pt idx="105">
                  <c:v>105.15</c:v>
                </c:pt>
                <c:pt idx="106">
                  <c:v>106.15</c:v>
                </c:pt>
                <c:pt idx="107">
                  <c:v>107.14</c:v>
                </c:pt>
                <c:pt idx="108">
                  <c:v>108.14</c:v>
                </c:pt>
                <c:pt idx="109">
                  <c:v>109.14</c:v>
                </c:pt>
                <c:pt idx="110">
                  <c:v>110.13</c:v>
                </c:pt>
                <c:pt idx="111">
                  <c:v>111.13</c:v>
                </c:pt>
                <c:pt idx="112">
                  <c:v>112.13</c:v>
                </c:pt>
                <c:pt idx="113">
                  <c:v>113.12</c:v>
                </c:pt>
                <c:pt idx="114">
                  <c:v>114.12</c:v>
                </c:pt>
                <c:pt idx="115">
                  <c:v>115.12</c:v>
                </c:pt>
                <c:pt idx="116">
                  <c:v>116.11</c:v>
                </c:pt>
                <c:pt idx="117">
                  <c:v>117.11</c:v>
                </c:pt>
                <c:pt idx="118">
                  <c:v>118.11</c:v>
                </c:pt>
                <c:pt idx="119">
                  <c:v>119.1</c:v>
                </c:pt>
                <c:pt idx="120">
                  <c:v>120.1</c:v>
                </c:pt>
                <c:pt idx="121">
                  <c:v>121.1</c:v>
                </c:pt>
                <c:pt idx="122">
                  <c:v>122.09</c:v>
                </c:pt>
                <c:pt idx="123">
                  <c:v>123.09</c:v>
                </c:pt>
                <c:pt idx="124">
                  <c:v>124.09</c:v>
                </c:pt>
                <c:pt idx="125">
                  <c:v>125.08</c:v>
                </c:pt>
                <c:pt idx="126">
                  <c:v>126.08</c:v>
                </c:pt>
                <c:pt idx="127">
                  <c:v>127.08</c:v>
                </c:pt>
                <c:pt idx="128">
                  <c:v>128.07</c:v>
                </c:pt>
                <c:pt idx="129">
                  <c:v>129.07</c:v>
                </c:pt>
                <c:pt idx="130">
                  <c:v>130.07</c:v>
                </c:pt>
                <c:pt idx="131">
                  <c:v>131.06</c:v>
                </c:pt>
                <c:pt idx="132">
                  <c:v>132.06</c:v>
                </c:pt>
                <c:pt idx="133">
                  <c:v>133.06</c:v>
                </c:pt>
                <c:pt idx="134">
                  <c:v>134.05000000000001</c:v>
                </c:pt>
                <c:pt idx="135">
                  <c:v>135.05000000000001</c:v>
                </c:pt>
                <c:pt idx="136">
                  <c:v>136.05000000000001</c:v>
                </c:pt>
                <c:pt idx="137">
                  <c:v>137.04</c:v>
                </c:pt>
                <c:pt idx="138">
                  <c:v>138.04</c:v>
                </c:pt>
                <c:pt idx="139">
                  <c:v>139.04</c:v>
                </c:pt>
                <c:pt idx="140">
                  <c:v>140.03</c:v>
                </c:pt>
                <c:pt idx="141">
                  <c:v>141.03</c:v>
                </c:pt>
                <c:pt idx="142">
                  <c:v>142.03</c:v>
                </c:pt>
                <c:pt idx="143">
                  <c:v>143.02000000000001</c:v>
                </c:pt>
                <c:pt idx="144">
                  <c:v>144.02000000000001</c:v>
                </c:pt>
                <c:pt idx="145">
                  <c:v>145.02000000000001</c:v>
                </c:pt>
                <c:pt idx="146">
                  <c:v>146.01</c:v>
                </c:pt>
                <c:pt idx="147">
                  <c:v>147.01</c:v>
                </c:pt>
                <c:pt idx="148">
                  <c:v>148.01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151.99</c:v>
                </c:pt>
                <c:pt idx="153">
                  <c:v>152.99</c:v>
                </c:pt>
                <c:pt idx="154">
                  <c:v>153.99</c:v>
                </c:pt>
                <c:pt idx="155">
                  <c:v>154.97999999999999</c:v>
                </c:pt>
                <c:pt idx="156">
                  <c:v>155.97999999999999</c:v>
                </c:pt>
                <c:pt idx="157">
                  <c:v>156.97999999999999</c:v>
                </c:pt>
                <c:pt idx="158">
                  <c:v>157.97</c:v>
                </c:pt>
                <c:pt idx="159">
                  <c:v>158.97</c:v>
                </c:pt>
                <c:pt idx="160">
                  <c:v>159.97</c:v>
                </c:pt>
                <c:pt idx="161">
                  <c:v>160.96</c:v>
                </c:pt>
                <c:pt idx="162">
                  <c:v>161.96</c:v>
                </c:pt>
                <c:pt idx="163">
                  <c:v>162.96</c:v>
                </c:pt>
                <c:pt idx="164">
                  <c:v>163.95</c:v>
                </c:pt>
                <c:pt idx="165">
                  <c:v>164.95</c:v>
                </c:pt>
                <c:pt idx="166">
                  <c:v>165.95</c:v>
                </c:pt>
                <c:pt idx="167">
                  <c:v>166.94</c:v>
                </c:pt>
                <c:pt idx="168">
                  <c:v>167.94</c:v>
                </c:pt>
                <c:pt idx="169">
                  <c:v>168.94</c:v>
                </c:pt>
                <c:pt idx="170">
                  <c:v>169.93</c:v>
                </c:pt>
                <c:pt idx="171">
                  <c:v>170.93</c:v>
                </c:pt>
                <c:pt idx="172">
                  <c:v>171.93</c:v>
                </c:pt>
                <c:pt idx="173">
                  <c:v>172.92</c:v>
                </c:pt>
                <c:pt idx="174">
                  <c:v>173.92</c:v>
                </c:pt>
                <c:pt idx="175">
                  <c:v>174.92</c:v>
                </c:pt>
                <c:pt idx="176">
                  <c:v>175.91</c:v>
                </c:pt>
                <c:pt idx="177">
                  <c:v>176.91</c:v>
                </c:pt>
                <c:pt idx="178">
                  <c:v>177.91</c:v>
                </c:pt>
                <c:pt idx="179">
                  <c:v>178.9</c:v>
                </c:pt>
                <c:pt idx="180">
                  <c:v>179.9</c:v>
                </c:pt>
                <c:pt idx="181">
                  <c:v>180.9</c:v>
                </c:pt>
                <c:pt idx="182">
                  <c:v>181.89</c:v>
                </c:pt>
                <c:pt idx="183">
                  <c:v>182.89</c:v>
                </c:pt>
                <c:pt idx="184">
                  <c:v>183.89</c:v>
                </c:pt>
                <c:pt idx="185">
                  <c:v>184.88</c:v>
                </c:pt>
                <c:pt idx="186">
                  <c:v>185.88</c:v>
                </c:pt>
                <c:pt idx="187">
                  <c:v>186.88</c:v>
                </c:pt>
                <c:pt idx="188">
                  <c:v>187.87</c:v>
                </c:pt>
                <c:pt idx="189">
                  <c:v>188.87</c:v>
                </c:pt>
                <c:pt idx="190">
                  <c:v>189.87</c:v>
                </c:pt>
                <c:pt idx="191">
                  <c:v>190.86</c:v>
                </c:pt>
                <c:pt idx="192">
                  <c:v>191.86</c:v>
                </c:pt>
                <c:pt idx="193">
                  <c:v>192.86</c:v>
                </c:pt>
                <c:pt idx="194">
                  <c:v>193.85</c:v>
                </c:pt>
                <c:pt idx="195">
                  <c:v>194.85</c:v>
                </c:pt>
                <c:pt idx="196">
                  <c:v>195.85</c:v>
                </c:pt>
                <c:pt idx="197">
                  <c:v>196.84</c:v>
                </c:pt>
                <c:pt idx="198">
                  <c:v>197.84</c:v>
                </c:pt>
                <c:pt idx="199">
                  <c:v>198.84</c:v>
                </c:pt>
                <c:pt idx="200">
                  <c:v>199.83</c:v>
                </c:pt>
                <c:pt idx="201">
                  <c:v>200.83</c:v>
                </c:pt>
                <c:pt idx="202">
                  <c:v>201.83</c:v>
                </c:pt>
                <c:pt idx="203">
                  <c:v>202.82</c:v>
                </c:pt>
                <c:pt idx="204">
                  <c:v>203.82</c:v>
                </c:pt>
                <c:pt idx="205">
                  <c:v>204.82</c:v>
                </c:pt>
                <c:pt idx="206">
                  <c:v>205.81</c:v>
                </c:pt>
                <c:pt idx="207">
                  <c:v>206.81</c:v>
                </c:pt>
                <c:pt idx="208">
                  <c:v>207.81</c:v>
                </c:pt>
                <c:pt idx="209">
                  <c:v>208.8</c:v>
                </c:pt>
                <c:pt idx="210">
                  <c:v>209.8</c:v>
                </c:pt>
                <c:pt idx="211">
                  <c:v>210.8</c:v>
                </c:pt>
                <c:pt idx="212">
                  <c:v>211.79</c:v>
                </c:pt>
                <c:pt idx="213">
                  <c:v>212.79</c:v>
                </c:pt>
                <c:pt idx="214">
                  <c:v>213.79</c:v>
                </c:pt>
                <c:pt idx="215">
                  <c:v>214.78</c:v>
                </c:pt>
                <c:pt idx="216">
                  <c:v>215.78</c:v>
                </c:pt>
                <c:pt idx="217">
                  <c:v>216.78</c:v>
                </c:pt>
                <c:pt idx="218">
                  <c:v>217.77</c:v>
                </c:pt>
                <c:pt idx="219">
                  <c:v>218.77</c:v>
                </c:pt>
                <c:pt idx="220">
                  <c:v>219.77</c:v>
                </c:pt>
                <c:pt idx="221">
                  <c:v>220.76</c:v>
                </c:pt>
                <c:pt idx="222">
                  <c:v>221.76</c:v>
                </c:pt>
                <c:pt idx="223">
                  <c:v>222.76</c:v>
                </c:pt>
                <c:pt idx="224">
                  <c:v>223.75</c:v>
                </c:pt>
                <c:pt idx="225">
                  <c:v>224.75</c:v>
                </c:pt>
                <c:pt idx="226">
                  <c:v>225.75</c:v>
                </c:pt>
                <c:pt idx="227">
                  <c:v>226.74</c:v>
                </c:pt>
                <c:pt idx="228">
                  <c:v>227.74</c:v>
                </c:pt>
                <c:pt idx="229">
                  <c:v>228.74</c:v>
                </c:pt>
                <c:pt idx="230">
                  <c:v>229.73</c:v>
                </c:pt>
                <c:pt idx="231">
                  <c:v>230.73</c:v>
                </c:pt>
                <c:pt idx="232">
                  <c:v>231.73</c:v>
                </c:pt>
                <c:pt idx="233">
                  <c:v>232.72</c:v>
                </c:pt>
                <c:pt idx="234">
                  <c:v>233.72</c:v>
                </c:pt>
                <c:pt idx="235">
                  <c:v>234.72</c:v>
                </c:pt>
                <c:pt idx="236">
                  <c:v>235.71</c:v>
                </c:pt>
                <c:pt idx="237">
                  <c:v>236.71</c:v>
                </c:pt>
                <c:pt idx="238">
                  <c:v>237.71</c:v>
                </c:pt>
                <c:pt idx="239">
                  <c:v>238.7</c:v>
                </c:pt>
                <c:pt idx="240">
                  <c:v>239.7</c:v>
                </c:pt>
                <c:pt idx="241">
                  <c:v>240.7</c:v>
                </c:pt>
                <c:pt idx="242">
                  <c:v>241.69</c:v>
                </c:pt>
                <c:pt idx="243">
                  <c:v>242.69</c:v>
                </c:pt>
                <c:pt idx="244">
                  <c:v>243.69</c:v>
                </c:pt>
                <c:pt idx="245">
                  <c:v>244.68</c:v>
                </c:pt>
                <c:pt idx="246">
                  <c:v>245.68</c:v>
                </c:pt>
                <c:pt idx="247">
                  <c:v>246.68</c:v>
                </c:pt>
                <c:pt idx="248">
                  <c:v>247.67</c:v>
                </c:pt>
                <c:pt idx="249">
                  <c:v>248.67</c:v>
                </c:pt>
                <c:pt idx="250">
                  <c:v>249.67</c:v>
                </c:pt>
                <c:pt idx="251">
                  <c:v>250.66</c:v>
                </c:pt>
                <c:pt idx="252">
                  <c:v>251.66</c:v>
                </c:pt>
                <c:pt idx="253">
                  <c:v>252.66</c:v>
                </c:pt>
                <c:pt idx="254">
                  <c:v>253.65</c:v>
                </c:pt>
                <c:pt idx="255">
                  <c:v>254.65</c:v>
                </c:pt>
                <c:pt idx="256">
                  <c:v>255.65</c:v>
                </c:pt>
                <c:pt idx="257">
                  <c:v>256.64</c:v>
                </c:pt>
                <c:pt idx="258">
                  <c:v>257.64</c:v>
                </c:pt>
                <c:pt idx="259">
                  <c:v>258.64</c:v>
                </c:pt>
                <c:pt idx="260">
                  <c:v>259.63</c:v>
                </c:pt>
                <c:pt idx="261">
                  <c:v>260.63</c:v>
                </c:pt>
                <c:pt idx="262">
                  <c:v>261.63</c:v>
                </c:pt>
                <c:pt idx="263">
                  <c:v>262.62</c:v>
                </c:pt>
                <c:pt idx="264">
                  <c:v>263.62</c:v>
                </c:pt>
                <c:pt idx="265">
                  <c:v>264.62</c:v>
                </c:pt>
                <c:pt idx="266">
                  <c:v>265.61</c:v>
                </c:pt>
                <c:pt idx="267">
                  <c:v>266.61</c:v>
                </c:pt>
                <c:pt idx="268">
                  <c:v>267.61</c:v>
                </c:pt>
                <c:pt idx="269">
                  <c:v>268.60000000000002</c:v>
                </c:pt>
                <c:pt idx="270">
                  <c:v>269.60000000000002</c:v>
                </c:pt>
                <c:pt idx="271">
                  <c:v>270.60000000000002</c:v>
                </c:pt>
                <c:pt idx="272">
                  <c:v>271.58999999999997</c:v>
                </c:pt>
                <c:pt idx="273">
                  <c:v>272.58999999999997</c:v>
                </c:pt>
                <c:pt idx="274">
                  <c:v>273.58999999999997</c:v>
                </c:pt>
                <c:pt idx="275">
                  <c:v>274.58</c:v>
                </c:pt>
                <c:pt idx="276">
                  <c:v>275.58</c:v>
                </c:pt>
                <c:pt idx="277">
                  <c:v>276.58</c:v>
                </c:pt>
                <c:pt idx="278">
                  <c:v>277.57</c:v>
                </c:pt>
                <c:pt idx="279">
                  <c:v>278.57</c:v>
                </c:pt>
                <c:pt idx="280">
                  <c:v>279.57</c:v>
                </c:pt>
                <c:pt idx="281">
                  <c:v>280.56</c:v>
                </c:pt>
                <c:pt idx="282">
                  <c:v>281.56</c:v>
                </c:pt>
                <c:pt idx="283">
                  <c:v>282.56</c:v>
                </c:pt>
                <c:pt idx="284">
                  <c:v>283.55</c:v>
                </c:pt>
                <c:pt idx="285">
                  <c:v>284.55</c:v>
                </c:pt>
                <c:pt idx="286">
                  <c:v>285.55</c:v>
                </c:pt>
                <c:pt idx="287">
                  <c:v>286.54000000000002</c:v>
                </c:pt>
                <c:pt idx="288">
                  <c:v>287.54000000000002</c:v>
                </c:pt>
                <c:pt idx="289">
                  <c:v>288.54000000000002</c:v>
                </c:pt>
                <c:pt idx="290">
                  <c:v>289.52999999999997</c:v>
                </c:pt>
                <c:pt idx="291">
                  <c:v>290.52999999999997</c:v>
                </c:pt>
                <c:pt idx="292">
                  <c:v>291.52999999999997</c:v>
                </c:pt>
                <c:pt idx="293">
                  <c:v>292.52</c:v>
                </c:pt>
                <c:pt idx="294">
                  <c:v>293.52</c:v>
                </c:pt>
                <c:pt idx="295">
                  <c:v>294.52</c:v>
                </c:pt>
                <c:pt idx="296">
                  <c:v>295.51</c:v>
                </c:pt>
                <c:pt idx="297">
                  <c:v>296.51</c:v>
                </c:pt>
                <c:pt idx="298">
                  <c:v>297.51</c:v>
                </c:pt>
                <c:pt idx="299">
                  <c:v>298.5</c:v>
                </c:pt>
                <c:pt idx="300">
                  <c:v>299.5</c:v>
                </c:pt>
              </c:numCache>
            </c:numRef>
          </c:xVal>
          <c:yVal>
            <c:numRef>
              <c:f>'[Oulput file_251017.xlsx]CHXG1'!$F$5:$F$305</c:f>
              <c:numCache>
                <c:formatCode>0.0000000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33.783000000000001</c:v>
                </c:pt>
                <c:pt idx="5">
                  <c:v>33.378999999999998</c:v>
                </c:pt>
                <c:pt idx="6">
                  <c:v>25.388000000000002</c:v>
                </c:pt>
                <c:pt idx="7">
                  <c:v>18.381</c:v>
                </c:pt>
                <c:pt idx="8">
                  <c:v>15.781000000000001</c:v>
                </c:pt>
                <c:pt idx="9">
                  <c:v>15.271000000000001</c:v>
                </c:pt>
                <c:pt idx="10">
                  <c:v>14.781000000000001</c:v>
                </c:pt>
                <c:pt idx="11">
                  <c:v>13.835000000000001</c:v>
                </c:pt>
                <c:pt idx="12">
                  <c:v>12.808</c:v>
                </c:pt>
                <c:pt idx="13">
                  <c:v>11.97</c:v>
                </c:pt>
                <c:pt idx="14">
                  <c:v>11.353999999999999</c:v>
                </c:pt>
                <c:pt idx="15">
                  <c:v>10.821</c:v>
                </c:pt>
                <c:pt idx="16">
                  <c:v>10.324999999999999</c:v>
                </c:pt>
                <c:pt idx="17">
                  <c:v>9.8472000000000008</c:v>
                </c:pt>
                <c:pt idx="18">
                  <c:v>9.407</c:v>
                </c:pt>
                <c:pt idx="19">
                  <c:v>9.0114000000000001</c:v>
                </c:pt>
                <c:pt idx="20">
                  <c:v>8.6530000000000005</c:v>
                </c:pt>
                <c:pt idx="21">
                  <c:v>8.3249999999999993</c:v>
                </c:pt>
                <c:pt idx="22">
                  <c:v>8.0198999999999998</c:v>
                </c:pt>
                <c:pt idx="23">
                  <c:v>7.7401</c:v>
                </c:pt>
                <c:pt idx="24">
                  <c:v>7.4790999999999999</c:v>
                </c:pt>
                <c:pt idx="25">
                  <c:v>7.2370999999999999</c:v>
                </c:pt>
                <c:pt idx="26">
                  <c:v>7.0090000000000003</c:v>
                </c:pt>
                <c:pt idx="27">
                  <c:v>6.7973999999999997</c:v>
                </c:pt>
                <c:pt idx="28">
                  <c:v>6.5971000000000002</c:v>
                </c:pt>
                <c:pt idx="29">
                  <c:v>6.4054000000000002</c:v>
                </c:pt>
                <c:pt idx="30">
                  <c:v>6.2221000000000002</c:v>
                </c:pt>
                <c:pt idx="31">
                  <c:v>6.0461999999999998</c:v>
                </c:pt>
                <c:pt idx="32">
                  <c:v>5.8742999999999999</c:v>
                </c:pt>
                <c:pt idx="33">
                  <c:v>5.7080000000000002</c:v>
                </c:pt>
                <c:pt idx="34">
                  <c:v>5.5445000000000002</c:v>
                </c:pt>
                <c:pt idx="35">
                  <c:v>5.383</c:v>
                </c:pt>
                <c:pt idx="36">
                  <c:v>5.2214999999999998</c:v>
                </c:pt>
                <c:pt idx="37">
                  <c:v>5.0614999999999997</c:v>
                </c:pt>
                <c:pt idx="38">
                  <c:v>4.9000000000000004</c:v>
                </c:pt>
                <c:pt idx="39">
                  <c:v>4.7382</c:v>
                </c:pt>
                <c:pt idx="40">
                  <c:v>4.5724999999999998</c:v>
                </c:pt>
                <c:pt idx="41">
                  <c:v>4.4053000000000004</c:v>
                </c:pt>
                <c:pt idx="42">
                  <c:v>4.2374000000000001</c:v>
                </c:pt>
                <c:pt idx="43">
                  <c:v>4.0655000000000001</c:v>
                </c:pt>
                <c:pt idx="44">
                  <c:v>3.8906999999999998</c:v>
                </c:pt>
                <c:pt idx="45">
                  <c:v>3.7147999999999999</c:v>
                </c:pt>
                <c:pt idx="46">
                  <c:v>3.5373999999999999</c:v>
                </c:pt>
                <c:pt idx="47">
                  <c:v>3.3589000000000002</c:v>
                </c:pt>
                <c:pt idx="48">
                  <c:v>3.1812999999999998</c:v>
                </c:pt>
                <c:pt idx="49">
                  <c:v>3.0026999999999999</c:v>
                </c:pt>
                <c:pt idx="50">
                  <c:v>2.8250000000000002</c:v>
                </c:pt>
                <c:pt idx="51">
                  <c:v>2.6497000000000002</c:v>
                </c:pt>
                <c:pt idx="52">
                  <c:v>2.4775999999999998</c:v>
                </c:pt>
                <c:pt idx="53">
                  <c:v>2.3089</c:v>
                </c:pt>
                <c:pt idx="54">
                  <c:v>2.1454</c:v>
                </c:pt>
                <c:pt idx="55">
                  <c:v>1.9863</c:v>
                </c:pt>
                <c:pt idx="56">
                  <c:v>1.8326</c:v>
                </c:pt>
                <c:pt idx="57">
                  <c:v>1.6868000000000001</c:v>
                </c:pt>
                <c:pt idx="58">
                  <c:v>1.5482</c:v>
                </c:pt>
                <c:pt idx="59">
                  <c:v>1.4166000000000001</c:v>
                </c:pt>
                <c:pt idx="60">
                  <c:v>1.2937000000000001</c:v>
                </c:pt>
                <c:pt idx="61">
                  <c:v>1.1783999999999999</c:v>
                </c:pt>
                <c:pt idx="62">
                  <c:v>1.0717000000000001</c:v>
                </c:pt>
                <c:pt idx="63">
                  <c:v>0.97333000000000003</c:v>
                </c:pt>
                <c:pt idx="64">
                  <c:v>0.88288</c:v>
                </c:pt>
                <c:pt idx="65">
                  <c:v>0.80127999999999999</c:v>
                </c:pt>
                <c:pt idx="66">
                  <c:v>0.72713000000000005</c:v>
                </c:pt>
                <c:pt idx="67">
                  <c:v>0.66008999999999995</c:v>
                </c:pt>
                <c:pt idx="68">
                  <c:v>0.60070999999999997</c:v>
                </c:pt>
                <c:pt idx="69">
                  <c:v>0.54815999999999998</c:v>
                </c:pt>
                <c:pt idx="70">
                  <c:v>0.50183</c:v>
                </c:pt>
                <c:pt idx="71">
                  <c:v>0.46145000000000003</c:v>
                </c:pt>
                <c:pt idx="72">
                  <c:v>0.42703999999999998</c:v>
                </c:pt>
                <c:pt idx="73">
                  <c:v>0.39726</c:v>
                </c:pt>
                <c:pt idx="74">
                  <c:v>0.37267</c:v>
                </c:pt>
                <c:pt idx="75">
                  <c:v>0.35199000000000003</c:v>
                </c:pt>
                <c:pt idx="76">
                  <c:v>0.33542</c:v>
                </c:pt>
                <c:pt idx="77">
                  <c:v>0.32235999999999998</c:v>
                </c:pt>
                <c:pt idx="78">
                  <c:v>0.31259999999999999</c:v>
                </c:pt>
                <c:pt idx="79">
                  <c:v>0.30552000000000001</c:v>
                </c:pt>
                <c:pt idx="80">
                  <c:v>0.30108000000000001</c:v>
                </c:pt>
                <c:pt idx="81">
                  <c:v>0.29891000000000001</c:v>
                </c:pt>
                <c:pt idx="82">
                  <c:v>0.2989</c:v>
                </c:pt>
                <c:pt idx="83">
                  <c:v>0.30060999999999999</c:v>
                </c:pt>
                <c:pt idx="84">
                  <c:v>0.30401</c:v>
                </c:pt>
                <c:pt idx="85">
                  <c:v>0.30889</c:v>
                </c:pt>
                <c:pt idx="86">
                  <c:v>0.31513999999999998</c:v>
                </c:pt>
                <c:pt idx="87">
                  <c:v>0.32245000000000001</c:v>
                </c:pt>
                <c:pt idx="88">
                  <c:v>0.33084000000000002</c:v>
                </c:pt>
                <c:pt idx="89">
                  <c:v>0.34014</c:v>
                </c:pt>
                <c:pt idx="90">
                  <c:v>0.35033999999999998</c:v>
                </c:pt>
                <c:pt idx="91">
                  <c:v>0.3614</c:v>
                </c:pt>
                <c:pt idx="92">
                  <c:v>0.37317</c:v>
                </c:pt>
                <c:pt idx="93">
                  <c:v>0.38550000000000001</c:v>
                </c:pt>
                <c:pt idx="94">
                  <c:v>0.39832000000000001</c:v>
                </c:pt>
                <c:pt idx="95">
                  <c:v>0.41182000000000002</c:v>
                </c:pt>
                <c:pt idx="96">
                  <c:v>0.42557</c:v>
                </c:pt>
                <c:pt idx="97">
                  <c:v>0.43969000000000003</c:v>
                </c:pt>
                <c:pt idx="98">
                  <c:v>0.45424999999999999</c:v>
                </c:pt>
                <c:pt idx="99">
                  <c:v>0.46911999999999998</c:v>
                </c:pt>
                <c:pt idx="100">
                  <c:v>0.48343999999999998</c:v>
                </c:pt>
                <c:pt idx="101">
                  <c:v>0.49552000000000002</c:v>
                </c:pt>
                <c:pt idx="102">
                  <c:v>0.50695999999999997</c:v>
                </c:pt>
                <c:pt idx="103">
                  <c:v>0.51768999999999998</c:v>
                </c:pt>
                <c:pt idx="104">
                  <c:v>0.52768000000000004</c:v>
                </c:pt>
                <c:pt idx="105">
                  <c:v>0.53647999999999996</c:v>
                </c:pt>
                <c:pt idx="106">
                  <c:v>0.54405000000000003</c:v>
                </c:pt>
                <c:pt idx="107">
                  <c:v>0.55025999999999997</c:v>
                </c:pt>
                <c:pt idx="108">
                  <c:v>0.55528999999999995</c:v>
                </c:pt>
                <c:pt idx="109">
                  <c:v>0.55867999999999995</c:v>
                </c:pt>
                <c:pt idx="110">
                  <c:v>0.56069000000000002</c:v>
                </c:pt>
                <c:pt idx="111">
                  <c:v>0.56111</c:v>
                </c:pt>
                <c:pt idx="112">
                  <c:v>0.56001999999999996</c:v>
                </c:pt>
                <c:pt idx="113">
                  <c:v>0.55744000000000005</c:v>
                </c:pt>
                <c:pt idx="114">
                  <c:v>0.55318000000000001</c:v>
                </c:pt>
                <c:pt idx="115">
                  <c:v>0.54764000000000002</c:v>
                </c:pt>
                <c:pt idx="116">
                  <c:v>0.54049999999999998</c:v>
                </c:pt>
                <c:pt idx="117">
                  <c:v>0.53161999999999998</c:v>
                </c:pt>
                <c:pt idx="118">
                  <c:v>0.52159999999999995</c:v>
                </c:pt>
                <c:pt idx="119">
                  <c:v>0.51012000000000002</c:v>
                </c:pt>
                <c:pt idx="120">
                  <c:v>0.49736000000000002</c:v>
                </c:pt>
                <c:pt idx="121">
                  <c:v>0.48337000000000002</c:v>
                </c:pt>
                <c:pt idx="122">
                  <c:v>0.46820000000000001</c:v>
                </c:pt>
                <c:pt idx="123">
                  <c:v>0.45207999999999998</c:v>
                </c:pt>
                <c:pt idx="124">
                  <c:v>0.43502999999999997</c:v>
                </c:pt>
                <c:pt idx="125">
                  <c:v>0.41715999999999998</c:v>
                </c:pt>
                <c:pt idx="126">
                  <c:v>0.39839999999999998</c:v>
                </c:pt>
                <c:pt idx="127">
                  <c:v>0.37894</c:v>
                </c:pt>
                <c:pt idx="128">
                  <c:v>0.35888999999999999</c:v>
                </c:pt>
                <c:pt idx="129">
                  <c:v>0.33832000000000001</c:v>
                </c:pt>
                <c:pt idx="130">
                  <c:v>0.31727</c:v>
                </c:pt>
                <c:pt idx="131">
                  <c:v>0.29564000000000001</c:v>
                </c:pt>
                <c:pt idx="132">
                  <c:v>0.2737</c:v>
                </c:pt>
                <c:pt idx="133">
                  <c:v>0.25136999999999998</c:v>
                </c:pt>
                <c:pt idx="134">
                  <c:v>0.22889000000000001</c:v>
                </c:pt>
                <c:pt idx="135">
                  <c:v>0.20626</c:v>
                </c:pt>
                <c:pt idx="136">
                  <c:v>0.18343999999999999</c:v>
                </c:pt>
                <c:pt idx="137">
                  <c:v>0.16067999999999999</c:v>
                </c:pt>
                <c:pt idx="138">
                  <c:v>0.13797000000000001</c:v>
                </c:pt>
                <c:pt idx="139">
                  <c:v>0.11545999999999999</c:v>
                </c:pt>
                <c:pt idx="140">
                  <c:v>9.3181E-2</c:v>
                </c:pt>
                <c:pt idx="141">
                  <c:v>7.1248000000000006E-2</c:v>
                </c:pt>
                <c:pt idx="142">
                  <c:v>5.2818999999999998E-2</c:v>
                </c:pt>
                <c:pt idx="143">
                  <c:v>4.0572999999999998E-2</c:v>
                </c:pt>
                <c:pt idx="144">
                  <c:v>3.1431000000000001E-2</c:v>
                </c:pt>
                <c:pt idx="145">
                  <c:v>2.4375999999999998E-2</c:v>
                </c:pt>
                <c:pt idx="146">
                  <c:v>1.8887999999999999E-2</c:v>
                </c:pt>
                <c:pt idx="147">
                  <c:v>1.4589E-2</c:v>
                </c:pt>
                <c:pt idx="148">
                  <c:v>1.1254E-2</c:v>
                </c:pt>
                <c:pt idx="149">
                  <c:v>8.6613999999999997E-3</c:v>
                </c:pt>
                <c:pt idx="150">
                  <c:v>6.6690999999999999E-3</c:v>
                </c:pt>
                <c:pt idx="151">
                  <c:v>5.1349000000000004E-3</c:v>
                </c:pt>
                <c:pt idx="152">
                  <c:v>3.9541000000000003E-3</c:v>
                </c:pt>
                <c:pt idx="153">
                  <c:v>3.0468000000000001E-3</c:v>
                </c:pt>
                <c:pt idx="154">
                  <c:v>2.3541E-3</c:v>
                </c:pt>
                <c:pt idx="155">
                  <c:v>1.8247000000000001E-3</c:v>
                </c:pt>
                <c:pt idx="156">
                  <c:v>1.4139999999999999E-3</c:v>
                </c:pt>
                <c:pt idx="157">
                  <c:v>1.0956E-3</c:v>
                </c:pt>
                <c:pt idx="158">
                  <c:v>8.5428000000000001E-4</c:v>
                </c:pt>
                <c:pt idx="159">
                  <c:v>6.6472999999999999E-4</c:v>
                </c:pt>
                <c:pt idx="160">
                  <c:v>5.1997000000000002E-4</c:v>
                </c:pt>
                <c:pt idx="161">
                  <c:v>4.0157000000000002E-4</c:v>
                </c:pt>
                <c:pt idx="162">
                  <c:v>3.0762999999999998E-4</c:v>
                </c:pt>
                <c:pt idx="163">
                  <c:v>2.4018999999999999E-4</c:v>
                </c:pt>
                <c:pt idx="164">
                  <c:v>1.8091E-4</c:v>
                </c:pt>
                <c:pt idx="165">
                  <c:v>1.3735E-4</c:v>
                </c:pt>
                <c:pt idx="166">
                  <c:v>9.9290999999999995E-5</c:v>
                </c:pt>
                <c:pt idx="167">
                  <c:v>7.0524000000000004E-5</c:v>
                </c:pt>
                <c:pt idx="168">
                  <c:v>4.8056999999999997E-5</c:v>
                </c:pt>
                <c:pt idx="169">
                  <c:v>3.0341999999999999E-5</c:v>
                </c:pt>
                <c:pt idx="170">
                  <c:v>1.7904999999999999E-5</c:v>
                </c:pt>
                <c:pt idx="171">
                  <c:v>8.1842000000000003E-6</c:v>
                </c:pt>
                <c:pt idx="172">
                  <c:v>2.5874E-6</c:v>
                </c:pt>
                <c:pt idx="173">
                  <c:v>1.9072E-7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FA-4B54-991E-3B08470378E9}"/>
            </c:ext>
          </c:extLst>
        </c:ser>
        <c:ser>
          <c:idx val="2"/>
          <c:order val="2"/>
          <c:tx>
            <c:v>CHXG0 b1-b1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'[Oulput file_251017.xlsx]CHXG1'!$J$5:$J$305</c:f>
              <c:numCache>
                <c:formatCode>General</c:formatCode>
                <c:ptCount val="301"/>
                <c:pt idx="0">
                  <c:v>0.49834000000000001</c:v>
                </c:pt>
                <c:pt idx="1">
                  <c:v>1.4950000000000001</c:v>
                </c:pt>
                <c:pt idx="2">
                  <c:v>2.4916999999999998</c:v>
                </c:pt>
                <c:pt idx="3">
                  <c:v>3.4883999999999999</c:v>
                </c:pt>
                <c:pt idx="4">
                  <c:v>4.4850000000000003</c:v>
                </c:pt>
                <c:pt idx="5">
                  <c:v>5.4817</c:v>
                </c:pt>
                <c:pt idx="6">
                  <c:v>6.4783999999999997</c:v>
                </c:pt>
                <c:pt idx="7">
                  <c:v>7.4751000000000003</c:v>
                </c:pt>
                <c:pt idx="8">
                  <c:v>8.4718</c:v>
                </c:pt>
                <c:pt idx="9">
                  <c:v>9.4684000000000008</c:v>
                </c:pt>
                <c:pt idx="10">
                  <c:v>10.465</c:v>
                </c:pt>
                <c:pt idx="11">
                  <c:v>11.462</c:v>
                </c:pt>
                <c:pt idx="12">
                  <c:v>12.458</c:v>
                </c:pt>
                <c:pt idx="13">
                  <c:v>13.455</c:v>
                </c:pt>
                <c:pt idx="14">
                  <c:v>14.452</c:v>
                </c:pt>
                <c:pt idx="15">
                  <c:v>15.449</c:v>
                </c:pt>
                <c:pt idx="16">
                  <c:v>16.445</c:v>
                </c:pt>
                <c:pt idx="17">
                  <c:v>17.442</c:v>
                </c:pt>
                <c:pt idx="18">
                  <c:v>18.439</c:v>
                </c:pt>
                <c:pt idx="19">
                  <c:v>19.434999999999999</c:v>
                </c:pt>
                <c:pt idx="20">
                  <c:v>20.431999999999999</c:v>
                </c:pt>
                <c:pt idx="21">
                  <c:v>21.428999999999998</c:v>
                </c:pt>
                <c:pt idx="22">
                  <c:v>22.425000000000001</c:v>
                </c:pt>
                <c:pt idx="23">
                  <c:v>23.422000000000001</c:v>
                </c:pt>
                <c:pt idx="24">
                  <c:v>24.419</c:v>
                </c:pt>
                <c:pt idx="25">
                  <c:v>25.414999999999999</c:v>
                </c:pt>
                <c:pt idx="26">
                  <c:v>26.411999999999999</c:v>
                </c:pt>
                <c:pt idx="27">
                  <c:v>27.408999999999999</c:v>
                </c:pt>
                <c:pt idx="28">
                  <c:v>28.405000000000001</c:v>
                </c:pt>
                <c:pt idx="29">
                  <c:v>29.402000000000001</c:v>
                </c:pt>
                <c:pt idx="30">
                  <c:v>30.399000000000001</c:v>
                </c:pt>
                <c:pt idx="31">
                  <c:v>31.395</c:v>
                </c:pt>
                <c:pt idx="32">
                  <c:v>32.392000000000003</c:v>
                </c:pt>
                <c:pt idx="33">
                  <c:v>33.389000000000003</c:v>
                </c:pt>
                <c:pt idx="34">
                  <c:v>34.384999999999998</c:v>
                </c:pt>
                <c:pt idx="35">
                  <c:v>35.381999999999998</c:v>
                </c:pt>
                <c:pt idx="36">
                  <c:v>36.378999999999998</c:v>
                </c:pt>
                <c:pt idx="37">
                  <c:v>37.375</c:v>
                </c:pt>
                <c:pt idx="38">
                  <c:v>38.372</c:v>
                </c:pt>
                <c:pt idx="39">
                  <c:v>39.369</c:v>
                </c:pt>
                <c:pt idx="40">
                  <c:v>40.365000000000002</c:v>
                </c:pt>
                <c:pt idx="41">
                  <c:v>41.362000000000002</c:v>
                </c:pt>
                <c:pt idx="42">
                  <c:v>42.359000000000002</c:v>
                </c:pt>
                <c:pt idx="43">
                  <c:v>43.354999999999997</c:v>
                </c:pt>
                <c:pt idx="44">
                  <c:v>44.351999999999997</c:v>
                </c:pt>
                <c:pt idx="45">
                  <c:v>45.348999999999997</c:v>
                </c:pt>
                <c:pt idx="46">
                  <c:v>46.345999999999997</c:v>
                </c:pt>
                <c:pt idx="47">
                  <c:v>47.341999999999999</c:v>
                </c:pt>
                <c:pt idx="48">
                  <c:v>48.338999999999999</c:v>
                </c:pt>
                <c:pt idx="49">
                  <c:v>49.335999999999999</c:v>
                </c:pt>
                <c:pt idx="50">
                  <c:v>50.332000000000001</c:v>
                </c:pt>
                <c:pt idx="51">
                  <c:v>51.329000000000001</c:v>
                </c:pt>
                <c:pt idx="52">
                  <c:v>52.326000000000001</c:v>
                </c:pt>
                <c:pt idx="53">
                  <c:v>53.322000000000003</c:v>
                </c:pt>
                <c:pt idx="54">
                  <c:v>54.319000000000003</c:v>
                </c:pt>
                <c:pt idx="55">
                  <c:v>55.316000000000003</c:v>
                </c:pt>
                <c:pt idx="56">
                  <c:v>56.311999999999998</c:v>
                </c:pt>
                <c:pt idx="57">
                  <c:v>57.308999999999997</c:v>
                </c:pt>
                <c:pt idx="58">
                  <c:v>58.305999999999997</c:v>
                </c:pt>
                <c:pt idx="59">
                  <c:v>59.302</c:v>
                </c:pt>
                <c:pt idx="60">
                  <c:v>60.298999999999999</c:v>
                </c:pt>
                <c:pt idx="61">
                  <c:v>61.295999999999999</c:v>
                </c:pt>
                <c:pt idx="62">
                  <c:v>62.292000000000002</c:v>
                </c:pt>
                <c:pt idx="63">
                  <c:v>63.289000000000001</c:v>
                </c:pt>
                <c:pt idx="64">
                  <c:v>64.286000000000001</c:v>
                </c:pt>
                <c:pt idx="65">
                  <c:v>65.281999999999996</c:v>
                </c:pt>
                <c:pt idx="66">
                  <c:v>66.278999999999996</c:v>
                </c:pt>
                <c:pt idx="67">
                  <c:v>67.275999999999996</c:v>
                </c:pt>
                <c:pt idx="68">
                  <c:v>68.272000000000006</c:v>
                </c:pt>
                <c:pt idx="69">
                  <c:v>69.269000000000005</c:v>
                </c:pt>
                <c:pt idx="70">
                  <c:v>70.266000000000005</c:v>
                </c:pt>
                <c:pt idx="71">
                  <c:v>71.262</c:v>
                </c:pt>
                <c:pt idx="72">
                  <c:v>72.259</c:v>
                </c:pt>
                <c:pt idx="73">
                  <c:v>73.256</c:v>
                </c:pt>
                <c:pt idx="74">
                  <c:v>74.251999999999995</c:v>
                </c:pt>
                <c:pt idx="75">
                  <c:v>75.248999999999995</c:v>
                </c:pt>
                <c:pt idx="76">
                  <c:v>76.245999999999995</c:v>
                </c:pt>
                <c:pt idx="77">
                  <c:v>77.242999999999995</c:v>
                </c:pt>
                <c:pt idx="78">
                  <c:v>78.239000000000004</c:v>
                </c:pt>
                <c:pt idx="79">
                  <c:v>79.236000000000004</c:v>
                </c:pt>
                <c:pt idx="80">
                  <c:v>80.233000000000004</c:v>
                </c:pt>
                <c:pt idx="81">
                  <c:v>81.228999999999999</c:v>
                </c:pt>
                <c:pt idx="82">
                  <c:v>82.225999999999999</c:v>
                </c:pt>
                <c:pt idx="83">
                  <c:v>83.222999999999999</c:v>
                </c:pt>
                <c:pt idx="84">
                  <c:v>84.218999999999994</c:v>
                </c:pt>
                <c:pt idx="85">
                  <c:v>85.215999999999994</c:v>
                </c:pt>
                <c:pt idx="86">
                  <c:v>86.212999999999994</c:v>
                </c:pt>
                <c:pt idx="87">
                  <c:v>87.209000000000003</c:v>
                </c:pt>
                <c:pt idx="88">
                  <c:v>88.206000000000003</c:v>
                </c:pt>
                <c:pt idx="89">
                  <c:v>89.203000000000003</c:v>
                </c:pt>
                <c:pt idx="90">
                  <c:v>90.198999999999998</c:v>
                </c:pt>
                <c:pt idx="91">
                  <c:v>91.195999999999998</c:v>
                </c:pt>
                <c:pt idx="92">
                  <c:v>92.192999999999998</c:v>
                </c:pt>
                <c:pt idx="93">
                  <c:v>93.188999999999993</c:v>
                </c:pt>
                <c:pt idx="94">
                  <c:v>94.186000000000007</c:v>
                </c:pt>
                <c:pt idx="95">
                  <c:v>95.183000000000007</c:v>
                </c:pt>
                <c:pt idx="96">
                  <c:v>96.179000000000002</c:v>
                </c:pt>
                <c:pt idx="97">
                  <c:v>97.176000000000002</c:v>
                </c:pt>
                <c:pt idx="98">
                  <c:v>98.173000000000002</c:v>
                </c:pt>
                <c:pt idx="99">
                  <c:v>99.168999999999997</c:v>
                </c:pt>
                <c:pt idx="100">
                  <c:v>100.17</c:v>
                </c:pt>
                <c:pt idx="101">
                  <c:v>101.16</c:v>
                </c:pt>
                <c:pt idx="102">
                  <c:v>102.16</c:v>
                </c:pt>
                <c:pt idx="103">
                  <c:v>103.16</c:v>
                </c:pt>
                <c:pt idx="104">
                  <c:v>104.15</c:v>
                </c:pt>
                <c:pt idx="105">
                  <c:v>105.15</c:v>
                </c:pt>
                <c:pt idx="106">
                  <c:v>106.15</c:v>
                </c:pt>
                <c:pt idx="107">
                  <c:v>107.14</c:v>
                </c:pt>
                <c:pt idx="108">
                  <c:v>108.14</c:v>
                </c:pt>
                <c:pt idx="109">
                  <c:v>109.14</c:v>
                </c:pt>
                <c:pt idx="110">
                  <c:v>110.13</c:v>
                </c:pt>
                <c:pt idx="111">
                  <c:v>111.13</c:v>
                </c:pt>
                <c:pt idx="112">
                  <c:v>112.13</c:v>
                </c:pt>
                <c:pt idx="113">
                  <c:v>113.12</c:v>
                </c:pt>
                <c:pt idx="114">
                  <c:v>114.12</c:v>
                </c:pt>
                <c:pt idx="115">
                  <c:v>115.12</c:v>
                </c:pt>
                <c:pt idx="116">
                  <c:v>116.11</c:v>
                </c:pt>
                <c:pt idx="117">
                  <c:v>117.11</c:v>
                </c:pt>
                <c:pt idx="118">
                  <c:v>118.11</c:v>
                </c:pt>
                <c:pt idx="119">
                  <c:v>119.1</c:v>
                </c:pt>
                <c:pt idx="120">
                  <c:v>120.1</c:v>
                </c:pt>
                <c:pt idx="121">
                  <c:v>121.1</c:v>
                </c:pt>
                <c:pt idx="122">
                  <c:v>122.09</c:v>
                </c:pt>
                <c:pt idx="123">
                  <c:v>123.09</c:v>
                </c:pt>
                <c:pt idx="124">
                  <c:v>124.09</c:v>
                </c:pt>
                <c:pt idx="125">
                  <c:v>125.08</c:v>
                </c:pt>
                <c:pt idx="126">
                  <c:v>126.08</c:v>
                </c:pt>
                <c:pt idx="127">
                  <c:v>127.08</c:v>
                </c:pt>
                <c:pt idx="128">
                  <c:v>128.07</c:v>
                </c:pt>
                <c:pt idx="129">
                  <c:v>129.07</c:v>
                </c:pt>
                <c:pt idx="130">
                  <c:v>130.07</c:v>
                </c:pt>
                <c:pt idx="131">
                  <c:v>131.06</c:v>
                </c:pt>
                <c:pt idx="132">
                  <c:v>132.06</c:v>
                </c:pt>
                <c:pt idx="133">
                  <c:v>133.06</c:v>
                </c:pt>
                <c:pt idx="134">
                  <c:v>134.05000000000001</c:v>
                </c:pt>
                <c:pt idx="135">
                  <c:v>135.05000000000001</c:v>
                </c:pt>
                <c:pt idx="136">
                  <c:v>136.05000000000001</c:v>
                </c:pt>
                <c:pt idx="137">
                  <c:v>137.04</c:v>
                </c:pt>
                <c:pt idx="138">
                  <c:v>138.04</c:v>
                </c:pt>
                <c:pt idx="139">
                  <c:v>139.04</c:v>
                </c:pt>
                <c:pt idx="140">
                  <c:v>140.03</c:v>
                </c:pt>
                <c:pt idx="141">
                  <c:v>141.03</c:v>
                </c:pt>
                <c:pt idx="142">
                  <c:v>142.03</c:v>
                </c:pt>
                <c:pt idx="143">
                  <c:v>143.02000000000001</c:v>
                </c:pt>
                <c:pt idx="144">
                  <c:v>144.02000000000001</c:v>
                </c:pt>
                <c:pt idx="145">
                  <c:v>145.02000000000001</c:v>
                </c:pt>
                <c:pt idx="146">
                  <c:v>146.01</c:v>
                </c:pt>
                <c:pt idx="147">
                  <c:v>147.01</c:v>
                </c:pt>
                <c:pt idx="148">
                  <c:v>148.01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151.99</c:v>
                </c:pt>
                <c:pt idx="153">
                  <c:v>152.99</c:v>
                </c:pt>
                <c:pt idx="154">
                  <c:v>153.99</c:v>
                </c:pt>
                <c:pt idx="155">
                  <c:v>154.97999999999999</c:v>
                </c:pt>
                <c:pt idx="156">
                  <c:v>155.97999999999999</c:v>
                </c:pt>
                <c:pt idx="157">
                  <c:v>156.97999999999999</c:v>
                </c:pt>
                <c:pt idx="158">
                  <c:v>157.97</c:v>
                </c:pt>
                <c:pt idx="159">
                  <c:v>158.97</c:v>
                </c:pt>
                <c:pt idx="160">
                  <c:v>159.97</c:v>
                </c:pt>
                <c:pt idx="161">
                  <c:v>160.96</c:v>
                </c:pt>
                <c:pt idx="162">
                  <c:v>161.96</c:v>
                </c:pt>
                <c:pt idx="163">
                  <c:v>162.96</c:v>
                </c:pt>
                <c:pt idx="164">
                  <c:v>163.95</c:v>
                </c:pt>
                <c:pt idx="165">
                  <c:v>164.95</c:v>
                </c:pt>
                <c:pt idx="166">
                  <c:v>165.95</c:v>
                </c:pt>
                <c:pt idx="167">
                  <c:v>166.94</c:v>
                </c:pt>
                <c:pt idx="168">
                  <c:v>167.94</c:v>
                </c:pt>
                <c:pt idx="169">
                  <c:v>168.94</c:v>
                </c:pt>
                <c:pt idx="170">
                  <c:v>169.93</c:v>
                </c:pt>
                <c:pt idx="171">
                  <c:v>170.93</c:v>
                </c:pt>
                <c:pt idx="172">
                  <c:v>171.93</c:v>
                </c:pt>
                <c:pt idx="173">
                  <c:v>172.92</c:v>
                </c:pt>
                <c:pt idx="174">
                  <c:v>173.92</c:v>
                </c:pt>
                <c:pt idx="175">
                  <c:v>174.92</c:v>
                </c:pt>
                <c:pt idx="176">
                  <c:v>175.91</c:v>
                </c:pt>
                <c:pt idx="177">
                  <c:v>176.91</c:v>
                </c:pt>
                <c:pt idx="178">
                  <c:v>177.91</c:v>
                </c:pt>
                <c:pt idx="179">
                  <c:v>178.9</c:v>
                </c:pt>
                <c:pt idx="180">
                  <c:v>179.9</c:v>
                </c:pt>
                <c:pt idx="181">
                  <c:v>180.9</c:v>
                </c:pt>
                <c:pt idx="182">
                  <c:v>181.89</c:v>
                </c:pt>
                <c:pt idx="183">
                  <c:v>182.89</c:v>
                </c:pt>
                <c:pt idx="184">
                  <c:v>183.89</c:v>
                </c:pt>
                <c:pt idx="185">
                  <c:v>184.88</c:v>
                </c:pt>
                <c:pt idx="186">
                  <c:v>185.88</c:v>
                </c:pt>
                <c:pt idx="187">
                  <c:v>186.88</c:v>
                </c:pt>
                <c:pt idx="188">
                  <c:v>187.87</c:v>
                </c:pt>
                <c:pt idx="189">
                  <c:v>188.87</c:v>
                </c:pt>
                <c:pt idx="190">
                  <c:v>189.87</c:v>
                </c:pt>
                <c:pt idx="191">
                  <c:v>190.86</c:v>
                </c:pt>
                <c:pt idx="192">
                  <c:v>191.86</c:v>
                </c:pt>
                <c:pt idx="193">
                  <c:v>192.86</c:v>
                </c:pt>
                <c:pt idx="194">
                  <c:v>193.85</c:v>
                </c:pt>
                <c:pt idx="195">
                  <c:v>194.85</c:v>
                </c:pt>
                <c:pt idx="196">
                  <c:v>195.85</c:v>
                </c:pt>
                <c:pt idx="197">
                  <c:v>196.84</c:v>
                </c:pt>
                <c:pt idx="198">
                  <c:v>197.84</c:v>
                </c:pt>
                <c:pt idx="199">
                  <c:v>198.84</c:v>
                </c:pt>
                <c:pt idx="200">
                  <c:v>199.83</c:v>
                </c:pt>
                <c:pt idx="201">
                  <c:v>200.83</c:v>
                </c:pt>
                <c:pt idx="202">
                  <c:v>201.83</c:v>
                </c:pt>
                <c:pt idx="203">
                  <c:v>202.82</c:v>
                </c:pt>
                <c:pt idx="204">
                  <c:v>203.82</c:v>
                </c:pt>
                <c:pt idx="205">
                  <c:v>204.82</c:v>
                </c:pt>
                <c:pt idx="206">
                  <c:v>205.81</c:v>
                </c:pt>
                <c:pt idx="207">
                  <c:v>206.81</c:v>
                </c:pt>
                <c:pt idx="208">
                  <c:v>207.81</c:v>
                </c:pt>
                <c:pt idx="209">
                  <c:v>208.8</c:v>
                </c:pt>
                <c:pt idx="210">
                  <c:v>209.8</c:v>
                </c:pt>
                <c:pt idx="211">
                  <c:v>210.8</c:v>
                </c:pt>
                <c:pt idx="212">
                  <c:v>211.79</c:v>
                </c:pt>
                <c:pt idx="213">
                  <c:v>212.79</c:v>
                </c:pt>
                <c:pt idx="214">
                  <c:v>213.79</c:v>
                </c:pt>
                <c:pt idx="215">
                  <c:v>214.78</c:v>
                </c:pt>
                <c:pt idx="216">
                  <c:v>215.78</c:v>
                </c:pt>
                <c:pt idx="217">
                  <c:v>216.78</c:v>
                </c:pt>
                <c:pt idx="218">
                  <c:v>217.77</c:v>
                </c:pt>
                <c:pt idx="219">
                  <c:v>218.77</c:v>
                </c:pt>
                <c:pt idx="220">
                  <c:v>219.77</c:v>
                </c:pt>
                <c:pt idx="221">
                  <c:v>220.76</c:v>
                </c:pt>
                <c:pt idx="222">
                  <c:v>221.76</c:v>
                </c:pt>
                <c:pt idx="223">
                  <c:v>222.76</c:v>
                </c:pt>
                <c:pt idx="224">
                  <c:v>223.75</c:v>
                </c:pt>
                <c:pt idx="225">
                  <c:v>224.75</c:v>
                </c:pt>
                <c:pt idx="226">
                  <c:v>225.75</c:v>
                </c:pt>
                <c:pt idx="227">
                  <c:v>226.74</c:v>
                </c:pt>
                <c:pt idx="228">
                  <c:v>227.74</c:v>
                </c:pt>
                <c:pt idx="229">
                  <c:v>228.74</c:v>
                </c:pt>
                <c:pt idx="230">
                  <c:v>229.73</c:v>
                </c:pt>
                <c:pt idx="231">
                  <c:v>230.73</c:v>
                </c:pt>
                <c:pt idx="232">
                  <c:v>231.73</c:v>
                </c:pt>
                <c:pt idx="233">
                  <c:v>232.72</c:v>
                </c:pt>
                <c:pt idx="234">
                  <c:v>233.72</c:v>
                </c:pt>
                <c:pt idx="235">
                  <c:v>234.72</c:v>
                </c:pt>
                <c:pt idx="236">
                  <c:v>235.71</c:v>
                </c:pt>
                <c:pt idx="237">
                  <c:v>236.71</c:v>
                </c:pt>
                <c:pt idx="238">
                  <c:v>237.71</c:v>
                </c:pt>
                <c:pt idx="239">
                  <c:v>238.7</c:v>
                </c:pt>
                <c:pt idx="240">
                  <c:v>239.7</c:v>
                </c:pt>
                <c:pt idx="241">
                  <c:v>240.7</c:v>
                </c:pt>
                <c:pt idx="242">
                  <c:v>241.69</c:v>
                </c:pt>
                <c:pt idx="243">
                  <c:v>242.69</c:v>
                </c:pt>
                <c:pt idx="244">
                  <c:v>243.69</c:v>
                </c:pt>
                <c:pt idx="245">
                  <c:v>244.68</c:v>
                </c:pt>
                <c:pt idx="246">
                  <c:v>245.68</c:v>
                </c:pt>
                <c:pt idx="247">
                  <c:v>246.68</c:v>
                </c:pt>
                <c:pt idx="248">
                  <c:v>247.67</c:v>
                </c:pt>
                <c:pt idx="249">
                  <c:v>248.67</c:v>
                </c:pt>
                <c:pt idx="250">
                  <c:v>249.67</c:v>
                </c:pt>
                <c:pt idx="251">
                  <c:v>250.66</c:v>
                </c:pt>
                <c:pt idx="252">
                  <c:v>251.66</c:v>
                </c:pt>
                <c:pt idx="253">
                  <c:v>252.66</c:v>
                </c:pt>
                <c:pt idx="254">
                  <c:v>253.65</c:v>
                </c:pt>
                <c:pt idx="255">
                  <c:v>254.65</c:v>
                </c:pt>
                <c:pt idx="256">
                  <c:v>255.65</c:v>
                </c:pt>
                <c:pt idx="257">
                  <c:v>256.64</c:v>
                </c:pt>
                <c:pt idx="258">
                  <c:v>257.64</c:v>
                </c:pt>
                <c:pt idx="259">
                  <c:v>258.64</c:v>
                </c:pt>
                <c:pt idx="260">
                  <c:v>259.63</c:v>
                </c:pt>
                <c:pt idx="261">
                  <c:v>260.63</c:v>
                </c:pt>
                <c:pt idx="262">
                  <c:v>261.63</c:v>
                </c:pt>
                <c:pt idx="263">
                  <c:v>262.62</c:v>
                </c:pt>
                <c:pt idx="264">
                  <c:v>263.62</c:v>
                </c:pt>
                <c:pt idx="265">
                  <c:v>264.62</c:v>
                </c:pt>
                <c:pt idx="266">
                  <c:v>265.61</c:v>
                </c:pt>
                <c:pt idx="267">
                  <c:v>266.61</c:v>
                </c:pt>
                <c:pt idx="268">
                  <c:v>267.61</c:v>
                </c:pt>
                <c:pt idx="269">
                  <c:v>268.60000000000002</c:v>
                </c:pt>
                <c:pt idx="270">
                  <c:v>269.60000000000002</c:v>
                </c:pt>
                <c:pt idx="271">
                  <c:v>270.60000000000002</c:v>
                </c:pt>
                <c:pt idx="272">
                  <c:v>271.58999999999997</c:v>
                </c:pt>
                <c:pt idx="273">
                  <c:v>272.58999999999997</c:v>
                </c:pt>
                <c:pt idx="274">
                  <c:v>273.58999999999997</c:v>
                </c:pt>
                <c:pt idx="275">
                  <c:v>274.58</c:v>
                </c:pt>
                <c:pt idx="276">
                  <c:v>275.58</c:v>
                </c:pt>
                <c:pt idx="277">
                  <c:v>276.58</c:v>
                </c:pt>
                <c:pt idx="278">
                  <c:v>277.57</c:v>
                </c:pt>
                <c:pt idx="279">
                  <c:v>278.57</c:v>
                </c:pt>
                <c:pt idx="280">
                  <c:v>279.57</c:v>
                </c:pt>
                <c:pt idx="281">
                  <c:v>280.56</c:v>
                </c:pt>
                <c:pt idx="282">
                  <c:v>281.56</c:v>
                </c:pt>
                <c:pt idx="283">
                  <c:v>282.56</c:v>
                </c:pt>
                <c:pt idx="284">
                  <c:v>283.55</c:v>
                </c:pt>
                <c:pt idx="285">
                  <c:v>284.55</c:v>
                </c:pt>
                <c:pt idx="286">
                  <c:v>285.55</c:v>
                </c:pt>
                <c:pt idx="287">
                  <c:v>286.54000000000002</c:v>
                </c:pt>
                <c:pt idx="288">
                  <c:v>287.54000000000002</c:v>
                </c:pt>
                <c:pt idx="289">
                  <c:v>288.54000000000002</c:v>
                </c:pt>
                <c:pt idx="290">
                  <c:v>289.52999999999997</c:v>
                </c:pt>
                <c:pt idx="291">
                  <c:v>290.52999999999997</c:v>
                </c:pt>
                <c:pt idx="292">
                  <c:v>291.52999999999997</c:v>
                </c:pt>
                <c:pt idx="293">
                  <c:v>292.52</c:v>
                </c:pt>
                <c:pt idx="294">
                  <c:v>293.52</c:v>
                </c:pt>
                <c:pt idx="295">
                  <c:v>294.52</c:v>
                </c:pt>
                <c:pt idx="296">
                  <c:v>295.51</c:v>
                </c:pt>
                <c:pt idx="297">
                  <c:v>296.51</c:v>
                </c:pt>
                <c:pt idx="298">
                  <c:v>297.51</c:v>
                </c:pt>
                <c:pt idx="299">
                  <c:v>298.5</c:v>
                </c:pt>
                <c:pt idx="300">
                  <c:v>299.5</c:v>
                </c:pt>
              </c:numCache>
            </c:numRef>
          </c:xVal>
          <c:yVal>
            <c:numRef>
              <c:f>'[Oulput file_251017.xlsx]CHXG1'!$K$5:$K$305</c:f>
              <c:numCache>
                <c:formatCode>General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28.510999999999999</c:v>
                </c:pt>
                <c:pt idx="5">
                  <c:v>28.754999999999999</c:v>
                </c:pt>
                <c:pt idx="6">
                  <c:v>20.933</c:v>
                </c:pt>
                <c:pt idx="7">
                  <c:v>13.404</c:v>
                </c:pt>
                <c:pt idx="8">
                  <c:v>10.01</c:v>
                </c:pt>
                <c:pt idx="9">
                  <c:v>9.0540000000000003</c:v>
                </c:pt>
                <c:pt idx="10">
                  <c:v>8.4724000000000004</c:v>
                </c:pt>
                <c:pt idx="11">
                  <c:v>7.5659999999999998</c:v>
                </c:pt>
                <c:pt idx="12">
                  <c:v>6.5682</c:v>
                </c:pt>
                <c:pt idx="13">
                  <c:v>5.7725999999999997</c:v>
                </c:pt>
                <c:pt idx="14">
                  <c:v>5.2144000000000004</c:v>
                </c:pt>
                <c:pt idx="15">
                  <c:v>4.8029999999999999</c:v>
                </c:pt>
                <c:pt idx="16">
                  <c:v>4.4451000000000001</c:v>
                </c:pt>
                <c:pt idx="17">
                  <c:v>4.1162999999999998</c:v>
                </c:pt>
                <c:pt idx="18">
                  <c:v>3.8220000000000001</c:v>
                </c:pt>
                <c:pt idx="19">
                  <c:v>3.5646</c:v>
                </c:pt>
                <c:pt idx="20">
                  <c:v>3.3424999999999998</c:v>
                </c:pt>
                <c:pt idx="21">
                  <c:v>3.1482999999999999</c:v>
                </c:pt>
                <c:pt idx="22">
                  <c:v>2.9737</c:v>
                </c:pt>
                <c:pt idx="23">
                  <c:v>2.8113999999999999</c:v>
                </c:pt>
                <c:pt idx="24">
                  <c:v>2.6631</c:v>
                </c:pt>
                <c:pt idx="25">
                  <c:v>2.5289000000000001</c:v>
                </c:pt>
                <c:pt idx="26">
                  <c:v>2.4064999999999999</c:v>
                </c:pt>
                <c:pt idx="27">
                  <c:v>2.2926000000000002</c:v>
                </c:pt>
                <c:pt idx="28">
                  <c:v>2.1863000000000001</c:v>
                </c:pt>
                <c:pt idx="29">
                  <c:v>2.0899000000000001</c:v>
                </c:pt>
                <c:pt idx="30">
                  <c:v>2.0002</c:v>
                </c:pt>
                <c:pt idx="31">
                  <c:v>1.9194</c:v>
                </c:pt>
                <c:pt idx="32">
                  <c:v>1.8431999999999999</c:v>
                </c:pt>
                <c:pt idx="33">
                  <c:v>1.7736000000000001</c:v>
                </c:pt>
                <c:pt idx="34">
                  <c:v>1.7104999999999999</c:v>
                </c:pt>
                <c:pt idx="35">
                  <c:v>1.6525000000000001</c:v>
                </c:pt>
                <c:pt idx="36">
                  <c:v>1.5980000000000001</c:v>
                </c:pt>
                <c:pt idx="37">
                  <c:v>1.5491999999999999</c:v>
                </c:pt>
                <c:pt idx="38">
                  <c:v>1.5039</c:v>
                </c:pt>
                <c:pt idx="39">
                  <c:v>1.4621</c:v>
                </c:pt>
                <c:pt idx="40">
                  <c:v>1.4235</c:v>
                </c:pt>
                <c:pt idx="41">
                  <c:v>1.3876999999999999</c:v>
                </c:pt>
                <c:pt idx="42">
                  <c:v>1.3546</c:v>
                </c:pt>
                <c:pt idx="43">
                  <c:v>1.3238000000000001</c:v>
                </c:pt>
                <c:pt idx="44">
                  <c:v>1.2950999999999999</c:v>
                </c:pt>
                <c:pt idx="45">
                  <c:v>1.2685</c:v>
                </c:pt>
                <c:pt idx="46">
                  <c:v>1.2433000000000001</c:v>
                </c:pt>
                <c:pt idx="47">
                  <c:v>1.2197</c:v>
                </c:pt>
                <c:pt idx="48">
                  <c:v>1.1979</c:v>
                </c:pt>
                <c:pt idx="49">
                  <c:v>1.1780999999999999</c:v>
                </c:pt>
                <c:pt idx="50">
                  <c:v>1.159</c:v>
                </c:pt>
                <c:pt idx="51">
                  <c:v>1.1411</c:v>
                </c:pt>
                <c:pt idx="52">
                  <c:v>1.1244000000000001</c:v>
                </c:pt>
                <c:pt idx="53">
                  <c:v>1.1092</c:v>
                </c:pt>
                <c:pt idx="54">
                  <c:v>1.0945</c:v>
                </c:pt>
                <c:pt idx="55">
                  <c:v>1.0812999999999999</c:v>
                </c:pt>
                <c:pt idx="56">
                  <c:v>1.0688</c:v>
                </c:pt>
                <c:pt idx="57">
                  <c:v>1.0566</c:v>
                </c:pt>
                <c:pt idx="58">
                  <c:v>1.0461</c:v>
                </c:pt>
                <c:pt idx="59">
                  <c:v>1.0358000000000001</c:v>
                </c:pt>
                <c:pt idx="60">
                  <c:v>1.0262</c:v>
                </c:pt>
                <c:pt idx="61">
                  <c:v>1.0176000000000001</c:v>
                </c:pt>
                <c:pt idx="62">
                  <c:v>1.0093000000000001</c:v>
                </c:pt>
                <c:pt idx="63">
                  <c:v>1.0018</c:v>
                </c:pt>
                <c:pt idx="64">
                  <c:v>0.99478999999999995</c:v>
                </c:pt>
                <c:pt idx="65">
                  <c:v>0.98792000000000002</c:v>
                </c:pt>
                <c:pt idx="66">
                  <c:v>0.98155000000000003</c:v>
                </c:pt>
                <c:pt idx="67">
                  <c:v>0.97604000000000002</c:v>
                </c:pt>
                <c:pt idx="68">
                  <c:v>0.97011999999999998</c:v>
                </c:pt>
                <c:pt idx="69">
                  <c:v>0.96514999999999995</c:v>
                </c:pt>
                <c:pt idx="70">
                  <c:v>0.96038999999999997</c:v>
                </c:pt>
                <c:pt idx="71">
                  <c:v>0.95604999999999996</c:v>
                </c:pt>
                <c:pt idx="72">
                  <c:v>0.95162000000000002</c:v>
                </c:pt>
                <c:pt idx="73">
                  <c:v>0.94791000000000003</c:v>
                </c:pt>
                <c:pt idx="74">
                  <c:v>0.94445999999999997</c:v>
                </c:pt>
                <c:pt idx="75">
                  <c:v>0.94089</c:v>
                </c:pt>
                <c:pt idx="76">
                  <c:v>0.93796000000000002</c:v>
                </c:pt>
                <c:pt idx="77">
                  <c:v>0.93510000000000004</c:v>
                </c:pt>
                <c:pt idx="78">
                  <c:v>0.93269000000000002</c:v>
                </c:pt>
                <c:pt idx="79">
                  <c:v>0.93020999999999998</c:v>
                </c:pt>
                <c:pt idx="80">
                  <c:v>0.92784</c:v>
                </c:pt>
                <c:pt idx="81">
                  <c:v>0.92586999999999997</c:v>
                </c:pt>
                <c:pt idx="82">
                  <c:v>0.92391999999999996</c:v>
                </c:pt>
                <c:pt idx="83">
                  <c:v>0.92230999999999996</c:v>
                </c:pt>
                <c:pt idx="84">
                  <c:v>0.92079999999999995</c:v>
                </c:pt>
                <c:pt idx="85">
                  <c:v>0.91929000000000005</c:v>
                </c:pt>
                <c:pt idx="86">
                  <c:v>0.91800000000000004</c:v>
                </c:pt>
                <c:pt idx="87">
                  <c:v>0.91683999999999999</c:v>
                </c:pt>
                <c:pt idx="88">
                  <c:v>0.91574999999999995</c:v>
                </c:pt>
                <c:pt idx="89">
                  <c:v>0.91496</c:v>
                </c:pt>
                <c:pt idx="90">
                  <c:v>0.91393000000000002</c:v>
                </c:pt>
                <c:pt idx="91">
                  <c:v>0.91347</c:v>
                </c:pt>
                <c:pt idx="92">
                  <c:v>0.91252</c:v>
                </c:pt>
                <c:pt idx="93">
                  <c:v>0.91203000000000001</c:v>
                </c:pt>
                <c:pt idx="94">
                  <c:v>0.91168000000000005</c:v>
                </c:pt>
                <c:pt idx="95">
                  <c:v>0.91088999999999998</c:v>
                </c:pt>
                <c:pt idx="96">
                  <c:v>0.91073000000000004</c:v>
                </c:pt>
                <c:pt idx="97">
                  <c:v>0.91034000000000004</c:v>
                </c:pt>
                <c:pt idx="98">
                  <c:v>0.91017000000000003</c:v>
                </c:pt>
                <c:pt idx="99">
                  <c:v>0.90978000000000003</c:v>
                </c:pt>
                <c:pt idx="100">
                  <c:v>0.90349000000000002</c:v>
                </c:pt>
                <c:pt idx="101">
                  <c:v>0.87797000000000003</c:v>
                </c:pt>
                <c:pt idx="102">
                  <c:v>0.85145999999999999</c:v>
                </c:pt>
                <c:pt idx="103">
                  <c:v>0.82562000000000002</c:v>
                </c:pt>
                <c:pt idx="104">
                  <c:v>0.80030999999999997</c:v>
                </c:pt>
                <c:pt idx="105">
                  <c:v>0.77547999999999995</c:v>
                </c:pt>
                <c:pt idx="106">
                  <c:v>0.75129999999999997</c:v>
                </c:pt>
                <c:pt idx="107">
                  <c:v>0.72770999999999997</c:v>
                </c:pt>
                <c:pt idx="108">
                  <c:v>0.70455999999999996</c:v>
                </c:pt>
                <c:pt idx="109">
                  <c:v>0.68149999999999999</c:v>
                </c:pt>
                <c:pt idx="110">
                  <c:v>0.65925</c:v>
                </c:pt>
                <c:pt idx="111">
                  <c:v>0.63748000000000005</c:v>
                </c:pt>
                <c:pt idx="112">
                  <c:v>0.61594000000000004</c:v>
                </c:pt>
                <c:pt idx="113">
                  <c:v>0.59494000000000002</c:v>
                </c:pt>
                <c:pt idx="114">
                  <c:v>0.57413999999999998</c:v>
                </c:pt>
                <c:pt idx="115">
                  <c:v>0.55386000000000002</c:v>
                </c:pt>
                <c:pt idx="116">
                  <c:v>0.53388000000000002</c:v>
                </c:pt>
                <c:pt idx="117">
                  <c:v>0.51426000000000005</c:v>
                </c:pt>
                <c:pt idx="118">
                  <c:v>0.49503000000000003</c:v>
                </c:pt>
                <c:pt idx="119">
                  <c:v>0.47599999999999998</c:v>
                </c:pt>
                <c:pt idx="120">
                  <c:v>0.45732</c:v>
                </c:pt>
                <c:pt idx="121">
                  <c:v>0.43895000000000001</c:v>
                </c:pt>
                <c:pt idx="122">
                  <c:v>0.42092000000000002</c:v>
                </c:pt>
                <c:pt idx="123">
                  <c:v>0.40312999999999999</c:v>
                </c:pt>
                <c:pt idx="124">
                  <c:v>0.3856</c:v>
                </c:pt>
                <c:pt idx="125">
                  <c:v>0.36841000000000002</c:v>
                </c:pt>
                <c:pt idx="126">
                  <c:v>0.35137000000000002</c:v>
                </c:pt>
                <c:pt idx="127">
                  <c:v>0.33452999999999999</c:v>
                </c:pt>
                <c:pt idx="128">
                  <c:v>0.31785999999999998</c:v>
                </c:pt>
                <c:pt idx="129">
                  <c:v>0.30162</c:v>
                </c:pt>
                <c:pt idx="130">
                  <c:v>0.28549000000000002</c:v>
                </c:pt>
                <c:pt idx="131">
                  <c:v>0.26973000000000003</c:v>
                </c:pt>
                <c:pt idx="132">
                  <c:v>0.25407000000000002</c:v>
                </c:pt>
                <c:pt idx="133">
                  <c:v>0.23863000000000001</c:v>
                </c:pt>
                <c:pt idx="134">
                  <c:v>0.22339999999999999</c:v>
                </c:pt>
                <c:pt idx="135">
                  <c:v>0.20835999999999999</c:v>
                </c:pt>
                <c:pt idx="136">
                  <c:v>0.19356999999999999</c:v>
                </c:pt>
                <c:pt idx="137">
                  <c:v>0.17899000000000001</c:v>
                </c:pt>
                <c:pt idx="138">
                  <c:v>0.16450000000000001</c:v>
                </c:pt>
                <c:pt idx="139">
                  <c:v>0.15017</c:v>
                </c:pt>
                <c:pt idx="140">
                  <c:v>0.13614999999999999</c:v>
                </c:pt>
                <c:pt idx="141">
                  <c:v>0.12214</c:v>
                </c:pt>
                <c:pt idx="142">
                  <c:v>0.10936999999999999</c:v>
                </c:pt>
                <c:pt idx="143" formatCode="0.00E+00">
                  <c:v>9.8651000000000003E-2</c:v>
                </c:pt>
                <c:pt idx="144" formatCode="0.00E+00">
                  <c:v>8.9098999999999998E-2</c:v>
                </c:pt>
                <c:pt idx="145" formatCode="0.00E+00">
                  <c:v>8.0567E-2</c:v>
                </c:pt>
                <c:pt idx="146" formatCode="0.00E+00">
                  <c:v>7.2789000000000006E-2</c:v>
                </c:pt>
                <c:pt idx="147" formatCode="0.00E+00">
                  <c:v>6.5666000000000002E-2</c:v>
                </c:pt>
                <c:pt idx="148" formatCode="0.00E+00">
                  <c:v>5.9179000000000002E-2</c:v>
                </c:pt>
                <c:pt idx="149" formatCode="0.00E+00">
                  <c:v>5.3156000000000002E-2</c:v>
                </c:pt>
                <c:pt idx="150" formatCode="0.00E+00">
                  <c:v>4.7648000000000003E-2</c:v>
                </c:pt>
                <c:pt idx="151" formatCode="0.00E+00">
                  <c:v>4.2587E-2</c:v>
                </c:pt>
                <c:pt idx="152" formatCode="0.00E+00">
                  <c:v>3.7933000000000001E-2</c:v>
                </c:pt>
                <c:pt idx="153" formatCode="0.00E+00">
                  <c:v>3.3667999999999997E-2</c:v>
                </c:pt>
                <c:pt idx="154" formatCode="0.00E+00">
                  <c:v>2.9749999999999999E-2</c:v>
                </c:pt>
                <c:pt idx="155" formatCode="0.00E+00">
                  <c:v>2.6169000000000001E-2</c:v>
                </c:pt>
                <c:pt idx="156" formatCode="0.00E+00">
                  <c:v>2.2887999999999999E-2</c:v>
                </c:pt>
                <c:pt idx="157" formatCode="0.00E+00">
                  <c:v>1.9883000000000001E-2</c:v>
                </c:pt>
                <c:pt idx="158" formatCode="0.00E+00">
                  <c:v>1.7145000000000001E-2</c:v>
                </c:pt>
                <c:pt idx="159" formatCode="0.00E+00">
                  <c:v>1.4676E-2</c:v>
                </c:pt>
                <c:pt idx="160" formatCode="0.00E+00">
                  <c:v>1.2448000000000001E-2</c:v>
                </c:pt>
                <c:pt idx="161" formatCode="0.00E+00">
                  <c:v>1.0437E-2</c:v>
                </c:pt>
                <c:pt idx="162" formatCode="0.00E+00">
                  <c:v>8.6227999999999999E-3</c:v>
                </c:pt>
                <c:pt idx="163" formatCode="0.00E+00">
                  <c:v>7.0318000000000004E-3</c:v>
                </c:pt>
                <c:pt idx="164" formatCode="0.00E+00">
                  <c:v>5.6273E-3</c:v>
                </c:pt>
                <c:pt idx="165" formatCode="0.00E+00">
                  <c:v>4.3920000000000001E-3</c:v>
                </c:pt>
                <c:pt idx="166" formatCode="0.00E+00">
                  <c:v>3.3368999999999998E-3</c:v>
                </c:pt>
                <c:pt idx="167" formatCode="0.00E+00">
                  <c:v>2.4386E-3</c:v>
                </c:pt>
                <c:pt idx="168" formatCode="0.00E+00">
                  <c:v>1.7014E-3</c:v>
                </c:pt>
                <c:pt idx="169" formatCode="0.00E+00">
                  <c:v>1.0976E-3</c:v>
                </c:pt>
                <c:pt idx="170" formatCode="0.00E+00">
                  <c:v>6.3409000000000002E-4</c:v>
                </c:pt>
                <c:pt idx="171" formatCode="0.00E+00">
                  <c:v>3.0557000000000002E-4</c:v>
                </c:pt>
                <c:pt idx="172" formatCode="0.00E+00">
                  <c:v>9.815E-5</c:v>
                </c:pt>
                <c:pt idx="173" formatCode="0.00E+00">
                  <c:v>8.7731000000000008E-6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FA-4B54-991E-3B0847037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868584"/>
        <c:axId val="294868256"/>
      </c:scatterChart>
      <c:valAx>
        <c:axId val="29486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256"/>
        <c:crosses val="autoZero"/>
        <c:crossBetween val="midCat"/>
        <c:majorUnit val="100"/>
        <c:minorUnit val="50"/>
      </c:valAx>
      <c:valAx>
        <c:axId val="2948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12298823160352"/>
          <c:y val="9.8898402976557637E-2"/>
          <c:w val="0.13950665210913521"/>
          <c:h val="0.123614736359623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Rdf CH-CH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335586085073019E-2"/>
          <c:y val="9.579297753117462E-2"/>
          <c:w val="0.85829655568708518"/>
          <c:h val="0.8093136161307114"/>
        </c:manualLayout>
      </c:layout>
      <c:scatterChart>
        <c:scatterStyle val="lineMarker"/>
        <c:varyColors val="0"/>
        <c:ser>
          <c:idx val="0"/>
          <c:order val="0"/>
          <c:tx>
            <c:v>CHXG1 b2-b2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'[Oulput file_251017.xlsx]CHXG1'!$A$611:$A$911</c:f>
              <c:numCache>
                <c:formatCode>0.0000</c:formatCode>
                <c:ptCount val="301"/>
                <c:pt idx="0">
                  <c:v>0.49834000000000001</c:v>
                </c:pt>
                <c:pt idx="1">
                  <c:v>1.4950000000000001</c:v>
                </c:pt>
                <c:pt idx="2">
                  <c:v>2.4916999999999998</c:v>
                </c:pt>
                <c:pt idx="3">
                  <c:v>3.4883999999999999</c:v>
                </c:pt>
                <c:pt idx="4">
                  <c:v>4.4850000000000003</c:v>
                </c:pt>
                <c:pt idx="5">
                  <c:v>5.4817</c:v>
                </c:pt>
                <c:pt idx="6">
                  <c:v>6.4783999999999997</c:v>
                </c:pt>
                <c:pt idx="7">
                  <c:v>7.4751000000000003</c:v>
                </c:pt>
                <c:pt idx="8">
                  <c:v>8.4718</c:v>
                </c:pt>
                <c:pt idx="9">
                  <c:v>9.4684000000000008</c:v>
                </c:pt>
                <c:pt idx="10">
                  <c:v>10.465</c:v>
                </c:pt>
                <c:pt idx="11">
                  <c:v>11.462</c:v>
                </c:pt>
                <c:pt idx="12">
                  <c:v>12.458</c:v>
                </c:pt>
                <c:pt idx="13">
                  <c:v>13.455</c:v>
                </c:pt>
                <c:pt idx="14">
                  <c:v>14.452</c:v>
                </c:pt>
                <c:pt idx="15">
                  <c:v>15.449</c:v>
                </c:pt>
                <c:pt idx="16">
                  <c:v>16.445</c:v>
                </c:pt>
                <c:pt idx="17">
                  <c:v>17.442</c:v>
                </c:pt>
                <c:pt idx="18">
                  <c:v>18.439</c:v>
                </c:pt>
                <c:pt idx="19">
                  <c:v>19.434999999999999</c:v>
                </c:pt>
                <c:pt idx="20">
                  <c:v>20.431999999999999</c:v>
                </c:pt>
                <c:pt idx="21">
                  <c:v>21.428999999999998</c:v>
                </c:pt>
                <c:pt idx="22">
                  <c:v>22.425000000000001</c:v>
                </c:pt>
                <c:pt idx="23">
                  <c:v>23.422000000000001</c:v>
                </c:pt>
                <c:pt idx="24">
                  <c:v>24.419</c:v>
                </c:pt>
                <c:pt idx="25">
                  <c:v>25.414999999999999</c:v>
                </c:pt>
                <c:pt idx="26">
                  <c:v>26.411999999999999</c:v>
                </c:pt>
                <c:pt idx="27">
                  <c:v>27.408999999999999</c:v>
                </c:pt>
                <c:pt idx="28">
                  <c:v>28.405000000000001</c:v>
                </c:pt>
                <c:pt idx="29">
                  <c:v>29.402000000000001</c:v>
                </c:pt>
                <c:pt idx="30">
                  <c:v>30.399000000000001</c:v>
                </c:pt>
                <c:pt idx="31">
                  <c:v>31.395</c:v>
                </c:pt>
                <c:pt idx="32">
                  <c:v>32.392000000000003</c:v>
                </c:pt>
                <c:pt idx="33">
                  <c:v>33.389000000000003</c:v>
                </c:pt>
                <c:pt idx="34">
                  <c:v>34.384999999999998</c:v>
                </c:pt>
                <c:pt idx="35">
                  <c:v>35.381999999999998</c:v>
                </c:pt>
                <c:pt idx="36">
                  <c:v>36.378999999999998</c:v>
                </c:pt>
                <c:pt idx="37">
                  <c:v>37.375</c:v>
                </c:pt>
                <c:pt idx="38">
                  <c:v>38.372</c:v>
                </c:pt>
                <c:pt idx="39">
                  <c:v>39.369</c:v>
                </c:pt>
                <c:pt idx="40">
                  <c:v>40.365000000000002</c:v>
                </c:pt>
                <c:pt idx="41">
                  <c:v>41.362000000000002</c:v>
                </c:pt>
                <c:pt idx="42">
                  <c:v>42.359000000000002</c:v>
                </c:pt>
                <c:pt idx="43">
                  <c:v>43.354999999999997</c:v>
                </c:pt>
                <c:pt idx="44">
                  <c:v>44.351999999999997</c:v>
                </c:pt>
                <c:pt idx="45">
                  <c:v>45.348999999999997</c:v>
                </c:pt>
                <c:pt idx="46">
                  <c:v>46.345999999999997</c:v>
                </c:pt>
                <c:pt idx="47">
                  <c:v>47.341999999999999</c:v>
                </c:pt>
                <c:pt idx="48">
                  <c:v>48.338999999999999</c:v>
                </c:pt>
                <c:pt idx="49">
                  <c:v>49.335999999999999</c:v>
                </c:pt>
                <c:pt idx="50">
                  <c:v>50.332000000000001</c:v>
                </c:pt>
                <c:pt idx="51">
                  <c:v>51.329000000000001</c:v>
                </c:pt>
                <c:pt idx="52">
                  <c:v>52.326000000000001</c:v>
                </c:pt>
                <c:pt idx="53">
                  <c:v>53.322000000000003</c:v>
                </c:pt>
                <c:pt idx="54">
                  <c:v>54.319000000000003</c:v>
                </c:pt>
                <c:pt idx="55">
                  <c:v>55.316000000000003</c:v>
                </c:pt>
                <c:pt idx="56">
                  <c:v>56.311999999999998</c:v>
                </c:pt>
                <c:pt idx="57">
                  <c:v>57.308999999999997</c:v>
                </c:pt>
                <c:pt idx="58">
                  <c:v>58.305999999999997</c:v>
                </c:pt>
                <c:pt idx="59">
                  <c:v>59.302</c:v>
                </c:pt>
                <c:pt idx="60">
                  <c:v>60.298999999999999</c:v>
                </c:pt>
                <c:pt idx="61">
                  <c:v>61.295999999999999</c:v>
                </c:pt>
                <c:pt idx="62">
                  <c:v>62.292000000000002</c:v>
                </c:pt>
                <c:pt idx="63">
                  <c:v>63.289000000000001</c:v>
                </c:pt>
                <c:pt idx="64">
                  <c:v>64.286000000000001</c:v>
                </c:pt>
                <c:pt idx="65">
                  <c:v>65.281999999999996</c:v>
                </c:pt>
                <c:pt idx="66">
                  <c:v>66.278999999999996</c:v>
                </c:pt>
                <c:pt idx="67">
                  <c:v>67.275999999999996</c:v>
                </c:pt>
                <c:pt idx="68">
                  <c:v>68.272000000000006</c:v>
                </c:pt>
                <c:pt idx="69">
                  <c:v>69.269000000000005</c:v>
                </c:pt>
                <c:pt idx="70">
                  <c:v>70.266000000000005</c:v>
                </c:pt>
                <c:pt idx="71">
                  <c:v>71.262</c:v>
                </c:pt>
                <c:pt idx="72">
                  <c:v>72.259</c:v>
                </c:pt>
                <c:pt idx="73">
                  <c:v>73.256</c:v>
                </c:pt>
                <c:pt idx="74">
                  <c:v>74.251999999999995</c:v>
                </c:pt>
                <c:pt idx="75">
                  <c:v>75.248999999999995</c:v>
                </c:pt>
                <c:pt idx="76">
                  <c:v>76.245999999999995</c:v>
                </c:pt>
                <c:pt idx="77">
                  <c:v>77.242999999999995</c:v>
                </c:pt>
                <c:pt idx="78">
                  <c:v>78.239000000000004</c:v>
                </c:pt>
                <c:pt idx="79">
                  <c:v>79.236000000000004</c:v>
                </c:pt>
                <c:pt idx="80">
                  <c:v>80.233000000000004</c:v>
                </c:pt>
                <c:pt idx="81">
                  <c:v>81.228999999999999</c:v>
                </c:pt>
                <c:pt idx="82">
                  <c:v>82.225999999999999</c:v>
                </c:pt>
                <c:pt idx="83">
                  <c:v>83.222999999999999</c:v>
                </c:pt>
                <c:pt idx="84">
                  <c:v>84.218999999999994</c:v>
                </c:pt>
                <c:pt idx="85">
                  <c:v>85.215999999999994</c:v>
                </c:pt>
                <c:pt idx="86">
                  <c:v>86.212999999999994</c:v>
                </c:pt>
                <c:pt idx="87">
                  <c:v>87.209000000000003</c:v>
                </c:pt>
                <c:pt idx="88">
                  <c:v>88.206000000000003</c:v>
                </c:pt>
                <c:pt idx="89">
                  <c:v>89.203000000000003</c:v>
                </c:pt>
                <c:pt idx="90">
                  <c:v>90.198999999999998</c:v>
                </c:pt>
                <c:pt idx="91">
                  <c:v>91.195999999999998</c:v>
                </c:pt>
                <c:pt idx="92">
                  <c:v>92.192999999999998</c:v>
                </c:pt>
                <c:pt idx="93">
                  <c:v>93.188999999999993</c:v>
                </c:pt>
                <c:pt idx="94">
                  <c:v>94.186000000000007</c:v>
                </c:pt>
                <c:pt idx="95">
                  <c:v>95.183000000000007</c:v>
                </c:pt>
                <c:pt idx="96">
                  <c:v>96.179000000000002</c:v>
                </c:pt>
                <c:pt idx="97">
                  <c:v>97.176000000000002</c:v>
                </c:pt>
                <c:pt idx="98">
                  <c:v>98.173000000000002</c:v>
                </c:pt>
                <c:pt idx="99">
                  <c:v>99.168999999999997</c:v>
                </c:pt>
                <c:pt idx="100">
                  <c:v>100.17</c:v>
                </c:pt>
                <c:pt idx="101">
                  <c:v>101.16</c:v>
                </c:pt>
                <c:pt idx="102">
                  <c:v>102.16</c:v>
                </c:pt>
                <c:pt idx="103">
                  <c:v>103.16</c:v>
                </c:pt>
                <c:pt idx="104">
                  <c:v>104.15</c:v>
                </c:pt>
                <c:pt idx="105">
                  <c:v>105.15</c:v>
                </c:pt>
                <c:pt idx="106">
                  <c:v>106.15</c:v>
                </c:pt>
                <c:pt idx="107">
                  <c:v>107.14</c:v>
                </c:pt>
                <c:pt idx="108">
                  <c:v>108.14</c:v>
                </c:pt>
                <c:pt idx="109">
                  <c:v>109.14</c:v>
                </c:pt>
                <c:pt idx="110">
                  <c:v>110.13</c:v>
                </c:pt>
                <c:pt idx="111">
                  <c:v>111.13</c:v>
                </c:pt>
                <c:pt idx="112">
                  <c:v>112.13</c:v>
                </c:pt>
                <c:pt idx="113">
                  <c:v>113.12</c:v>
                </c:pt>
                <c:pt idx="114">
                  <c:v>114.12</c:v>
                </c:pt>
                <c:pt idx="115">
                  <c:v>115.12</c:v>
                </c:pt>
                <c:pt idx="116">
                  <c:v>116.11</c:v>
                </c:pt>
                <c:pt idx="117">
                  <c:v>117.11</c:v>
                </c:pt>
                <c:pt idx="118">
                  <c:v>118.11</c:v>
                </c:pt>
                <c:pt idx="119">
                  <c:v>119.1</c:v>
                </c:pt>
                <c:pt idx="120">
                  <c:v>120.1</c:v>
                </c:pt>
                <c:pt idx="121">
                  <c:v>121.1</c:v>
                </c:pt>
                <c:pt idx="122">
                  <c:v>122.09</c:v>
                </c:pt>
                <c:pt idx="123">
                  <c:v>123.09</c:v>
                </c:pt>
                <c:pt idx="124">
                  <c:v>124.09</c:v>
                </c:pt>
                <c:pt idx="125">
                  <c:v>125.08</c:v>
                </c:pt>
                <c:pt idx="126">
                  <c:v>126.08</c:v>
                </c:pt>
                <c:pt idx="127">
                  <c:v>127.08</c:v>
                </c:pt>
                <c:pt idx="128">
                  <c:v>128.07</c:v>
                </c:pt>
                <c:pt idx="129">
                  <c:v>129.07</c:v>
                </c:pt>
                <c:pt idx="130">
                  <c:v>130.07</c:v>
                </c:pt>
                <c:pt idx="131">
                  <c:v>131.06</c:v>
                </c:pt>
                <c:pt idx="132">
                  <c:v>132.06</c:v>
                </c:pt>
                <c:pt idx="133">
                  <c:v>133.06</c:v>
                </c:pt>
                <c:pt idx="134">
                  <c:v>134.05000000000001</c:v>
                </c:pt>
                <c:pt idx="135">
                  <c:v>135.05000000000001</c:v>
                </c:pt>
                <c:pt idx="136">
                  <c:v>136.05000000000001</c:v>
                </c:pt>
                <c:pt idx="137">
                  <c:v>137.04</c:v>
                </c:pt>
                <c:pt idx="138">
                  <c:v>138.04</c:v>
                </c:pt>
                <c:pt idx="139">
                  <c:v>139.04</c:v>
                </c:pt>
                <c:pt idx="140">
                  <c:v>140.03</c:v>
                </c:pt>
                <c:pt idx="141">
                  <c:v>141.03</c:v>
                </c:pt>
                <c:pt idx="142">
                  <c:v>142.03</c:v>
                </c:pt>
                <c:pt idx="143">
                  <c:v>143.02000000000001</c:v>
                </c:pt>
                <c:pt idx="144">
                  <c:v>144.02000000000001</c:v>
                </c:pt>
                <c:pt idx="145">
                  <c:v>145.02000000000001</c:v>
                </c:pt>
                <c:pt idx="146">
                  <c:v>146.01</c:v>
                </c:pt>
                <c:pt idx="147">
                  <c:v>147.01</c:v>
                </c:pt>
                <c:pt idx="148">
                  <c:v>148.01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151.99</c:v>
                </c:pt>
                <c:pt idx="153">
                  <c:v>152.99</c:v>
                </c:pt>
                <c:pt idx="154">
                  <c:v>153.99</c:v>
                </c:pt>
                <c:pt idx="155">
                  <c:v>154.97999999999999</c:v>
                </c:pt>
                <c:pt idx="156">
                  <c:v>155.97999999999999</c:v>
                </c:pt>
                <c:pt idx="157">
                  <c:v>156.97999999999999</c:v>
                </c:pt>
                <c:pt idx="158">
                  <c:v>157.97</c:v>
                </c:pt>
                <c:pt idx="159">
                  <c:v>158.97</c:v>
                </c:pt>
                <c:pt idx="160">
                  <c:v>159.97</c:v>
                </c:pt>
                <c:pt idx="161">
                  <c:v>160.96</c:v>
                </c:pt>
                <c:pt idx="162">
                  <c:v>161.96</c:v>
                </c:pt>
                <c:pt idx="163">
                  <c:v>162.96</c:v>
                </c:pt>
                <c:pt idx="164">
                  <c:v>163.95</c:v>
                </c:pt>
                <c:pt idx="165">
                  <c:v>164.95</c:v>
                </c:pt>
                <c:pt idx="166">
                  <c:v>165.95</c:v>
                </c:pt>
                <c:pt idx="167">
                  <c:v>166.94</c:v>
                </c:pt>
                <c:pt idx="168">
                  <c:v>167.94</c:v>
                </c:pt>
                <c:pt idx="169">
                  <c:v>168.94</c:v>
                </c:pt>
                <c:pt idx="170">
                  <c:v>169.93</c:v>
                </c:pt>
                <c:pt idx="171">
                  <c:v>170.93</c:v>
                </c:pt>
                <c:pt idx="172">
                  <c:v>171.93</c:v>
                </c:pt>
                <c:pt idx="173">
                  <c:v>172.92</c:v>
                </c:pt>
                <c:pt idx="174">
                  <c:v>173.92</c:v>
                </c:pt>
                <c:pt idx="175">
                  <c:v>174.92</c:v>
                </c:pt>
                <c:pt idx="176">
                  <c:v>175.91</c:v>
                </c:pt>
                <c:pt idx="177">
                  <c:v>176.91</c:v>
                </c:pt>
                <c:pt idx="178">
                  <c:v>177.91</c:v>
                </c:pt>
                <c:pt idx="179">
                  <c:v>178.9</c:v>
                </c:pt>
                <c:pt idx="180">
                  <c:v>179.9</c:v>
                </c:pt>
                <c:pt idx="181">
                  <c:v>180.9</c:v>
                </c:pt>
                <c:pt idx="182">
                  <c:v>181.89</c:v>
                </c:pt>
                <c:pt idx="183">
                  <c:v>182.89</c:v>
                </c:pt>
                <c:pt idx="184">
                  <c:v>183.89</c:v>
                </c:pt>
                <c:pt idx="185">
                  <c:v>184.88</c:v>
                </c:pt>
                <c:pt idx="186">
                  <c:v>185.88</c:v>
                </c:pt>
                <c:pt idx="187">
                  <c:v>186.88</c:v>
                </c:pt>
                <c:pt idx="188">
                  <c:v>187.87</c:v>
                </c:pt>
                <c:pt idx="189">
                  <c:v>188.87</c:v>
                </c:pt>
                <c:pt idx="190">
                  <c:v>189.87</c:v>
                </c:pt>
                <c:pt idx="191">
                  <c:v>190.86</c:v>
                </c:pt>
                <c:pt idx="192">
                  <c:v>191.86</c:v>
                </c:pt>
                <c:pt idx="193">
                  <c:v>192.86</c:v>
                </c:pt>
                <c:pt idx="194">
                  <c:v>193.85</c:v>
                </c:pt>
                <c:pt idx="195">
                  <c:v>194.85</c:v>
                </c:pt>
                <c:pt idx="196">
                  <c:v>195.85</c:v>
                </c:pt>
                <c:pt idx="197">
                  <c:v>196.84</c:v>
                </c:pt>
                <c:pt idx="198">
                  <c:v>197.84</c:v>
                </c:pt>
                <c:pt idx="199">
                  <c:v>198.84</c:v>
                </c:pt>
                <c:pt idx="200">
                  <c:v>199.83</c:v>
                </c:pt>
                <c:pt idx="201">
                  <c:v>200.83</c:v>
                </c:pt>
                <c:pt idx="202">
                  <c:v>201.83</c:v>
                </c:pt>
                <c:pt idx="203">
                  <c:v>202.82</c:v>
                </c:pt>
                <c:pt idx="204">
                  <c:v>203.82</c:v>
                </c:pt>
                <c:pt idx="205">
                  <c:v>204.82</c:v>
                </c:pt>
                <c:pt idx="206">
                  <c:v>205.81</c:v>
                </c:pt>
                <c:pt idx="207">
                  <c:v>206.81</c:v>
                </c:pt>
                <c:pt idx="208">
                  <c:v>207.81</c:v>
                </c:pt>
                <c:pt idx="209">
                  <c:v>208.8</c:v>
                </c:pt>
                <c:pt idx="210">
                  <c:v>209.8</c:v>
                </c:pt>
                <c:pt idx="211">
                  <c:v>210.8</c:v>
                </c:pt>
                <c:pt idx="212">
                  <c:v>211.79</c:v>
                </c:pt>
                <c:pt idx="213">
                  <c:v>212.79</c:v>
                </c:pt>
                <c:pt idx="214">
                  <c:v>213.79</c:v>
                </c:pt>
                <c:pt idx="215">
                  <c:v>214.78</c:v>
                </c:pt>
                <c:pt idx="216">
                  <c:v>215.78</c:v>
                </c:pt>
                <c:pt idx="217">
                  <c:v>216.78</c:v>
                </c:pt>
                <c:pt idx="218">
                  <c:v>217.77</c:v>
                </c:pt>
                <c:pt idx="219">
                  <c:v>218.77</c:v>
                </c:pt>
                <c:pt idx="220">
                  <c:v>219.77</c:v>
                </c:pt>
                <c:pt idx="221">
                  <c:v>220.76</c:v>
                </c:pt>
                <c:pt idx="222">
                  <c:v>221.76</c:v>
                </c:pt>
                <c:pt idx="223">
                  <c:v>222.76</c:v>
                </c:pt>
                <c:pt idx="224">
                  <c:v>223.75</c:v>
                </c:pt>
                <c:pt idx="225">
                  <c:v>224.75</c:v>
                </c:pt>
                <c:pt idx="226">
                  <c:v>225.75</c:v>
                </c:pt>
                <c:pt idx="227">
                  <c:v>226.74</c:v>
                </c:pt>
                <c:pt idx="228">
                  <c:v>227.74</c:v>
                </c:pt>
                <c:pt idx="229">
                  <c:v>228.74</c:v>
                </c:pt>
                <c:pt idx="230">
                  <c:v>229.73</c:v>
                </c:pt>
                <c:pt idx="231">
                  <c:v>230.73</c:v>
                </c:pt>
                <c:pt idx="232">
                  <c:v>231.73</c:v>
                </c:pt>
                <c:pt idx="233">
                  <c:v>232.72</c:v>
                </c:pt>
                <c:pt idx="234">
                  <c:v>233.72</c:v>
                </c:pt>
                <c:pt idx="235">
                  <c:v>234.72</c:v>
                </c:pt>
                <c:pt idx="236">
                  <c:v>235.71</c:v>
                </c:pt>
                <c:pt idx="237">
                  <c:v>236.71</c:v>
                </c:pt>
                <c:pt idx="238">
                  <c:v>237.71</c:v>
                </c:pt>
                <c:pt idx="239">
                  <c:v>238.7</c:v>
                </c:pt>
                <c:pt idx="240">
                  <c:v>239.7</c:v>
                </c:pt>
                <c:pt idx="241">
                  <c:v>240.7</c:v>
                </c:pt>
                <c:pt idx="242">
                  <c:v>241.69</c:v>
                </c:pt>
                <c:pt idx="243">
                  <c:v>242.69</c:v>
                </c:pt>
                <c:pt idx="244">
                  <c:v>243.69</c:v>
                </c:pt>
                <c:pt idx="245">
                  <c:v>244.68</c:v>
                </c:pt>
                <c:pt idx="246">
                  <c:v>245.68</c:v>
                </c:pt>
                <c:pt idx="247">
                  <c:v>246.68</c:v>
                </c:pt>
                <c:pt idx="248">
                  <c:v>247.67</c:v>
                </c:pt>
                <c:pt idx="249">
                  <c:v>248.67</c:v>
                </c:pt>
                <c:pt idx="250">
                  <c:v>249.67</c:v>
                </c:pt>
                <c:pt idx="251">
                  <c:v>250.66</c:v>
                </c:pt>
                <c:pt idx="252">
                  <c:v>251.66</c:v>
                </c:pt>
                <c:pt idx="253">
                  <c:v>252.66</c:v>
                </c:pt>
                <c:pt idx="254">
                  <c:v>253.65</c:v>
                </c:pt>
                <c:pt idx="255">
                  <c:v>254.65</c:v>
                </c:pt>
                <c:pt idx="256">
                  <c:v>255.65</c:v>
                </c:pt>
                <c:pt idx="257">
                  <c:v>256.64</c:v>
                </c:pt>
                <c:pt idx="258">
                  <c:v>257.64</c:v>
                </c:pt>
                <c:pt idx="259">
                  <c:v>258.64</c:v>
                </c:pt>
                <c:pt idx="260">
                  <c:v>259.63</c:v>
                </c:pt>
                <c:pt idx="261">
                  <c:v>260.63</c:v>
                </c:pt>
                <c:pt idx="262">
                  <c:v>261.63</c:v>
                </c:pt>
                <c:pt idx="263">
                  <c:v>262.62</c:v>
                </c:pt>
                <c:pt idx="264">
                  <c:v>263.62</c:v>
                </c:pt>
                <c:pt idx="265">
                  <c:v>264.62</c:v>
                </c:pt>
                <c:pt idx="266">
                  <c:v>265.61</c:v>
                </c:pt>
                <c:pt idx="267">
                  <c:v>266.61</c:v>
                </c:pt>
                <c:pt idx="268">
                  <c:v>267.61</c:v>
                </c:pt>
                <c:pt idx="269">
                  <c:v>268.60000000000002</c:v>
                </c:pt>
                <c:pt idx="270">
                  <c:v>269.60000000000002</c:v>
                </c:pt>
                <c:pt idx="271">
                  <c:v>270.60000000000002</c:v>
                </c:pt>
                <c:pt idx="272">
                  <c:v>271.58999999999997</c:v>
                </c:pt>
                <c:pt idx="273">
                  <c:v>272.58999999999997</c:v>
                </c:pt>
                <c:pt idx="274">
                  <c:v>273.58999999999997</c:v>
                </c:pt>
                <c:pt idx="275">
                  <c:v>274.58</c:v>
                </c:pt>
                <c:pt idx="276">
                  <c:v>275.58</c:v>
                </c:pt>
                <c:pt idx="277">
                  <c:v>276.58</c:v>
                </c:pt>
                <c:pt idx="278">
                  <c:v>277.57</c:v>
                </c:pt>
                <c:pt idx="279">
                  <c:v>278.57</c:v>
                </c:pt>
                <c:pt idx="280">
                  <c:v>279.57</c:v>
                </c:pt>
                <c:pt idx="281">
                  <c:v>280.56</c:v>
                </c:pt>
                <c:pt idx="282">
                  <c:v>281.56</c:v>
                </c:pt>
                <c:pt idx="283">
                  <c:v>282.56</c:v>
                </c:pt>
                <c:pt idx="284">
                  <c:v>283.55</c:v>
                </c:pt>
                <c:pt idx="285">
                  <c:v>284.55</c:v>
                </c:pt>
                <c:pt idx="286">
                  <c:v>285.55</c:v>
                </c:pt>
                <c:pt idx="287">
                  <c:v>286.54000000000002</c:v>
                </c:pt>
                <c:pt idx="288">
                  <c:v>287.54000000000002</c:v>
                </c:pt>
                <c:pt idx="289">
                  <c:v>288.54000000000002</c:v>
                </c:pt>
                <c:pt idx="290">
                  <c:v>289.52999999999997</c:v>
                </c:pt>
                <c:pt idx="291">
                  <c:v>290.52999999999997</c:v>
                </c:pt>
                <c:pt idx="292">
                  <c:v>291.52999999999997</c:v>
                </c:pt>
                <c:pt idx="293">
                  <c:v>292.52</c:v>
                </c:pt>
                <c:pt idx="294">
                  <c:v>293.52</c:v>
                </c:pt>
                <c:pt idx="295">
                  <c:v>294.52</c:v>
                </c:pt>
                <c:pt idx="296">
                  <c:v>295.51</c:v>
                </c:pt>
                <c:pt idx="297">
                  <c:v>296.51</c:v>
                </c:pt>
                <c:pt idx="298">
                  <c:v>297.51</c:v>
                </c:pt>
                <c:pt idx="299">
                  <c:v>298.5</c:v>
                </c:pt>
                <c:pt idx="300">
                  <c:v>299.5</c:v>
                </c:pt>
              </c:numCache>
            </c:numRef>
          </c:xVal>
          <c:yVal>
            <c:numRef>
              <c:f>'[Oulput file_251017.xlsx]CHXG1'!$B$611:$B$911</c:f>
              <c:numCache>
                <c:formatCode>0.0000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5.2356999999999996</c:v>
                </c:pt>
                <c:pt idx="6">
                  <c:v>54.313000000000002</c:v>
                </c:pt>
                <c:pt idx="7">
                  <c:v>28.271000000000001</c:v>
                </c:pt>
                <c:pt idx="8">
                  <c:v>9.0409000000000006</c:v>
                </c:pt>
                <c:pt idx="9">
                  <c:v>4.1256000000000004</c:v>
                </c:pt>
                <c:pt idx="10">
                  <c:v>3.1219000000000001</c:v>
                </c:pt>
                <c:pt idx="11">
                  <c:v>3.0074000000000001</c:v>
                </c:pt>
                <c:pt idx="12">
                  <c:v>3.0063</c:v>
                </c:pt>
                <c:pt idx="13">
                  <c:v>2.8864000000000001</c:v>
                </c:pt>
                <c:pt idx="14">
                  <c:v>2.6918000000000002</c:v>
                </c:pt>
                <c:pt idx="15">
                  <c:v>2.5703999999999998</c:v>
                </c:pt>
                <c:pt idx="16">
                  <c:v>2.4958</c:v>
                </c:pt>
                <c:pt idx="17">
                  <c:v>2.4531000000000001</c:v>
                </c:pt>
                <c:pt idx="18">
                  <c:v>2.4276</c:v>
                </c:pt>
                <c:pt idx="19">
                  <c:v>2.4047999999999998</c:v>
                </c:pt>
                <c:pt idx="20">
                  <c:v>2.3812000000000002</c:v>
                </c:pt>
                <c:pt idx="21">
                  <c:v>2.3652000000000002</c:v>
                </c:pt>
                <c:pt idx="22">
                  <c:v>2.3441000000000001</c:v>
                </c:pt>
                <c:pt idx="23">
                  <c:v>2.3182</c:v>
                </c:pt>
                <c:pt idx="24">
                  <c:v>2.29</c:v>
                </c:pt>
                <c:pt idx="25">
                  <c:v>2.2622</c:v>
                </c:pt>
                <c:pt idx="26">
                  <c:v>2.2275999999999998</c:v>
                </c:pt>
                <c:pt idx="27">
                  <c:v>2.1869000000000001</c:v>
                </c:pt>
                <c:pt idx="28">
                  <c:v>2.1444999999999999</c:v>
                </c:pt>
                <c:pt idx="29">
                  <c:v>2.1031</c:v>
                </c:pt>
                <c:pt idx="30">
                  <c:v>2.0518999999999998</c:v>
                </c:pt>
                <c:pt idx="31">
                  <c:v>2.0072000000000001</c:v>
                </c:pt>
                <c:pt idx="32">
                  <c:v>1.9528000000000001</c:v>
                </c:pt>
                <c:pt idx="33">
                  <c:v>1.9013</c:v>
                </c:pt>
                <c:pt idx="34">
                  <c:v>1.8480000000000001</c:v>
                </c:pt>
                <c:pt idx="35">
                  <c:v>1.7964</c:v>
                </c:pt>
                <c:pt idx="36">
                  <c:v>1.7462</c:v>
                </c:pt>
                <c:pt idx="37">
                  <c:v>1.6963999999999999</c:v>
                </c:pt>
                <c:pt idx="38">
                  <c:v>1.6477999999999999</c:v>
                </c:pt>
                <c:pt idx="39">
                  <c:v>1.6011</c:v>
                </c:pt>
                <c:pt idx="40">
                  <c:v>1.5548999999999999</c:v>
                </c:pt>
                <c:pt idx="41">
                  <c:v>1.5133000000000001</c:v>
                </c:pt>
                <c:pt idx="42">
                  <c:v>1.4726999999999999</c:v>
                </c:pt>
                <c:pt idx="43">
                  <c:v>1.4358</c:v>
                </c:pt>
                <c:pt idx="44">
                  <c:v>1.3995</c:v>
                </c:pt>
                <c:pt idx="45">
                  <c:v>1.3676999999999999</c:v>
                </c:pt>
                <c:pt idx="46">
                  <c:v>1.3378000000000001</c:v>
                </c:pt>
                <c:pt idx="47">
                  <c:v>1.3089999999999999</c:v>
                </c:pt>
                <c:pt idx="48">
                  <c:v>1.2810999999999999</c:v>
                </c:pt>
                <c:pt idx="49">
                  <c:v>1.2595000000000001</c:v>
                </c:pt>
                <c:pt idx="50">
                  <c:v>1.2364999999999999</c:v>
                </c:pt>
                <c:pt idx="51">
                  <c:v>1.2144999999999999</c:v>
                </c:pt>
                <c:pt idx="52">
                  <c:v>1.1962999999999999</c:v>
                </c:pt>
                <c:pt idx="53">
                  <c:v>1.1772</c:v>
                </c:pt>
                <c:pt idx="54">
                  <c:v>1.1611</c:v>
                </c:pt>
                <c:pt idx="55">
                  <c:v>1.1456</c:v>
                </c:pt>
                <c:pt idx="56">
                  <c:v>1.1302000000000001</c:v>
                </c:pt>
                <c:pt idx="57">
                  <c:v>1.1169</c:v>
                </c:pt>
                <c:pt idx="58">
                  <c:v>1.1029</c:v>
                </c:pt>
                <c:pt idx="59">
                  <c:v>1.0922000000000001</c:v>
                </c:pt>
                <c:pt idx="60">
                  <c:v>1.0798000000000001</c:v>
                </c:pt>
                <c:pt idx="61">
                  <c:v>1.0693999999999999</c:v>
                </c:pt>
                <c:pt idx="62">
                  <c:v>1.0589999999999999</c:v>
                </c:pt>
                <c:pt idx="63">
                  <c:v>1.0494000000000001</c:v>
                </c:pt>
                <c:pt idx="64">
                  <c:v>1.0406</c:v>
                </c:pt>
                <c:pt idx="65">
                  <c:v>1.0324</c:v>
                </c:pt>
                <c:pt idx="66">
                  <c:v>1.0247999999999999</c:v>
                </c:pt>
                <c:pt idx="67">
                  <c:v>1.0167999999999999</c:v>
                </c:pt>
                <c:pt idx="68">
                  <c:v>1.0095000000000001</c:v>
                </c:pt>
                <c:pt idx="69">
                  <c:v>1.0032000000000001</c:v>
                </c:pt>
                <c:pt idx="70">
                  <c:v>0.99728000000000006</c:v>
                </c:pt>
                <c:pt idx="71">
                  <c:v>0.99050000000000005</c:v>
                </c:pt>
                <c:pt idx="72">
                  <c:v>0.98548999999999998</c:v>
                </c:pt>
                <c:pt idx="73">
                  <c:v>0.98028000000000004</c:v>
                </c:pt>
                <c:pt idx="74">
                  <c:v>0.97614000000000001</c:v>
                </c:pt>
                <c:pt idx="75">
                  <c:v>0.97133999999999998</c:v>
                </c:pt>
                <c:pt idx="76">
                  <c:v>0.96731</c:v>
                </c:pt>
                <c:pt idx="77">
                  <c:v>0.96335000000000004</c:v>
                </c:pt>
                <c:pt idx="78">
                  <c:v>0.95940000000000003</c:v>
                </c:pt>
                <c:pt idx="79">
                  <c:v>0.95613999999999999</c:v>
                </c:pt>
                <c:pt idx="80">
                  <c:v>0.95254000000000005</c:v>
                </c:pt>
                <c:pt idx="81">
                  <c:v>0.94957000000000003</c:v>
                </c:pt>
                <c:pt idx="82">
                  <c:v>0.94708999999999999</c:v>
                </c:pt>
                <c:pt idx="83">
                  <c:v>0.94306999999999996</c:v>
                </c:pt>
                <c:pt idx="84">
                  <c:v>0.94079000000000002</c:v>
                </c:pt>
                <c:pt idx="85">
                  <c:v>0.93854000000000004</c:v>
                </c:pt>
                <c:pt idx="86">
                  <c:v>0.93588000000000005</c:v>
                </c:pt>
                <c:pt idx="87">
                  <c:v>0.93406</c:v>
                </c:pt>
                <c:pt idx="88">
                  <c:v>0.93252000000000002</c:v>
                </c:pt>
                <c:pt idx="89">
                  <c:v>0.93027000000000004</c:v>
                </c:pt>
                <c:pt idx="90">
                  <c:v>0.92800000000000005</c:v>
                </c:pt>
                <c:pt idx="91">
                  <c:v>0.92696000000000001</c:v>
                </c:pt>
                <c:pt idx="92">
                  <c:v>0.92566000000000004</c:v>
                </c:pt>
                <c:pt idx="93">
                  <c:v>0.92457999999999996</c:v>
                </c:pt>
                <c:pt idx="94">
                  <c:v>0.92337000000000002</c:v>
                </c:pt>
                <c:pt idx="95">
                  <c:v>0.92179</c:v>
                </c:pt>
                <c:pt idx="96">
                  <c:v>0.92025000000000001</c:v>
                </c:pt>
                <c:pt idx="97">
                  <c:v>0.91959000000000002</c:v>
                </c:pt>
                <c:pt idx="98">
                  <c:v>0.91808000000000001</c:v>
                </c:pt>
                <c:pt idx="99">
                  <c:v>0.91661000000000004</c:v>
                </c:pt>
                <c:pt idx="100">
                  <c:v>0.90995999999999999</c:v>
                </c:pt>
                <c:pt idx="101">
                  <c:v>0.88419000000000003</c:v>
                </c:pt>
                <c:pt idx="102">
                  <c:v>0.85607999999999995</c:v>
                </c:pt>
                <c:pt idx="103">
                  <c:v>0.82908999999999999</c:v>
                </c:pt>
                <c:pt idx="104">
                  <c:v>0.80254000000000003</c:v>
                </c:pt>
                <c:pt idx="105">
                  <c:v>0.77759</c:v>
                </c:pt>
                <c:pt idx="106">
                  <c:v>0.75268999999999997</c:v>
                </c:pt>
                <c:pt idx="107">
                  <c:v>0.72814000000000001</c:v>
                </c:pt>
                <c:pt idx="108">
                  <c:v>0.70331999999999995</c:v>
                </c:pt>
                <c:pt idx="109">
                  <c:v>0.68003000000000002</c:v>
                </c:pt>
                <c:pt idx="110">
                  <c:v>0.65695000000000003</c:v>
                </c:pt>
                <c:pt idx="111">
                  <c:v>0.63402000000000003</c:v>
                </c:pt>
                <c:pt idx="112">
                  <c:v>0.61202000000000001</c:v>
                </c:pt>
                <c:pt idx="113">
                  <c:v>0.58997999999999995</c:v>
                </c:pt>
                <c:pt idx="114">
                  <c:v>0.56864000000000003</c:v>
                </c:pt>
                <c:pt idx="115">
                  <c:v>0.54745999999999995</c:v>
                </c:pt>
                <c:pt idx="116">
                  <c:v>0.52712999999999999</c:v>
                </c:pt>
                <c:pt idx="117">
                  <c:v>0.50678999999999996</c:v>
                </c:pt>
                <c:pt idx="118">
                  <c:v>0.48663000000000001</c:v>
                </c:pt>
                <c:pt idx="119">
                  <c:v>0.46715000000000001</c:v>
                </c:pt>
                <c:pt idx="120">
                  <c:v>0.44774000000000003</c:v>
                </c:pt>
                <c:pt idx="121">
                  <c:v>0.42907000000000001</c:v>
                </c:pt>
                <c:pt idx="122">
                  <c:v>0.41032999999999997</c:v>
                </c:pt>
                <c:pt idx="123">
                  <c:v>0.39229999999999998</c:v>
                </c:pt>
                <c:pt idx="124">
                  <c:v>0.37440000000000001</c:v>
                </c:pt>
                <c:pt idx="125">
                  <c:v>0.35676000000000002</c:v>
                </c:pt>
                <c:pt idx="126">
                  <c:v>0.33967999999999998</c:v>
                </c:pt>
                <c:pt idx="127">
                  <c:v>0.32262999999999997</c:v>
                </c:pt>
                <c:pt idx="128">
                  <c:v>0.30569000000000002</c:v>
                </c:pt>
                <c:pt idx="129">
                  <c:v>0.28939999999999999</c:v>
                </c:pt>
                <c:pt idx="130">
                  <c:v>0.27340999999999999</c:v>
                </c:pt>
                <c:pt idx="131">
                  <c:v>0.25729999999999997</c:v>
                </c:pt>
                <c:pt idx="132">
                  <c:v>0.24142</c:v>
                </c:pt>
                <c:pt idx="133">
                  <c:v>0.22606999999999999</c:v>
                </c:pt>
                <c:pt idx="134">
                  <c:v>0.21093000000000001</c:v>
                </c:pt>
                <c:pt idx="135">
                  <c:v>0.19605</c:v>
                </c:pt>
                <c:pt idx="136">
                  <c:v>0.18131</c:v>
                </c:pt>
                <c:pt idx="137">
                  <c:v>0.16682</c:v>
                </c:pt>
                <c:pt idx="138">
                  <c:v>0.15236</c:v>
                </c:pt>
                <c:pt idx="139">
                  <c:v>0.13850000000000001</c:v>
                </c:pt>
                <c:pt idx="140">
                  <c:v>0.12465</c:v>
                </c:pt>
                <c:pt idx="141">
                  <c:v>0.11101</c:v>
                </c:pt>
                <c:pt idx="142">
                  <c:v>9.8771999999999999E-2</c:v>
                </c:pt>
                <c:pt idx="143">
                  <c:v>8.8404999999999997E-2</c:v>
                </c:pt>
                <c:pt idx="144">
                  <c:v>7.9452999999999996E-2</c:v>
                </c:pt>
                <c:pt idx="145">
                  <c:v>7.1485999999999994E-2</c:v>
                </c:pt>
                <c:pt idx="146">
                  <c:v>6.4137E-2</c:v>
                </c:pt>
                <c:pt idx="147">
                  <c:v>5.7687000000000002E-2</c:v>
                </c:pt>
                <c:pt idx="148">
                  <c:v>5.1792999999999999E-2</c:v>
                </c:pt>
                <c:pt idx="149">
                  <c:v>4.6344999999999997E-2</c:v>
                </c:pt>
                <c:pt idx="150">
                  <c:v>4.1348999999999997E-2</c:v>
                </c:pt>
                <c:pt idx="151">
                  <c:v>3.6880999999999997E-2</c:v>
                </c:pt>
                <c:pt idx="152">
                  <c:v>3.2836999999999998E-2</c:v>
                </c:pt>
                <c:pt idx="153">
                  <c:v>2.9019E-2</c:v>
                </c:pt>
                <c:pt idx="154">
                  <c:v>2.5554E-2</c:v>
                </c:pt>
                <c:pt idx="155">
                  <c:v>2.2381000000000002E-2</c:v>
                </c:pt>
                <c:pt idx="156">
                  <c:v>1.9540999999999999E-2</c:v>
                </c:pt>
                <c:pt idx="157">
                  <c:v>1.6972000000000001E-2</c:v>
                </c:pt>
                <c:pt idx="158">
                  <c:v>1.4571000000000001E-2</c:v>
                </c:pt>
                <c:pt idx="159">
                  <c:v>1.2482999999999999E-2</c:v>
                </c:pt>
                <c:pt idx="160">
                  <c:v>1.0543E-2</c:v>
                </c:pt>
                <c:pt idx="161">
                  <c:v>8.8058000000000008E-3</c:v>
                </c:pt>
                <c:pt idx="162">
                  <c:v>7.3143000000000001E-3</c:v>
                </c:pt>
                <c:pt idx="163">
                  <c:v>5.9084999999999997E-3</c:v>
                </c:pt>
                <c:pt idx="164">
                  <c:v>4.7032999999999997E-3</c:v>
                </c:pt>
                <c:pt idx="165">
                  <c:v>3.6914000000000001E-3</c:v>
                </c:pt>
                <c:pt idx="166">
                  <c:v>2.8013999999999999E-3</c:v>
                </c:pt>
                <c:pt idx="167">
                  <c:v>2.0487000000000001E-3</c:v>
                </c:pt>
                <c:pt idx="168">
                  <c:v>1.4276E-3</c:v>
                </c:pt>
                <c:pt idx="169">
                  <c:v>9.1202000000000004E-4</c:v>
                </c:pt>
                <c:pt idx="170">
                  <c:v>5.2740000000000003E-4</c:v>
                </c:pt>
                <c:pt idx="171">
                  <c:v>2.4709999999999999E-4</c:v>
                </c:pt>
                <c:pt idx="172">
                  <c:v>8.0780999999999998E-5</c:v>
                </c:pt>
                <c:pt idx="173">
                  <c:v>7.2176000000000001E-6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52-4355-87C8-FE985B77DB4E}"/>
            </c:ext>
          </c:extLst>
        </c:ser>
        <c:ser>
          <c:idx val="1"/>
          <c:order val="1"/>
          <c:tx>
            <c:v>CHXG2 b2-b2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'[Oulput file_251017.xlsx]CHXG1'!$E$611:$E$911</c:f>
              <c:numCache>
                <c:formatCode>0.0000000</c:formatCode>
                <c:ptCount val="301"/>
                <c:pt idx="0">
                  <c:v>0.49834000000000001</c:v>
                </c:pt>
                <c:pt idx="1">
                  <c:v>1.4950000000000001</c:v>
                </c:pt>
                <c:pt idx="2">
                  <c:v>2.4916999999999998</c:v>
                </c:pt>
                <c:pt idx="3">
                  <c:v>3.4883999999999999</c:v>
                </c:pt>
                <c:pt idx="4">
                  <c:v>4.4850000000000003</c:v>
                </c:pt>
                <c:pt idx="5">
                  <c:v>5.4817</c:v>
                </c:pt>
                <c:pt idx="6">
                  <c:v>6.4783999999999997</c:v>
                </c:pt>
                <c:pt idx="7">
                  <c:v>7.4751000000000003</c:v>
                </c:pt>
                <c:pt idx="8">
                  <c:v>8.4718</c:v>
                </c:pt>
                <c:pt idx="9">
                  <c:v>9.4684000000000008</c:v>
                </c:pt>
                <c:pt idx="10">
                  <c:v>10.465</c:v>
                </c:pt>
                <c:pt idx="11">
                  <c:v>11.462</c:v>
                </c:pt>
                <c:pt idx="12">
                  <c:v>12.458</c:v>
                </c:pt>
                <c:pt idx="13">
                  <c:v>13.455</c:v>
                </c:pt>
                <c:pt idx="14">
                  <c:v>14.452</c:v>
                </c:pt>
                <c:pt idx="15">
                  <c:v>15.449</c:v>
                </c:pt>
                <c:pt idx="16">
                  <c:v>16.445</c:v>
                </c:pt>
                <c:pt idx="17">
                  <c:v>17.442</c:v>
                </c:pt>
                <c:pt idx="18">
                  <c:v>18.439</c:v>
                </c:pt>
                <c:pt idx="19">
                  <c:v>19.434999999999999</c:v>
                </c:pt>
                <c:pt idx="20">
                  <c:v>20.431999999999999</c:v>
                </c:pt>
                <c:pt idx="21">
                  <c:v>21.428999999999998</c:v>
                </c:pt>
                <c:pt idx="22">
                  <c:v>22.425000000000001</c:v>
                </c:pt>
                <c:pt idx="23">
                  <c:v>23.422000000000001</c:v>
                </c:pt>
                <c:pt idx="24">
                  <c:v>24.419</c:v>
                </c:pt>
                <c:pt idx="25">
                  <c:v>25.414999999999999</c:v>
                </c:pt>
                <c:pt idx="26">
                  <c:v>26.411999999999999</c:v>
                </c:pt>
                <c:pt idx="27">
                  <c:v>27.408999999999999</c:v>
                </c:pt>
                <c:pt idx="28">
                  <c:v>28.405000000000001</c:v>
                </c:pt>
                <c:pt idx="29">
                  <c:v>29.402000000000001</c:v>
                </c:pt>
                <c:pt idx="30">
                  <c:v>30.399000000000001</c:v>
                </c:pt>
                <c:pt idx="31">
                  <c:v>31.395</c:v>
                </c:pt>
                <c:pt idx="32">
                  <c:v>32.392000000000003</c:v>
                </c:pt>
                <c:pt idx="33">
                  <c:v>33.389000000000003</c:v>
                </c:pt>
                <c:pt idx="34">
                  <c:v>34.384999999999998</c:v>
                </c:pt>
                <c:pt idx="35">
                  <c:v>35.381999999999998</c:v>
                </c:pt>
                <c:pt idx="36">
                  <c:v>36.378999999999998</c:v>
                </c:pt>
                <c:pt idx="37">
                  <c:v>37.375</c:v>
                </c:pt>
                <c:pt idx="38">
                  <c:v>38.372</c:v>
                </c:pt>
                <c:pt idx="39">
                  <c:v>39.369</c:v>
                </c:pt>
                <c:pt idx="40">
                  <c:v>40.365000000000002</c:v>
                </c:pt>
                <c:pt idx="41">
                  <c:v>41.362000000000002</c:v>
                </c:pt>
                <c:pt idx="42">
                  <c:v>42.359000000000002</c:v>
                </c:pt>
                <c:pt idx="43">
                  <c:v>43.354999999999997</c:v>
                </c:pt>
                <c:pt idx="44">
                  <c:v>44.351999999999997</c:v>
                </c:pt>
                <c:pt idx="45">
                  <c:v>45.348999999999997</c:v>
                </c:pt>
                <c:pt idx="46">
                  <c:v>46.345999999999997</c:v>
                </c:pt>
                <c:pt idx="47">
                  <c:v>47.341999999999999</c:v>
                </c:pt>
                <c:pt idx="48">
                  <c:v>48.338999999999999</c:v>
                </c:pt>
                <c:pt idx="49">
                  <c:v>49.335999999999999</c:v>
                </c:pt>
                <c:pt idx="50">
                  <c:v>50.332000000000001</c:v>
                </c:pt>
                <c:pt idx="51">
                  <c:v>51.329000000000001</c:v>
                </c:pt>
                <c:pt idx="52">
                  <c:v>52.326000000000001</c:v>
                </c:pt>
                <c:pt idx="53">
                  <c:v>53.322000000000003</c:v>
                </c:pt>
                <c:pt idx="54">
                  <c:v>54.319000000000003</c:v>
                </c:pt>
                <c:pt idx="55">
                  <c:v>55.316000000000003</c:v>
                </c:pt>
                <c:pt idx="56">
                  <c:v>56.311999999999998</c:v>
                </c:pt>
                <c:pt idx="57">
                  <c:v>57.308999999999997</c:v>
                </c:pt>
                <c:pt idx="58">
                  <c:v>58.305999999999997</c:v>
                </c:pt>
                <c:pt idx="59">
                  <c:v>59.302</c:v>
                </c:pt>
                <c:pt idx="60">
                  <c:v>60.298999999999999</c:v>
                </c:pt>
                <c:pt idx="61">
                  <c:v>61.295999999999999</c:v>
                </c:pt>
                <c:pt idx="62">
                  <c:v>62.292000000000002</c:v>
                </c:pt>
                <c:pt idx="63">
                  <c:v>63.289000000000001</c:v>
                </c:pt>
                <c:pt idx="64">
                  <c:v>64.286000000000001</c:v>
                </c:pt>
                <c:pt idx="65">
                  <c:v>65.281999999999996</c:v>
                </c:pt>
                <c:pt idx="66">
                  <c:v>66.278999999999996</c:v>
                </c:pt>
                <c:pt idx="67">
                  <c:v>67.275999999999996</c:v>
                </c:pt>
                <c:pt idx="68">
                  <c:v>68.272000000000006</c:v>
                </c:pt>
                <c:pt idx="69">
                  <c:v>69.269000000000005</c:v>
                </c:pt>
                <c:pt idx="70">
                  <c:v>70.266000000000005</c:v>
                </c:pt>
                <c:pt idx="71">
                  <c:v>71.262</c:v>
                </c:pt>
                <c:pt idx="72">
                  <c:v>72.259</c:v>
                </c:pt>
                <c:pt idx="73">
                  <c:v>73.256</c:v>
                </c:pt>
                <c:pt idx="74">
                  <c:v>74.251999999999995</c:v>
                </c:pt>
                <c:pt idx="75">
                  <c:v>75.248999999999995</c:v>
                </c:pt>
                <c:pt idx="76">
                  <c:v>76.245999999999995</c:v>
                </c:pt>
                <c:pt idx="77">
                  <c:v>77.242999999999995</c:v>
                </c:pt>
                <c:pt idx="78">
                  <c:v>78.239000000000004</c:v>
                </c:pt>
                <c:pt idx="79">
                  <c:v>79.236000000000004</c:v>
                </c:pt>
                <c:pt idx="80">
                  <c:v>80.233000000000004</c:v>
                </c:pt>
                <c:pt idx="81">
                  <c:v>81.228999999999999</c:v>
                </c:pt>
                <c:pt idx="82">
                  <c:v>82.225999999999999</c:v>
                </c:pt>
                <c:pt idx="83">
                  <c:v>83.222999999999999</c:v>
                </c:pt>
                <c:pt idx="84">
                  <c:v>84.218999999999994</c:v>
                </c:pt>
                <c:pt idx="85">
                  <c:v>85.215999999999994</c:v>
                </c:pt>
                <c:pt idx="86">
                  <c:v>86.212999999999994</c:v>
                </c:pt>
                <c:pt idx="87">
                  <c:v>87.209000000000003</c:v>
                </c:pt>
                <c:pt idx="88">
                  <c:v>88.206000000000003</c:v>
                </c:pt>
                <c:pt idx="89">
                  <c:v>89.203000000000003</c:v>
                </c:pt>
                <c:pt idx="90">
                  <c:v>90.198999999999998</c:v>
                </c:pt>
                <c:pt idx="91">
                  <c:v>91.195999999999998</c:v>
                </c:pt>
                <c:pt idx="92">
                  <c:v>92.192999999999998</c:v>
                </c:pt>
                <c:pt idx="93">
                  <c:v>93.188999999999993</c:v>
                </c:pt>
                <c:pt idx="94">
                  <c:v>94.186000000000007</c:v>
                </c:pt>
                <c:pt idx="95">
                  <c:v>95.183000000000007</c:v>
                </c:pt>
                <c:pt idx="96">
                  <c:v>96.179000000000002</c:v>
                </c:pt>
                <c:pt idx="97">
                  <c:v>97.176000000000002</c:v>
                </c:pt>
                <c:pt idx="98">
                  <c:v>98.173000000000002</c:v>
                </c:pt>
                <c:pt idx="99">
                  <c:v>99.168999999999997</c:v>
                </c:pt>
                <c:pt idx="100">
                  <c:v>100.17</c:v>
                </c:pt>
                <c:pt idx="101">
                  <c:v>101.16</c:v>
                </c:pt>
                <c:pt idx="102">
                  <c:v>102.16</c:v>
                </c:pt>
                <c:pt idx="103">
                  <c:v>103.16</c:v>
                </c:pt>
                <c:pt idx="104">
                  <c:v>104.15</c:v>
                </c:pt>
                <c:pt idx="105">
                  <c:v>105.15</c:v>
                </c:pt>
                <c:pt idx="106">
                  <c:v>106.15</c:v>
                </c:pt>
                <c:pt idx="107">
                  <c:v>107.14</c:v>
                </c:pt>
                <c:pt idx="108">
                  <c:v>108.14</c:v>
                </c:pt>
                <c:pt idx="109">
                  <c:v>109.14</c:v>
                </c:pt>
                <c:pt idx="110">
                  <c:v>110.13</c:v>
                </c:pt>
                <c:pt idx="111">
                  <c:v>111.13</c:v>
                </c:pt>
                <c:pt idx="112">
                  <c:v>112.13</c:v>
                </c:pt>
                <c:pt idx="113">
                  <c:v>113.12</c:v>
                </c:pt>
                <c:pt idx="114">
                  <c:v>114.12</c:v>
                </c:pt>
                <c:pt idx="115">
                  <c:v>115.12</c:v>
                </c:pt>
                <c:pt idx="116">
                  <c:v>116.11</c:v>
                </c:pt>
                <c:pt idx="117">
                  <c:v>117.11</c:v>
                </c:pt>
                <c:pt idx="118">
                  <c:v>118.11</c:v>
                </c:pt>
                <c:pt idx="119">
                  <c:v>119.1</c:v>
                </c:pt>
                <c:pt idx="120">
                  <c:v>120.1</c:v>
                </c:pt>
                <c:pt idx="121">
                  <c:v>121.1</c:v>
                </c:pt>
                <c:pt idx="122">
                  <c:v>122.09</c:v>
                </c:pt>
                <c:pt idx="123">
                  <c:v>123.09</c:v>
                </c:pt>
                <c:pt idx="124">
                  <c:v>124.09</c:v>
                </c:pt>
                <c:pt idx="125">
                  <c:v>125.08</c:v>
                </c:pt>
                <c:pt idx="126">
                  <c:v>126.08</c:v>
                </c:pt>
                <c:pt idx="127">
                  <c:v>127.08</c:v>
                </c:pt>
                <c:pt idx="128">
                  <c:v>128.07</c:v>
                </c:pt>
                <c:pt idx="129">
                  <c:v>129.07</c:v>
                </c:pt>
                <c:pt idx="130">
                  <c:v>130.07</c:v>
                </c:pt>
                <c:pt idx="131">
                  <c:v>131.06</c:v>
                </c:pt>
                <c:pt idx="132">
                  <c:v>132.06</c:v>
                </c:pt>
                <c:pt idx="133">
                  <c:v>133.06</c:v>
                </c:pt>
                <c:pt idx="134">
                  <c:v>134.05000000000001</c:v>
                </c:pt>
                <c:pt idx="135">
                  <c:v>135.05000000000001</c:v>
                </c:pt>
                <c:pt idx="136">
                  <c:v>136.05000000000001</c:v>
                </c:pt>
                <c:pt idx="137">
                  <c:v>137.04</c:v>
                </c:pt>
                <c:pt idx="138">
                  <c:v>138.04</c:v>
                </c:pt>
                <c:pt idx="139">
                  <c:v>139.04</c:v>
                </c:pt>
                <c:pt idx="140">
                  <c:v>140.03</c:v>
                </c:pt>
                <c:pt idx="141">
                  <c:v>141.03</c:v>
                </c:pt>
                <c:pt idx="142">
                  <c:v>142.03</c:v>
                </c:pt>
                <c:pt idx="143">
                  <c:v>143.02000000000001</c:v>
                </c:pt>
                <c:pt idx="144">
                  <c:v>144.02000000000001</c:v>
                </c:pt>
                <c:pt idx="145">
                  <c:v>145.02000000000001</c:v>
                </c:pt>
                <c:pt idx="146">
                  <c:v>146.01</c:v>
                </c:pt>
                <c:pt idx="147">
                  <c:v>147.01</c:v>
                </c:pt>
                <c:pt idx="148">
                  <c:v>148.01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151.99</c:v>
                </c:pt>
                <c:pt idx="153">
                  <c:v>152.99</c:v>
                </c:pt>
                <c:pt idx="154">
                  <c:v>153.99</c:v>
                </c:pt>
                <c:pt idx="155">
                  <c:v>154.97999999999999</c:v>
                </c:pt>
                <c:pt idx="156">
                  <c:v>155.97999999999999</c:v>
                </c:pt>
                <c:pt idx="157">
                  <c:v>156.97999999999999</c:v>
                </c:pt>
                <c:pt idx="158">
                  <c:v>157.97</c:v>
                </c:pt>
                <c:pt idx="159">
                  <c:v>158.97</c:v>
                </c:pt>
                <c:pt idx="160">
                  <c:v>159.97</c:v>
                </c:pt>
                <c:pt idx="161">
                  <c:v>160.96</c:v>
                </c:pt>
                <c:pt idx="162">
                  <c:v>161.96</c:v>
                </c:pt>
                <c:pt idx="163">
                  <c:v>162.96</c:v>
                </c:pt>
                <c:pt idx="164">
                  <c:v>163.95</c:v>
                </c:pt>
                <c:pt idx="165">
                  <c:v>164.95</c:v>
                </c:pt>
                <c:pt idx="166">
                  <c:v>165.95</c:v>
                </c:pt>
                <c:pt idx="167">
                  <c:v>166.94</c:v>
                </c:pt>
                <c:pt idx="168">
                  <c:v>167.94</c:v>
                </c:pt>
                <c:pt idx="169">
                  <c:v>168.94</c:v>
                </c:pt>
                <c:pt idx="170">
                  <c:v>169.93</c:v>
                </c:pt>
                <c:pt idx="171">
                  <c:v>170.93</c:v>
                </c:pt>
                <c:pt idx="172">
                  <c:v>171.93</c:v>
                </c:pt>
                <c:pt idx="173">
                  <c:v>172.92</c:v>
                </c:pt>
                <c:pt idx="174">
                  <c:v>173.92</c:v>
                </c:pt>
                <c:pt idx="175">
                  <c:v>174.92</c:v>
                </c:pt>
                <c:pt idx="176">
                  <c:v>175.91</c:v>
                </c:pt>
                <c:pt idx="177">
                  <c:v>176.91</c:v>
                </c:pt>
                <c:pt idx="178">
                  <c:v>177.91</c:v>
                </c:pt>
                <c:pt idx="179">
                  <c:v>178.9</c:v>
                </c:pt>
                <c:pt idx="180">
                  <c:v>179.9</c:v>
                </c:pt>
                <c:pt idx="181">
                  <c:v>180.9</c:v>
                </c:pt>
                <c:pt idx="182">
                  <c:v>181.89</c:v>
                </c:pt>
                <c:pt idx="183">
                  <c:v>182.89</c:v>
                </c:pt>
                <c:pt idx="184">
                  <c:v>183.89</c:v>
                </c:pt>
                <c:pt idx="185">
                  <c:v>184.88</c:v>
                </c:pt>
                <c:pt idx="186">
                  <c:v>185.88</c:v>
                </c:pt>
                <c:pt idx="187">
                  <c:v>186.88</c:v>
                </c:pt>
                <c:pt idx="188">
                  <c:v>187.87</c:v>
                </c:pt>
                <c:pt idx="189">
                  <c:v>188.87</c:v>
                </c:pt>
                <c:pt idx="190">
                  <c:v>189.87</c:v>
                </c:pt>
                <c:pt idx="191">
                  <c:v>190.86</c:v>
                </c:pt>
                <c:pt idx="192">
                  <c:v>191.86</c:v>
                </c:pt>
                <c:pt idx="193">
                  <c:v>192.86</c:v>
                </c:pt>
                <c:pt idx="194">
                  <c:v>193.85</c:v>
                </c:pt>
                <c:pt idx="195">
                  <c:v>194.85</c:v>
                </c:pt>
                <c:pt idx="196">
                  <c:v>195.85</c:v>
                </c:pt>
                <c:pt idx="197">
                  <c:v>196.84</c:v>
                </c:pt>
                <c:pt idx="198">
                  <c:v>197.84</c:v>
                </c:pt>
                <c:pt idx="199">
                  <c:v>198.84</c:v>
                </c:pt>
                <c:pt idx="200">
                  <c:v>199.83</c:v>
                </c:pt>
                <c:pt idx="201">
                  <c:v>200.83</c:v>
                </c:pt>
                <c:pt idx="202">
                  <c:v>201.83</c:v>
                </c:pt>
                <c:pt idx="203">
                  <c:v>202.82</c:v>
                </c:pt>
                <c:pt idx="204">
                  <c:v>203.82</c:v>
                </c:pt>
                <c:pt idx="205">
                  <c:v>204.82</c:v>
                </c:pt>
                <c:pt idx="206">
                  <c:v>205.81</c:v>
                </c:pt>
                <c:pt idx="207">
                  <c:v>206.81</c:v>
                </c:pt>
                <c:pt idx="208">
                  <c:v>207.81</c:v>
                </c:pt>
                <c:pt idx="209">
                  <c:v>208.8</c:v>
                </c:pt>
                <c:pt idx="210">
                  <c:v>209.8</c:v>
                </c:pt>
                <c:pt idx="211">
                  <c:v>210.8</c:v>
                </c:pt>
                <c:pt idx="212">
                  <c:v>211.79</c:v>
                </c:pt>
                <c:pt idx="213">
                  <c:v>212.79</c:v>
                </c:pt>
                <c:pt idx="214">
                  <c:v>213.79</c:v>
                </c:pt>
                <c:pt idx="215">
                  <c:v>214.78</c:v>
                </c:pt>
                <c:pt idx="216">
                  <c:v>215.78</c:v>
                </c:pt>
                <c:pt idx="217">
                  <c:v>216.78</c:v>
                </c:pt>
                <c:pt idx="218">
                  <c:v>217.77</c:v>
                </c:pt>
                <c:pt idx="219">
                  <c:v>218.77</c:v>
                </c:pt>
                <c:pt idx="220">
                  <c:v>219.77</c:v>
                </c:pt>
                <c:pt idx="221">
                  <c:v>220.76</c:v>
                </c:pt>
                <c:pt idx="222">
                  <c:v>221.76</c:v>
                </c:pt>
                <c:pt idx="223">
                  <c:v>222.76</c:v>
                </c:pt>
                <c:pt idx="224">
                  <c:v>223.75</c:v>
                </c:pt>
                <c:pt idx="225">
                  <c:v>224.75</c:v>
                </c:pt>
                <c:pt idx="226">
                  <c:v>225.75</c:v>
                </c:pt>
                <c:pt idx="227">
                  <c:v>226.74</c:v>
                </c:pt>
                <c:pt idx="228">
                  <c:v>227.74</c:v>
                </c:pt>
                <c:pt idx="229">
                  <c:v>228.74</c:v>
                </c:pt>
                <c:pt idx="230">
                  <c:v>229.73</c:v>
                </c:pt>
                <c:pt idx="231">
                  <c:v>230.73</c:v>
                </c:pt>
                <c:pt idx="232">
                  <c:v>231.73</c:v>
                </c:pt>
                <c:pt idx="233">
                  <c:v>232.72</c:v>
                </c:pt>
                <c:pt idx="234">
                  <c:v>233.72</c:v>
                </c:pt>
                <c:pt idx="235">
                  <c:v>234.72</c:v>
                </c:pt>
                <c:pt idx="236">
                  <c:v>235.71</c:v>
                </c:pt>
                <c:pt idx="237">
                  <c:v>236.71</c:v>
                </c:pt>
                <c:pt idx="238">
                  <c:v>237.71</c:v>
                </c:pt>
                <c:pt idx="239">
                  <c:v>238.7</c:v>
                </c:pt>
                <c:pt idx="240">
                  <c:v>239.7</c:v>
                </c:pt>
                <c:pt idx="241">
                  <c:v>240.7</c:v>
                </c:pt>
                <c:pt idx="242">
                  <c:v>241.69</c:v>
                </c:pt>
                <c:pt idx="243">
                  <c:v>242.69</c:v>
                </c:pt>
                <c:pt idx="244">
                  <c:v>243.69</c:v>
                </c:pt>
                <c:pt idx="245">
                  <c:v>244.68</c:v>
                </c:pt>
                <c:pt idx="246">
                  <c:v>245.68</c:v>
                </c:pt>
                <c:pt idx="247">
                  <c:v>246.68</c:v>
                </c:pt>
                <c:pt idx="248">
                  <c:v>247.67</c:v>
                </c:pt>
                <c:pt idx="249">
                  <c:v>248.67</c:v>
                </c:pt>
                <c:pt idx="250">
                  <c:v>249.67</c:v>
                </c:pt>
                <c:pt idx="251">
                  <c:v>250.66</c:v>
                </c:pt>
                <c:pt idx="252">
                  <c:v>251.66</c:v>
                </c:pt>
                <c:pt idx="253">
                  <c:v>252.66</c:v>
                </c:pt>
                <c:pt idx="254">
                  <c:v>253.65</c:v>
                </c:pt>
                <c:pt idx="255">
                  <c:v>254.65</c:v>
                </c:pt>
                <c:pt idx="256">
                  <c:v>255.65</c:v>
                </c:pt>
                <c:pt idx="257">
                  <c:v>256.64</c:v>
                </c:pt>
                <c:pt idx="258">
                  <c:v>257.64</c:v>
                </c:pt>
                <c:pt idx="259">
                  <c:v>258.64</c:v>
                </c:pt>
                <c:pt idx="260">
                  <c:v>259.63</c:v>
                </c:pt>
                <c:pt idx="261">
                  <c:v>260.63</c:v>
                </c:pt>
                <c:pt idx="262">
                  <c:v>261.63</c:v>
                </c:pt>
                <c:pt idx="263">
                  <c:v>262.62</c:v>
                </c:pt>
                <c:pt idx="264">
                  <c:v>263.62</c:v>
                </c:pt>
                <c:pt idx="265">
                  <c:v>264.62</c:v>
                </c:pt>
                <c:pt idx="266">
                  <c:v>265.61</c:v>
                </c:pt>
                <c:pt idx="267">
                  <c:v>266.61</c:v>
                </c:pt>
                <c:pt idx="268">
                  <c:v>267.61</c:v>
                </c:pt>
                <c:pt idx="269">
                  <c:v>268.60000000000002</c:v>
                </c:pt>
                <c:pt idx="270">
                  <c:v>269.60000000000002</c:v>
                </c:pt>
                <c:pt idx="271">
                  <c:v>270.60000000000002</c:v>
                </c:pt>
                <c:pt idx="272">
                  <c:v>271.58999999999997</c:v>
                </c:pt>
                <c:pt idx="273">
                  <c:v>272.58999999999997</c:v>
                </c:pt>
                <c:pt idx="274">
                  <c:v>273.58999999999997</c:v>
                </c:pt>
                <c:pt idx="275">
                  <c:v>274.58</c:v>
                </c:pt>
                <c:pt idx="276">
                  <c:v>275.58</c:v>
                </c:pt>
                <c:pt idx="277">
                  <c:v>276.58</c:v>
                </c:pt>
                <c:pt idx="278">
                  <c:v>277.57</c:v>
                </c:pt>
                <c:pt idx="279">
                  <c:v>278.57</c:v>
                </c:pt>
                <c:pt idx="280">
                  <c:v>279.57</c:v>
                </c:pt>
                <c:pt idx="281">
                  <c:v>280.56</c:v>
                </c:pt>
                <c:pt idx="282">
                  <c:v>281.56</c:v>
                </c:pt>
                <c:pt idx="283">
                  <c:v>282.56</c:v>
                </c:pt>
                <c:pt idx="284">
                  <c:v>283.55</c:v>
                </c:pt>
                <c:pt idx="285">
                  <c:v>284.55</c:v>
                </c:pt>
                <c:pt idx="286">
                  <c:v>285.55</c:v>
                </c:pt>
                <c:pt idx="287">
                  <c:v>286.54000000000002</c:v>
                </c:pt>
                <c:pt idx="288">
                  <c:v>287.54000000000002</c:v>
                </c:pt>
                <c:pt idx="289">
                  <c:v>288.54000000000002</c:v>
                </c:pt>
                <c:pt idx="290">
                  <c:v>289.52999999999997</c:v>
                </c:pt>
                <c:pt idx="291">
                  <c:v>290.52999999999997</c:v>
                </c:pt>
                <c:pt idx="292">
                  <c:v>291.52999999999997</c:v>
                </c:pt>
                <c:pt idx="293">
                  <c:v>292.52</c:v>
                </c:pt>
                <c:pt idx="294">
                  <c:v>293.52</c:v>
                </c:pt>
                <c:pt idx="295">
                  <c:v>294.52</c:v>
                </c:pt>
                <c:pt idx="296">
                  <c:v>295.51</c:v>
                </c:pt>
                <c:pt idx="297">
                  <c:v>296.51</c:v>
                </c:pt>
                <c:pt idx="298">
                  <c:v>297.51</c:v>
                </c:pt>
                <c:pt idx="299">
                  <c:v>298.5</c:v>
                </c:pt>
                <c:pt idx="300">
                  <c:v>299.5</c:v>
                </c:pt>
              </c:numCache>
            </c:numRef>
          </c:xVal>
          <c:yVal>
            <c:numRef>
              <c:f>'[Oulput file_251017.xlsx]CHXG1'!$F$611:$F$911</c:f>
              <c:numCache>
                <c:formatCode>0.0000000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11.526999999999999</c:v>
                </c:pt>
                <c:pt idx="6">
                  <c:v>114.7</c:v>
                </c:pt>
                <c:pt idx="7">
                  <c:v>73.378</c:v>
                </c:pt>
                <c:pt idx="8">
                  <c:v>40.57</c:v>
                </c:pt>
                <c:pt idx="9">
                  <c:v>32.14</c:v>
                </c:pt>
                <c:pt idx="10">
                  <c:v>33.651000000000003</c:v>
                </c:pt>
                <c:pt idx="11">
                  <c:v>39.551000000000002</c:v>
                </c:pt>
                <c:pt idx="12">
                  <c:v>42.872999999999998</c:v>
                </c:pt>
                <c:pt idx="13">
                  <c:v>38.411999999999999</c:v>
                </c:pt>
                <c:pt idx="14">
                  <c:v>32.094999999999999</c:v>
                </c:pt>
                <c:pt idx="15">
                  <c:v>28.734999999999999</c:v>
                </c:pt>
                <c:pt idx="16">
                  <c:v>27.927</c:v>
                </c:pt>
                <c:pt idx="17">
                  <c:v>27.725000000000001</c:v>
                </c:pt>
                <c:pt idx="18">
                  <c:v>26.544</c:v>
                </c:pt>
                <c:pt idx="19">
                  <c:v>24.298999999999999</c:v>
                </c:pt>
                <c:pt idx="20">
                  <c:v>21.934999999999999</c:v>
                </c:pt>
                <c:pt idx="21">
                  <c:v>20.134</c:v>
                </c:pt>
                <c:pt idx="22">
                  <c:v>18.867000000000001</c:v>
                </c:pt>
                <c:pt idx="23">
                  <c:v>17.709</c:v>
                </c:pt>
                <c:pt idx="24">
                  <c:v>16.391999999999999</c:v>
                </c:pt>
                <c:pt idx="25">
                  <c:v>14.945</c:v>
                </c:pt>
                <c:pt idx="26">
                  <c:v>13.565</c:v>
                </c:pt>
                <c:pt idx="27">
                  <c:v>12.359</c:v>
                </c:pt>
                <c:pt idx="28">
                  <c:v>11.305</c:v>
                </c:pt>
                <c:pt idx="29">
                  <c:v>10.315</c:v>
                </c:pt>
                <c:pt idx="30">
                  <c:v>9.3465000000000007</c:v>
                </c:pt>
                <c:pt idx="31">
                  <c:v>8.4260000000000002</c:v>
                </c:pt>
                <c:pt idx="32">
                  <c:v>7.5693000000000001</c:v>
                </c:pt>
                <c:pt idx="33">
                  <c:v>6.8033999999999999</c:v>
                </c:pt>
                <c:pt idx="34">
                  <c:v>6.1117999999999997</c:v>
                </c:pt>
                <c:pt idx="35">
                  <c:v>5.4763999999999999</c:v>
                </c:pt>
                <c:pt idx="36">
                  <c:v>4.8956999999999997</c:v>
                </c:pt>
                <c:pt idx="37">
                  <c:v>4.3654000000000002</c:v>
                </c:pt>
                <c:pt idx="38">
                  <c:v>3.8889</c:v>
                </c:pt>
                <c:pt idx="39">
                  <c:v>3.4643000000000002</c:v>
                </c:pt>
                <c:pt idx="40">
                  <c:v>3.0859999999999999</c:v>
                </c:pt>
                <c:pt idx="41">
                  <c:v>2.7482000000000002</c:v>
                </c:pt>
                <c:pt idx="42">
                  <c:v>2.4477000000000002</c:v>
                </c:pt>
                <c:pt idx="43">
                  <c:v>2.1833</c:v>
                </c:pt>
                <c:pt idx="44">
                  <c:v>1.9488000000000001</c:v>
                </c:pt>
                <c:pt idx="45">
                  <c:v>1.7428999999999999</c:v>
                </c:pt>
                <c:pt idx="46">
                  <c:v>1.5621</c:v>
                </c:pt>
                <c:pt idx="47">
                  <c:v>1.4029</c:v>
                </c:pt>
                <c:pt idx="48">
                  <c:v>1.264</c:v>
                </c:pt>
                <c:pt idx="49">
                  <c:v>1.1419999999999999</c:v>
                </c:pt>
                <c:pt idx="50">
                  <c:v>1.0354000000000001</c:v>
                </c:pt>
                <c:pt idx="51">
                  <c:v>0.94094</c:v>
                </c:pt>
                <c:pt idx="52">
                  <c:v>0.85833000000000004</c:v>
                </c:pt>
                <c:pt idx="53">
                  <c:v>0.78437999999999997</c:v>
                </c:pt>
                <c:pt idx="54">
                  <c:v>0.72026000000000001</c:v>
                </c:pt>
                <c:pt idx="55">
                  <c:v>0.66266999999999998</c:v>
                </c:pt>
                <c:pt idx="56">
                  <c:v>0.61177000000000004</c:v>
                </c:pt>
                <c:pt idx="57">
                  <c:v>0.56589</c:v>
                </c:pt>
                <c:pt idx="58">
                  <c:v>0.52417000000000002</c:v>
                </c:pt>
                <c:pt idx="59">
                  <c:v>0.48723</c:v>
                </c:pt>
                <c:pt idx="60">
                  <c:v>0.45266000000000001</c:v>
                </c:pt>
                <c:pt idx="61">
                  <c:v>0.42231000000000002</c:v>
                </c:pt>
                <c:pt idx="62">
                  <c:v>0.39380999999999999</c:v>
                </c:pt>
                <c:pt idx="63">
                  <c:v>0.36795</c:v>
                </c:pt>
                <c:pt idx="64">
                  <c:v>0.34390999999999999</c:v>
                </c:pt>
                <c:pt idx="65">
                  <c:v>0.32221</c:v>
                </c:pt>
                <c:pt idx="66">
                  <c:v>0.30182999999999999</c:v>
                </c:pt>
                <c:pt idx="67">
                  <c:v>0.28301999999999999</c:v>
                </c:pt>
                <c:pt idx="68">
                  <c:v>0.26623999999999998</c:v>
                </c:pt>
                <c:pt idx="69">
                  <c:v>0.25062000000000001</c:v>
                </c:pt>
                <c:pt idx="70">
                  <c:v>0.23663999999999999</c:v>
                </c:pt>
                <c:pt idx="71">
                  <c:v>0.22341</c:v>
                </c:pt>
                <c:pt idx="72">
                  <c:v>0.21189</c:v>
                </c:pt>
                <c:pt idx="73">
                  <c:v>0.20144000000000001</c:v>
                </c:pt>
                <c:pt idx="74">
                  <c:v>0.19223000000000001</c:v>
                </c:pt>
                <c:pt idx="75">
                  <c:v>0.18396000000000001</c:v>
                </c:pt>
                <c:pt idx="76">
                  <c:v>0.17705000000000001</c:v>
                </c:pt>
                <c:pt idx="77">
                  <c:v>0.17102999999999999</c:v>
                </c:pt>
                <c:pt idx="78">
                  <c:v>0.16600000000000001</c:v>
                </c:pt>
                <c:pt idx="79">
                  <c:v>0.16200999999999999</c:v>
                </c:pt>
                <c:pt idx="80">
                  <c:v>0.15890000000000001</c:v>
                </c:pt>
                <c:pt idx="81">
                  <c:v>0.15698999999999999</c:v>
                </c:pt>
                <c:pt idx="82">
                  <c:v>0.15606</c:v>
                </c:pt>
                <c:pt idx="83">
                  <c:v>0.15620999999999999</c:v>
                </c:pt>
                <c:pt idx="84">
                  <c:v>0.15704000000000001</c:v>
                </c:pt>
                <c:pt idx="85">
                  <c:v>0.15914</c:v>
                </c:pt>
                <c:pt idx="86">
                  <c:v>0.16231000000000001</c:v>
                </c:pt>
                <c:pt idx="87">
                  <c:v>0.16622000000000001</c:v>
                </c:pt>
                <c:pt idx="88">
                  <c:v>0.17144999999999999</c:v>
                </c:pt>
                <c:pt idx="89">
                  <c:v>0.17766000000000001</c:v>
                </c:pt>
                <c:pt idx="90">
                  <c:v>0.18504000000000001</c:v>
                </c:pt>
                <c:pt idx="91">
                  <c:v>0.19339999999999999</c:v>
                </c:pt>
                <c:pt idx="92">
                  <c:v>0.20293</c:v>
                </c:pt>
                <c:pt idx="93">
                  <c:v>0.21348</c:v>
                </c:pt>
                <c:pt idx="94">
                  <c:v>0.22541</c:v>
                </c:pt>
                <c:pt idx="95">
                  <c:v>0.23830999999999999</c:v>
                </c:pt>
                <c:pt idx="96">
                  <c:v>0.25224999999999997</c:v>
                </c:pt>
                <c:pt idx="97">
                  <c:v>0.26735999999999999</c:v>
                </c:pt>
                <c:pt idx="98">
                  <c:v>0.28383999999999998</c:v>
                </c:pt>
                <c:pt idx="99">
                  <c:v>0.30114999999999997</c:v>
                </c:pt>
                <c:pt idx="100">
                  <c:v>0.31938</c:v>
                </c:pt>
                <c:pt idx="101">
                  <c:v>0.33635999999999999</c:v>
                </c:pt>
                <c:pt idx="102">
                  <c:v>0.35443999999999998</c:v>
                </c:pt>
                <c:pt idx="103">
                  <c:v>0.37343999999999999</c:v>
                </c:pt>
                <c:pt idx="104">
                  <c:v>0.39295000000000002</c:v>
                </c:pt>
                <c:pt idx="105">
                  <c:v>0.41310000000000002</c:v>
                </c:pt>
                <c:pt idx="106">
                  <c:v>0.43312</c:v>
                </c:pt>
                <c:pt idx="107">
                  <c:v>0.45368999999999998</c:v>
                </c:pt>
                <c:pt idx="108">
                  <c:v>0.47400999999999999</c:v>
                </c:pt>
                <c:pt idx="109">
                  <c:v>0.49414000000000002</c:v>
                </c:pt>
                <c:pt idx="110">
                  <c:v>0.51293</c:v>
                </c:pt>
                <c:pt idx="111">
                  <c:v>0.53166000000000002</c:v>
                </c:pt>
                <c:pt idx="112">
                  <c:v>0.54864000000000002</c:v>
                </c:pt>
                <c:pt idx="113">
                  <c:v>0.56401999999999997</c:v>
                </c:pt>
                <c:pt idx="114">
                  <c:v>0.57772999999999997</c:v>
                </c:pt>
                <c:pt idx="115">
                  <c:v>0.5897</c:v>
                </c:pt>
                <c:pt idx="116">
                  <c:v>0.59928000000000003</c:v>
                </c:pt>
                <c:pt idx="117">
                  <c:v>0.60643000000000002</c:v>
                </c:pt>
                <c:pt idx="118">
                  <c:v>0.61155999999999999</c:v>
                </c:pt>
                <c:pt idx="119">
                  <c:v>0.61389000000000005</c:v>
                </c:pt>
                <c:pt idx="120">
                  <c:v>0.61346999999999996</c:v>
                </c:pt>
                <c:pt idx="121">
                  <c:v>0.61028000000000004</c:v>
                </c:pt>
                <c:pt idx="122">
                  <c:v>0.60470000000000002</c:v>
                </c:pt>
                <c:pt idx="123">
                  <c:v>0.59621999999999997</c:v>
                </c:pt>
                <c:pt idx="124">
                  <c:v>0.58421000000000001</c:v>
                </c:pt>
                <c:pt idx="125">
                  <c:v>0.57035999999999998</c:v>
                </c:pt>
                <c:pt idx="126">
                  <c:v>0.55323999999999995</c:v>
                </c:pt>
                <c:pt idx="127">
                  <c:v>0.53400999999999998</c:v>
                </c:pt>
                <c:pt idx="128">
                  <c:v>0.51144000000000001</c:v>
                </c:pt>
                <c:pt idx="129">
                  <c:v>0.48720000000000002</c:v>
                </c:pt>
                <c:pt idx="130">
                  <c:v>0.46015</c:v>
                </c:pt>
                <c:pt idx="131">
                  <c:v>0.43078</c:v>
                </c:pt>
                <c:pt idx="132">
                  <c:v>0.39976</c:v>
                </c:pt>
                <c:pt idx="133">
                  <c:v>0.36713000000000001</c:v>
                </c:pt>
                <c:pt idx="134">
                  <c:v>0.33283000000000001</c:v>
                </c:pt>
                <c:pt idx="135">
                  <c:v>0.29721999999999998</c:v>
                </c:pt>
                <c:pt idx="136">
                  <c:v>0.26085000000000003</c:v>
                </c:pt>
                <c:pt idx="137">
                  <c:v>0.22325</c:v>
                </c:pt>
                <c:pt idx="138">
                  <c:v>0.18534</c:v>
                </c:pt>
                <c:pt idx="139">
                  <c:v>0.14742</c:v>
                </c:pt>
                <c:pt idx="140">
                  <c:v>0.10968</c:v>
                </c:pt>
                <c:pt idx="141">
                  <c:v>7.2418999999999997E-2</c:v>
                </c:pt>
                <c:pt idx="142">
                  <c:v>4.3367000000000003E-2</c:v>
                </c:pt>
                <c:pt idx="143">
                  <c:v>2.8618000000000001E-2</c:v>
                </c:pt>
                <c:pt idx="144">
                  <c:v>1.9955000000000001E-2</c:v>
                </c:pt>
                <c:pt idx="145">
                  <c:v>1.4376999999999999E-2</c:v>
                </c:pt>
                <c:pt idx="146">
                  <c:v>1.0597000000000001E-2</c:v>
                </c:pt>
                <c:pt idx="147">
                  <c:v>7.9246999999999998E-3</c:v>
                </c:pt>
                <c:pt idx="148">
                  <c:v>6.0311000000000002E-3</c:v>
                </c:pt>
                <c:pt idx="149">
                  <c:v>4.6343000000000001E-3</c:v>
                </c:pt>
                <c:pt idx="150">
                  <c:v>3.5788E-3</c:v>
                </c:pt>
                <c:pt idx="151">
                  <c:v>2.7946999999999998E-3</c:v>
                </c:pt>
                <c:pt idx="152">
                  <c:v>2.2047999999999998E-3</c:v>
                </c:pt>
                <c:pt idx="153">
                  <c:v>1.7535999999999999E-3</c:v>
                </c:pt>
                <c:pt idx="154">
                  <c:v>1.3808E-3</c:v>
                </c:pt>
                <c:pt idx="155">
                  <c:v>1.1095E-3</c:v>
                </c:pt>
                <c:pt idx="156">
                  <c:v>8.7482E-4</c:v>
                </c:pt>
                <c:pt idx="157">
                  <c:v>6.9762999999999997E-4</c:v>
                </c:pt>
                <c:pt idx="158">
                  <c:v>5.5876999999999999E-4</c:v>
                </c:pt>
                <c:pt idx="159">
                  <c:v>4.4934E-4</c:v>
                </c:pt>
                <c:pt idx="160">
                  <c:v>3.5408999999999999E-4</c:v>
                </c:pt>
                <c:pt idx="161">
                  <c:v>2.7766999999999999E-4</c:v>
                </c:pt>
                <c:pt idx="162">
                  <c:v>2.1981E-4</c:v>
                </c:pt>
                <c:pt idx="163">
                  <c:v>1.6883999999999999E-4</c:v>
                </c:pt>
                <c:pt idx="164">
                  <c:v>1.2844000000000001E-4</c:v>
                </c:pt>
                <c:pt idx="165">
                  <c:v>9.9117999999999995E-5</c:v>
                </c:pt>
                <c:pt idx="166">
                  <c:v>7.2630000000000001E-5</c:v>
                </c:pt>
                <c:pt idx="167">
                  <c:v>5.1354000000000003E-5</c:v>
                </c:pt>
                <c:pt idx="168">
                  <c:v>3.4202999999999998E-5</c:v>
                </c:pt>
                <c:pt idx="169">
                  <c:v>2.2807E-5</c:v>
                </c:pt>
                <c:pt idx="170">
                  <c:v>1.2140000000000001E-5</c:v>
                </c:pt>
                <c:pt idx="171">
                  <c:v>6.4902000000000001E-6</c:v>
                </c:pt>
                <c:pt idx="172">
                  <c:v>1.8781000000000001E-6</c:v>
                </c:pt>
                <c:pt idx="173">
                  <c:v>1.9817000000000001E-7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52-4355-87C8-FE985B77D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868584"/>
        <c:axId val="294868256"/>
      </c:scatterChart>
      <c:valAx>
        <c:axId val="29486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>
            <c:manualLayout>
              <c:xMode val="edge"/>
              <c:yMode val="edge"/>
              <c:x val="0.46615633732869322"/>
              <c:y val="0.95814696758507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256"/>
        <c:crosses val="autoZero"/>
        <c:crossBetween val="midCat"/>
      </c:valAx>
      <c:valAx>
        <c:axId val="2948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68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474757950030483"/>
          <c:y val="9.7534786352353381E-2"/>
          <c:w val="0.12691325138948237"/>
          <c:h val="8.71673124815193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398E-34CE-4BAD-B6FB-480EC33866C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B617-1136-4B45-BE97-C5FDB76C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02C8F-54B7-4FBC-B440-E303673D8B44}" type="datetimeFigureOut">
              <a:rPr lang="nb-NO" smtClean="0"/>
              <a:t>04.01.2019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A9993-A3E1-4950-8FB2-87CA492EA8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4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mechanics" TargetMode="External"/><Relationship Id="rId7" Type="http://schemas.openxmlformats.org/officeDocument/2006/relationships/hyperlink" Target="https://en.wikipedia.org/wiki/Canonical_ensemble#cite_note-gibbs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eat_bath" TargetMode="External"/><Relationship Id="rId5" Type="http://schemas.openxmlformats.org/officeDocument/2006/relationships/hyperlink" Target="https://en.wikipedia.org/wiki/Thermal_equilibrium" TargetMode="External"/><Relationship Id="rId4" Type="http://schemas.openxmlformats.org/officeDocument/2006/relationships/hyperlink" Target="https://en.wikipedia.org/wiki/Statistical_ensemble_(mathematical_physics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lecu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ennard-Jones_potential#cite_note-1" TargetMode="External"/><Relationship Id="rId5" Type="http://schemas.openxmlformats.org/officeDocument/2006/relationships/hyperlink" Target="https://en.wikipedia.org/wiki/John_Lennard-Jones" TargetMode="External"/><Relationship Id="rId4" Type="http://schemas.openxmlformats.org/officeDocument/2006/relationships/hyperlink" Target="https://en.wikipedia.org/wiki/Interatomic_potential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guide/browsers/#accesskeys" TargetMode="External"/><Relationship Id="rId13" Type="http://schemas.openxmlformats.org/officeDocument/2006/relationships/hyperlink" Target="https://www.ncbi.nlm.nih.gov/pubmed/advanced" TargetMode="External"/><Relationship Id="rId18" Type="http://schemas.openxmlformats.org/officeDocument/2006/relationships/hyperlink" Target="https://www.ncbi.nlm.nih.gov/pubmed/?term=Takeda%20S%5bAuthor%5d&amp;cauthor=true&amp;cauthor_uid=28423990" TargetMode="External"/><Relationship Id="rId3" Type="http://schemas.openxmlformats.org/officeDocument/2006/relationships/hyperlink" Target="https://www.ncbi.nlm.nih.gov/" TargetMode="External"/><Relationship Id="rId21" Type="http://schemas.openxmlformats.org/officeDocument/2006/relationships/hyperlink" Target="http://www.sciencedirect.com/science/journal/09284931" TargetMode="External"/><Relationship Id="rId7" Type="http://schemas.openxmlformats.org/officeDocument/2006/relationships/hyperlink" Target="https://www.ncbi.nlm.nih.gov/static/header_footer_ajax/submenu/#howto" TargetMode="External"/><Relationship Id="rId12" Type="http://schemas.openxmlformats.org/officeDocument/2006/relationships/hyperlink" Target="https://www.nih.gov/" TargetMode="External"/><Relationship Id="rId17" Type="http://schemas.openxmlformats.org/officeDocument/2006/relationships/hyperlink" Target="https://www.ncbi.nlm.nih.gov/pubmed/?term=Yukawa%20H%5bAuthor%5d&amp;cauthor=true&amp;cauthor_uid=28423990" TargetMode="External"/><Relationship Id="rId2" Type="http://schemas.openxmlformats.org/officeDocument/2006/relationships/slide" Target="../slides/slide17.xml"/><Relationship Id="rId16" Type="http://schemas.openxmlformats.org/officeDocument/2006/relationships/hyperlink" Target="https://www.ncbi.nlm.nih.gov/pubmed/?term=Sawada%20SI%5bAuthor%5d&amp;cauthor=true&amp;cauthor_uid=28423990" TargetMode="External"/><Relationship Id="rId20" Type="http://schemas.openxmlformats.org/officeDocument/2006/relationships/hyperlink" Target="https://www.ncbi.nlm.nih.gov/pubmed/?term=Akiyoshi%20K%5bAuthor%5d&amp;cauthor=true&amp;cauthor_uid=2842399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cbi.nlm.nih.gov/static/header_footer_ajax/submenu/#resources" TargetMode="External"/><Relationship Id="rId11" Type="http://schemas.openxmlformats.org/officeDocument/2006/relationships/hyperlink" Target="https://www.nlm.nih.gov/" TargetMode="External"/><Relationship Id="rId5" Type="http://schemas.openxmlformats.org/officeDocument/2006/relationships/hyperlink" Target="https://www.ncbi.nlm.nih.gov/pubmed/28423990#navcontent" TargetMode="External"/><Relationship Id="rId15" Type="http://schemas.openxmlformats.org/officeDocument/2006/relationships/hyperlink" Target="https://www.ncbi.nlm.nih.gov/pubmed/28423990" TargetMode="External"/><Relationship Id="rId23" Type="http://schemas.openxmlformats.org/officeDocument/2006/relationships/hyperlink" Target="http://www.sciencedirect.com/science/article/pii/S0928493115305749#!" TargetMode="External"/><Relationship Id="rId10" Type="http://schemas.openxmlformats.org/officeDocument/2006/relationships/hyperlink" Target="https://www.ncbi.nlm.nih.gov/pubmed" TargetMode="External"/><Relationship Id="rId19" Type="http://schemas.openxmlformats.org/officeDocument/2006/relationships/hyperlink" Target="https://www.ncbi.nlm.nih.gov/pubmed/?term=Sasaki%20Y%5bAuthor%5d&amp;cauthor=true&amp;cauthor_uid=28423990" TargetMode="External"/><Relationship Id="rId4" Type="http://schemas.openxmlformats.org/officeDocument/2006/relationships/hyperlink" Target="https://www.ncbi.nlm.nih.gov/pubmed/28423990#maincontent" TargetMode="External"/><Relationship Id="rId9" Type="http://schemas.openxmlformats.org/officeDocument/2006/relationships/hyperlink" Target="https://www.ncbi.nlm.nih.gov/account/?back_url=https://www.ncbi.nlm.nih.gov/pubmed/28423990" TargetMode="External"/><Relationship Id="rId14" Type="http://schemas.openxmlformats.org/officeDocument/2006/relationships/hyperlink" Target="https://www.ncbi.nlm.nih.gov/books/NBK3827/" TargetMode="External"/><Relationship Id="rId22" Type="http://schemas.openxmlformats.org/officeDocument/2006/relationships/hyperlink" Target="http://www.sciencedirect.com/science/journal/09284931/60/supp/C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BG image : http://molsim.lifesciences.autodesk.com/</a:t>
            </a:r>
          </a:p>
          <a:p>
            <a:endParaRPr lang="nb-NO" dirty="0"/>
          </a:p>
          <a:p>
            <a:r>
              <a:rPr lang="nb-NO" sz="1200" b="1" dirty="0" err="1"/>
              <a:t>Xyloglucan-Cholesterol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28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Self-assembled </a:t>
            </a:r>
            <a:r>
              <a:rPr lang="en-US" dirty="0" err="1"/>
              <a:t>nanogel</a:t>
            </a:r>
            <a:r>
              <a:rPr lang="en-US" dirty="0"/>
              <a:t> of cholesterol-bearing xyloglucan as a drug delivery </a:t>
            </a:r>
            <a:r>
              <a:rPr lang="en-US" dirty="0" err="1"/>
              <a:t>nanocarrier</a:t>
            </a:r>
            <a:r>
              <a:rPr lang="en-US" dirty="0"/>
              <a:t>, </a:t>
            </a:r>
            <a:r>
              <a:rPr lang="nb-NO" dirty="0"/>
              <a:t>Journal </a:t>
            </a:r>
            <a:r>
              <a:rPr lang="nb-NO" dirty="0" err="1"/>
              <a:t>of</a:t>
            </a:r>
            <a:r>
              <a:rPr lang="nb-NO" dirty="0"/>
              <a:t> Biomaterials Science.</a:t>
            </a:r>
            <a:r>
              <a:rPr lang="nb-NO" baseline="0" dirty="0"/>
              <a:t> </a:t>
            </a:r>
            <a:r>
              <a:rPr lang="nb-NO" dirty="0"/>
              <a:t>Shin-</a:t>
            </a:r>
            <a:r>
              <a:rPr lang="nb-NO" dirty="0" err="1"/>
              <a:t>ichi</a:t>
            </a:r>
            <a:r>
              <a:rPr lang="nb-NO" dirty="0"/>
              <a:t> </a:t>
            </a:r>
            <a:r>
              <a:rPr lang="nb-NO" dirty="0" err="1"/>
              <a:t>Sawada</a:t>
            </a:r>
            <a:r>
              <a:rPr lang="nb-NO" dirty="0"/>
              <a:t>, </a:t>
            </a:r>
            <a:r>
              <a:rPr lang="nb-NO" dirty="0" err="1"/>
              <a:t>Hiroko</a:t>
            </a:r>
            <a:r>
              <a:rPr lang="nb-NO" dirty="0"/>
              <a:t> </a:t>
            </a:r>
            <a:r>
              <a:rPr lang="nb-NO" dirty="0" err="1"/>
              <a:t>Yukawa</a:t>
            </a:r>
            <a:r>
              <a:rPr lang="nb-NO" dirty="0"/>
              <a:t>, </a:t>
            </a:r>
            <a:r>
              <a:rPr lang="nb-NO" dirty="0" err="1"/>
              <a:t>Shigeo</a:t>
            </a:r>
            <a:r>
              <a:rPr lang="nb-NO" dirty="0"/>
              <a:t> </a:t>
            </a:r>
            <a:r>
              <a:rPr lang="nb-NO" dirty="0" err="1"/>
              <a:t>Takeda</a:t>
            </a:r>
            <a:r>
              <a:rPr lang="nb-NO" dirty="0"/>
              <a:t>, </a:t>
            </a:r>
            <a:r>
              <a:rPr lang="nb-NO" dirty="0" err="1"/>
              <a:t>Yoshihiro</a:t>
            </a:r>
            <a:r>
              <a:rPr lang="nb-NO" dirty="0"/>
              <a:t> </a:t>
            </a:r>
            <a:r>
              <a:rPr lang="nb-NO" dirty="0" err="1"/>
              <a:t>Sasaki</a:t>
            </a:r>
            <a:r>
              <a:rPr lang="nb-NO" dirty="0"/>
              <a:t> &amp; </a:t>
            </a:r>
            <a:r>
              <a:rPr lang="nb-NO" dirty="0" err="1"/>
              <a:t>Kazunari</a:t>
            </a:r>
            <a:r>
              <a:rPr lang="nb-NO" dirty="0"/>
              <a:t> </a:t>
            </a:r>
            <a:r>
              <a:rPr lang="nb-NO" dirty="0" err="1"/>
              <a:t>Akiyoshi</a:t>
            </a:r>
            <a:r>
              <a:rPr lang="nb-NO" dirty="0"/>
              <a:t>  Journal </a:t>
            </a:r>
            <a:r>
              <a:rPr lang="nb-NO" dirty="0" err="1"/>
              <a:t>of</a:t>
            </a:r>
            <a:r>
              <a:rPr lang="nb-NO" dirty="0"/>
              <a:t> Biomaterials Science,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57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Introduction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Backgrounds and knowledge what is </a:t>
            </a:r>
            <a:r>
              <a:rPr lang="en-US" dirty="0" err="1"/>
              <a:t>xg</a:t>
            </a:r>
            <a:r>
              <a:rPr lang="en-US" dirty="0"/>
              <a:t>?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components consist of XG?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property is used in this study? 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what/which is Cholesterol used in this study and why we induce this in cells or body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they connect each other and make </a:t>
            </a:r>
            <a:r>
              <a:rPr lang="en-US" dirty="0" err="1"/>
              <a:t>nanogel</a:t>
            </a:r>
            <a:r>
              <a:rPr lang="en-US" dirty="0"/>
              <a:t> (in structure)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/>
              <a:t>This study</a:t>
            </a:r>
            <a:r>
              <a:rPr lang="en-US" dirty="0"/>
              <a:t> </a:t>
            </a:r>
            <a:r>
              <a:rPr lang="en-US"/>
              <a:t> the </a:t>
            </a:r>
            <a:r>
              <a:rPr lang="en-US" dirty="0"/>
              <a:t>aim of our simulation is comparing the results like </a:t>
            </a:r>
            <a:r>
              <a:rPr lang="en-US" dirty="0" err="1"/>
              <a:t>Ree</a:t>
            </a:r>
            <a:r>
              <a:rPr lang="en-US" dirty="0"/>
              <a:t>, Potential energy, Rh, Figures with research paper (real data) and </a:t>
            </a:r>
            <a:r>
              <a:rPr lang="en-US" dirty="0" err="1"/>
              <a:t>Molsim</a:t>
            </a:r>
            <a:r>
              <a:rPr lang="en-US" dirty="0"/>
              <a:t> </a:t>
            </a:r>
            <a:r>
              <a:rPr lang="en-US"/>
              <a:t>simulation.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52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2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Why cholesterol?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26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al mechanics"/>
              </a:rPr>
              <a:t>statistical mechanics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canonical ensemble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istical ensemble (mathematical physics)"/>
              </a:rPr>
              <a:t>statistical ensemble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represents the possible states of a mechanical system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hermal equilibrium"/>
              </a:rPr>
              <a:t>thermal equilibrium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eat bath"/>
              </a:rPr>
              <a:t>heat bath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a fixed temperature.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system can exchange energy with the heat bath, so that the states of the system will differ in total energy.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Explaination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number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               unit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                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             1.000E-10 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                1.000E-03 kg/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temperature         1.000E+00 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               1.000E-12 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             1.000E+03 j/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 capacity       1.000E+00 j/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      1.000E-09 m**2/s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pressure            1.000E+06 pa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             1.000E-30 m**3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vel.         1.000E+02 m/s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acc.         1.000E+14 m/s**2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               1.000E+11 n/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 of inertia   1.000E-23 kg*m**2/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              1.745E-02 rad</a:t>
            </a:r>
          </a:p>
          <a:p>
            <a:endParaRPr lang="en-US" b="0" i="0" u="none" strike="noStrik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078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               unit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                ----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             1.000E-10 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                1.000E-03 kg/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temperature         1.000E+00 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               1.000E-12 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             1.000E+03 j/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 capacity       1.000E+00 j/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      1.000E-09 m**2/s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pressure            1.000E+06 pa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             1.000E-30 m**3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vel.         1.000E+02 m/s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acc.         1.000E+14 m/s**2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               1.000E+11 n/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 of inertia   1.000E-23 kg*m**2/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               1.745E-02 rad</a:t>
            </a:r>
          </a:p>
          <a:p>
            <a:endParaRPr lang="en-US" b="0" i="0" u="none" strike="noStrik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078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Lennard-Jones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termed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L-J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6-12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12-6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mathematically simple model that approximates the interaction between a pair of neutral atoms 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lecule"/>
              </a:rPr>
              <a:t>molecules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form of this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atomic potential"/>
              </a:rPr>
              <a:t>interatomic potential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first proposed in 1924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John Lennard-Jones"/>
              </a:rPr>
              <a:t>John Lennard-Jones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most common expressions of the L-J potential are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             1.000E+03 j/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1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CBI Home"/>
              </a:rPr>
              <a:t>NCBI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kip to the content"/>
              </a:rPr>
              <a:t>Skip to main content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kip to the navigation"/>
              </a:rPr>
              <a:t>Skip to navigation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Resources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How To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bout My NCBI Accesskeys"/>
              </a:rPr>
              <a:t>About NCBI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bout My NCBI Accesskeys"/>
              </a:rPr>
              <a:t>Accesskeys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Sign in to NCBI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ubMed"/>
              </a:rPr>
              <a:t>PubMed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National Library of Medicine"/>
              </a:rPr>
              <a:t>US National Library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National Library of Medicine"/>
              </a:rPr>
              <a:t>Medicine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National Institutes of Health"/>
              </a:rPr>
              <a:t>National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National Institutes of Health"/>
              </a:rPr>
              <a:t> Institutes of Health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databaseSearch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Advanced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Help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Filters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Format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: Abstract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Send to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J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Biomater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Sci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Polym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Journal of biomaterials science. Polymer edition."/>
              </a:rPr>
              <a:t> Ed.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2017 Jul - Aug;28(10-12):1183-1198.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10.1080/09205063.2017.1320827.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 Apr 27.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Self-assembled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nanogel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cholesterol-bearing xyloglucan as a drug delivery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nanocarrier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Sawada SI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Yukawa H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Takeda S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Sasaki Y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Akiyoshi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 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ctr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1" tooltip="Go to Materials Science and Engineering: C on ScienceDirect"/>
            </a:endParaRPr>
          </a:p>
          <a:p>
            <a:pPr fontAlgn="ctr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1" tooltip="Go to Materials Science and Engineering: C on ScienceDirect"/>
            </a:endParaRPr>
          </a:p>
          <a:p>
            <a:pPr fontAlgn="ctr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Go to Materials Science and Engineering: C on ScienceDirect"/>
              </a:rPr>
              <a:t>Materials Science and Engineering: 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ctr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Go to table of contents for this volume/issue"/>
              </a:rPr>
              <a:t>Volume 60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1 March 2016, Pages 560-568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progress and prospects: The application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nanogel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drug delivery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links open overlay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HuiZhang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a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YingjieZhai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a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JuanWang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b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GuangxiZhai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02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Self-assembled </a:t>
            </a:r>
            <a:r>
              <a:rPr lang="en-US" dirty="0" err="1"/>
              <a:t>nanogel</a:t>
            </a:r>
            <a:r>
              <a:rPr lang="en-US" dirty="0"/>
              <a:t> of cholesterol-bearing xyloglucan as a drug delivery </a:t>
            </a:r>
            <a:r>
              <a:rPr lang="en-US" dirty="0" err="1"/>
              <a:t>nanocarrier</a:t>
            </a:r>
            <a:r>
              <a:rPr lang="en-US" dirty="0"/>
              <a:t>, </a:t>
            </a:r>
            <a:r>
              <a:rPr lang="nb-NO" dirty="0"/>
              <a:t>Journal </a:t>
            </a:r>
            <a:r>
              <a:rPr lang="nb-NO" dirty="0" err="1"/>
              <a:t>of</a:t>
            </a:r>
            <a:r>
              <a:rPr lang="nb-NO" dirty="0"/>
              <a:t> Biomaterials Science.</a:t>
            </a:r>
            <a:r>
              <a:rPr lang="nb-NO" baseline="0" dirty="0"/>
              <a:t> </a:t>
            </a:r>
            <a:r>
              <a:rPr lang="nb-NO" dirty="0"/>
              <a:t>Shin-</a:t>
            </a:r>
            <a:r>
              <a:rPr lang="nb-NO" dirty="0" err="1"/>
              <a:t>ichi</a:t>
            </a:r>
            <a:r>
              <a:rPr lang="nb-NO" dirty="0"/>
              <a:t> </a:t>
            </a:r>
            <a:r>
              <a:rPr lang="nb-NO" dirty="0" err="1"/>
              <a:t>Sawada</a:t>
            </a:r>
            <a:r>
              <a:rPr lang="nb-NO" dirty="0"/>
              <a:t>, </a:t>
            </a:r>
            <a:r>
              <a:rPr lang="nb-NO" dirty="0" err="1"/>
              <a:t>Hiroko</a:t>
            </a:r>
            <a:r>
              <a:rPr lang="nb-NO" dirty="0"/>
              <a:t> </a:t>
            </a:r>
            <a:r>
              <a:rPr lang="nb-NO" dirty="0" err="1"/>
              <a:t>Yukawa</a:t>
            </a:r>
            <a:r>
              <a:rPr lang="nb-NO" dirty="0"/>
              <a:t>, </a:t>
            </a:r>
            <a:r>
              <a:rPr lang="nb-NO" dirty="0" err="1"/>
              <a:t>Shigeo</a:t>
            </a:r>
            <a:r>
              <a:rPr lang="nb-NO" dirty="0"/>
              <a:t> </a:t>
            </a:r>
            <a:r>
              <a:rPr lang="nb-NO" dirty="0" err="1"/>
              <a:t>Takeda</a:t>
            </a:r>
            <a:r>
              <a:rPr lang="nb-NO" dirty="0"/>
              <a:t>, </a:t>
            </a:r>
            <a:r>
              <a:rPr lang="nb-NO" dirty="0" err="1"/>
              <a:t>Yoshihiro</a:t>
            </a:r>
            <a:r>
              <a:rPr lang="nb-NO" dirty="0"/>
              <a:t> </a:t>
            </a:r>
            <a:r>
              <a:rPr lang="nb-NO" dirty="0" err="1"/>
              <a:t>Sasaki</a:t>
            </a:r>
            <a:r>
              <a:rPr lang="nb-NO" dirty="0"/>
              <a:t> &amp; </a:t>
            </a:r>
            <a:r>
              <a:rPr lang="nb-NO" dirty="0" err="1"/>
              <a:t>Kazunari</a:t>
            </a:r>
            <a:r>
              <a:rPr lang="nb-NO" dirty="0"/>
              <a:t> </a:t>
            </a:r>
            <a:r>
              <a:rPr lang="nb-NO" dirty="0" err="1"/>
              <a:t>Akiyoshi</a:t>
            </a:r>
            <a:r>
              <a:rPr lang="nb-NO" dirty="0"/>
              <a:t>  Journal </a:t>
            </a:r>
            <a:r>
              <a:rPr lang="nb-NO" dirty="0" err="1"/>
              <a:t>of</a:t>
            </a:r>
            <a:r>
              <a:rPr lang="nb-NO" dirty="0"/>
              <a:t> Biomaterials Science,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A9993-A3E1-4950-8FB2-87CA492EA83C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553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olsim simula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4400" y="858525"/>
            <a:ext cx="5740400" cy="534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880295" y="0"/>
            <a:ext cx="83439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365815" y="0"/>
            <a:ext cx="7826185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</a:t>
            </a:r>
            <a:endParaRPr lang="en-US" dirty="0"/>
          </a:p>
        </p:txBody>
      </p:sp>
      <p:pic>
        <p:nvPicPr>
          <p:cNvPr id="1030" name="Picture 6" descr="Image result for ntnu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" y="6317159"/>
            <a:ext cx="1510920" cy="5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3542" y="1122363"/>
            <a:ext cx="634792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542" y="3602038"/>
            <a:ext cx="634792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1666" y="6356350"/>
            <a:ext cx="2743200" cy="365125"/>
          </a:xfrm>
        </p:spPr>
        <p:txBody>
          <a:bodyPr/>
          <a:lstStyle/>
          <a:p>
            <a:fld id="{44EAD47A-184B-475D-B741-9CC285B46458}" type="datetime1">
              <a:rPr lang="nb-NO" smtClean="0"/>
              <a:t>04.01.2019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066" y="6356350"/>
            <a:ext cx="4114800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0866" y="6356350"/>
            <a:ext cx="2743200" cy="365125"/>
          </a:xfrm>
        </p:spPr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11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046-80E4-47A4-AC0E-77DB8A13A1F8}" type="datetime1">
              <a:rPr lang="nb-NO" smtClean="0"/>
              <a:t>04.01.2019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105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3080-26FE-4158-90E0-3C10766D6B51}" type="datetime1">
              <a:rPr lang="nb-NO" smtClean="0"/>
              <a:t>04.01.2019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03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137-E18A-41B6-9A50-78EFEC9028CC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6F8-9698-4078-ADF7-5806D0F29724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2E5A-6A38-468D-8F31-534033FDD27E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582-5C0A-470E-9D09-40CC5121DDF2}" type="datetime1">
              <a:rPr lang="nb-NO" smtClean="0"/>
              <a:t>04.01.2019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5118-93C7-4918-9E73-BF2E0CF4DA39}" type="datetime1">
              <a:rPr lang="nb-NO" smtClean="0"/>
              <a:t>04.01.2019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1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AE67-FA83-47F5-B95D-64E5A7D129E1}" type="datetime1">
              <a:rPr lang="nb-NO" smtClean="0"/>
              <a:t>04.01.2019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B389-26B5-42A0-AA23-B73482079E14}" type="datetime1">
              <a:rPr lang="nb-NO" smtClean="0"/>
              <a:t>04.01.2019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3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0856-9534-4E7F-9BC6-A7355B1EC407}" type="datetime1">
              <a:rPr lang="nb-NO" smtClean="0"/>
              <a:t>04.01.2019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881"/>
            <a:ext cx="10500881" cy="77385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749"/>
            <a:ext cx="10515600" cy="46296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0866" y="6356350"/>
            <a:ext cx="2743200" cy="365125"/>
          </a:xfrm>
        </p:spPr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641666" y="6356350"/>
            <a:ext cx="2743200" cy="365125"/>
          </a:xfrm>
        </p:spPr>
        <p:txBody>
          <a:bodyPr/>
          <a:lstStyle/>
          <a:p>
            <a:fld id="{3FCDB059-B381-4074-99AB-4F80137178E6}" type="datetime1">
              <a:rPr lang="nb-NO" smtClean="0"/>
              <a:t>04.01.2019</a:t>
            </a:fld>
            <a:endParaRPr lang="nb-NO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066" y="6356350"/>
            <a:ext cx="4114800" cy="365125"/>
          </a:xfrm>
        </p:spPr>
        <p:txBody>
          <a:bodyPr/>
          <a:lstStyle/>
          <a:p>
            <a:endParaRPr lang="nb-NO"/>
          </a:p>
        </p:txBody>
      </p:sp>
      <p:pic>
        <p:nvPicPr>
          <p:cNvPr id="2050" name="Picture 2" descr="Image result for simulation molsi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53" y="190324"/>
            <a:ext cx="907067" cy="7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simulation molsi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7767448" y="150094"/>
            <a:ext cx="907067" cy="7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simulation molsi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8905159" y="158421"/>
            <a:ext cx="907067" cy="7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simulation molsi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0">
            <a:off x="10008489" y="156165"/>
            <a:ext cx="907067" cy="7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simulation molsi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0000">
            <a:off x="11205319" y="170150"/>
            <a:ext cx="907067" cy="7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ntnu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" y="6317159"/>
            <a:ext cx="1510920" cy="5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44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D713-68A5-4388-AC70-3FE12DE2BEA5}" type="datetime1">
              <a:rPr lang="nb-NO" smtClean="0"/>
              <a:t>04.01.2019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1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2FA9-808E-429F-B103-AB6D773D4DCD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6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46A-2407-4A12-BDBB-C93CCB120064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7EC-F53A-4369-A112-E4E497B537A5}" type="datetime1">
              <a:rPr lang="nb-NO" smtClean="0"/>
              <a:t>04.01.2019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3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52C2-46AD-49CC-B1F2-444A69334B45}" type="datetime1">
              <a:rPr lang="nb-NO" smtClean="0"/>
              <a:t>04.01.2019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3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2CBC-AB62-4BDF-B384-1F983977E4A9}" type="datetime1">
              <a:rPr lang="nb-NO" smtClean="0"/>
              <a:t>04.01.2019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7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A207-2484-46FB-AB34-164755D27B8C}" type="datetime1">
              <a:rPr lang="nb-NO" smtClean="0"/>
              <a:t>04.01.2019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7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AA67-4FE6-4C6A-AC6F-139402211D4F}" type="datetime1">
              <a:rPr lang="nb-NO" smtClean="0"/>
              <a:t>04.01.2019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9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1ABF-72DC-4AEC-8B47-942B4B8B9E96}" type="datetime1">
              <a:rPr lang="nb-NO" smtClean="0"/>
              <a:t>04.01.2019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7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8CE8-A258-4F21-93FD-AFE612C78134}" type="datetime1">
              <a:rPr lang="nb-NO" smtClean="0"/>
              <a:t>04.01.2019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74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337D-4B7F-4FA0-A721-D5A5BF3BC131}" type="datetime1">
              <a:rPr lang="nb-NO" smtClean="0"/>
              <a:t>04.01.2019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86A5-43B2-426A-99CA-A253F8597B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259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B8CA-D467-4D42-AD5A-C34154D25C6E}" type="datetime1">
              <a:rPr lang="nb-NO" smtClean="0"/>
              <a:t>04.01.2019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F8C1-5D73-4FD3-9D85-56C181A9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3542" y="741363"/>
            <a:ext cx="6347923" cy="2387600"/>
          </a:xfrm>
        </p:spPr>
        <p:txBody>
          <a:bodyPr anchor="ctr">
            <a:normAutofit/>
          </a:bodyPr>
          <a:lstStyle/>
          <a:p>
            <a:r>
              <a:rPr lang="nb-NO" sz="3200" b="1" dirty="0" err="1"/>
              <a:t>Computational</a:t>
            </a:r>
            <a:r>
              <a:rPr lang="nb-NO" sz="3200" b="1" dirty="0"/>
              <a:t> </a:t>
            </a:r>
            <a:r>
              <a:rPr lang="nb-NO" sz="3200" b="1" dirty="0" err="1"/>
              <a:t>Simulation</a:t>
            </a:r>
            <a:r>
              <a:rPr lang="nb-NO" sz="3200" b="1" dirty="0"/>
              <a:t> for </a:t>
            </a:r>
            <a:br>
              <a:rPr lang="nb-NO" sz="3200" b="1" dirty="0"/>
            </a:br>
            <a:r>
              <a:rPr lang="nb-NO" sz="3200" b="1" dirty="0" err="1"/>
              <a:t>Self-assembled</a:t>
            </a:r>
            <a:r>
              <a:rPr lang="nb-NO" sz="3200" b="1" dirty="0"/>
              <a:t> </a:t>
            </a:r>
            <a:r>
              <a:rPr lang="nb-NO" sz="3200" b="1" dirty="0" err="1"/>
              <a:t>Nanogel</a:t>
            </a:r>
            <a:r>
              <a:rPr lang="nb-NO" sz="3200" b="1" dirty="0"/>
              <a:t> </a:t>
            </a:r>
            <a:r>
              <a:rPr lang="nb-NO" sz="3200" b="1" dirty="0" err="1"/>
              <a:t>with</a:t>
            </a:r>
            <a:r>
              <a:rPr lang="nb-NO" sz="3200" b="1" dirty="0"/>
              <a:t> MOLSIM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542" y="3602038"/>
            <a:ext cx="6347923" cy="286226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Tonje Skjong</a:t>
            </a:r>
          </a:p>
          <a:p>
            <a:r>
              <a:rPr lang="nb-NO" dirty="0"/>
              <a:t>Hye-</a:t>
            </a:r>
            <a:r>
              <a:rPr lang="nb-NO" dirty="0" err="1"/>
              <a:t>jeong</a:t>
            </a:r>
            <a:r>
              <a:rPr lang="nb-NO" dirty="0"/>
              <a:t> </a:t>
            </a:r>
            <a:r>
              <a:rPr lang="nb-NO" dirty="0" err="1"/>
              <a:t>Cheon</a:t>
            </a:r>
            <a:endParaRPr lang="nb-NO" dirty="0"/>
          </a:p>
          <a:p>
            <a:r>
              <a:rPr lang="nb-NO" dirty="0"/>
              <a:t>Anders Hagen </a:t>
            </a:r>
            <a:r>
              <a:rPr lang="nb-NO" dirty="0" err="1"/>
              <a:t>Jarmund</a:t>
            </a:r>
            <a:endParaRPr lang="nb-NO" dirty="0"/>
          </a:p>
          <a:p>
            <a:endParaRPr lang="nb-NO" dirty="0"/>
          </a:p>
          <a:p>
            <a:r>
              <a:rPr lang="nb-NO" sz="1800" dirty="0" err="1"/>
              <a:t>Molecular</a:t>
            </a:r>
            <a:r>
              <a:rPr lang="nb-NO" sz="1800" dirty="0"/>
              <a:t> </a:t>
            </a:r>
            <a:r>
              <a:rPr lang="nb-NO" sz="1800" dirty="0" err="1"/>
              <a:t>Biophysics</a:t>
            </a:r>
            <a:r>
              <a:rPr lang="nb-NO" sz="1800" dirty="0"/>
              <a:t> (TFY4310, H17)</a:t>
            </a:r>
          </a:p>
          <a:p>
            <a:r>
              <a:rPr lang="nb-NO" sz="1800" dirty="0"/>
              <a:t>Department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Physics</a:t>
            </a:r>
            <a:endParaRPr lang="nb-NO" sz="1800" dirty="0"/>
          </a:p>
          <a:p>
            <a:r>
              <a:rPr lang="nb-NO" sz="1800" dirty="0"/>
              <a:t>Norges Teknisk-Naturvitenskapelige Universitet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73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image_21_anim_1.tif">
            <a:extLst>
              <a:ext uri="{FF2B5EF4-FFF2-40B4-BE49-F238E27FC236}">
                <a16:creationId xmlns:a16="http://schemas.microsoft.com/office/drawing/2014/main" id="{62136C05-0CB3-4C4A-A944-ABA669E9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294" y="1336029"/>
            <a:ext cx="7835148" cy="4755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Results: 3D Images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10</a:t>
            </a:fld>
            <a:endParaRPr lang="nb-NO"/>
          </a:p>
        </p:txBody>
      </p:sp>
      <p:pic>
        <p:nvPicPr>
          <p:cNvPr id="3" name="Picture 4" descr="image_21_anim_1.tif">
            <a:extLst>
              <a:ext uri="{FF2B5EF4-FFF2-40B4-BE49-F238E27FC236}">
                <a16:creationId xmlns:a16="http://schemas.microsoft.com/office/drawing/2014/main" id="{D8A9D24A-3655-422F-9A5E-70C881F9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6" y="1330245"/>
            <a:ext cx="9992542" cy="4761751"/>
          </a:xfrm>
          <a:prstGeom prst="rect">
            <a:avLst/>
          </a:prstGeom>
        </p:spPr>
      </p:pic>
      <p:pic>
        <p:nvPicPr>
          <p:cNvPr id="6" name="Picture 7" descr="image_21_anim_1.tif">
            <a:extLst>
              <a:ext uri="{FF2B5EF4-FFF2-40B4-BE49-F238E27FC236}">
                <a16:creationId xmlns:a16="http://schemas.microsoft.com/office/drawing/2014/main" id="{DF0491BC-E701-4841-9973-A45265CBF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95" r="24091" b="-293"/>
          <a:stretch/>
        </p:blipFill>
        <p:spPr>
          <a:xfrm>
            <a:off x="3982289" y="1330245"/>
            <a:ext cx="4063705" cy="474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69057-1893-4658-A042-F8BC15AB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66415"/>
          <a:stretch/>
        </p:blipFill>
        <p:spPr>
          <a:xfrm>
            <a:off x="8693460" y="2314575"/>
            <a:ext cx="2763846" cy="2638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952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w/o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/>
              <a:t>XG0)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283381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single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1)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28954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double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2)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ECD0-D857-4C66-A5A3-FEAEA32DABA2}"/>
              </a:ext>
            </a:extLst>
          </p:cNvPr>
          <p:cNvSpPr txBox="1"/>
          <p:nvPr/>
        </p:nvSpPr>
        <p:spPr>
          <a:xfrm>
            <a:off x="9734550" y="6093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 = 400 000</a:t>
            </a:r>
          </a:p>
        </p:txBody>
      </p:sp>
    </p:spTree>
    <p:extLst>
      <p:ext uri="{BB962C8B-B14F-4D97-AF65-F5344CB8AC3E}">
        <p14:creationId xmlns:p14="http://schemas.microsoft.com/office/powerpoint/2010/main" val="34318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image_21_anim_1.tif">
            <a:extLst>
              <a:ext uri="{FF2B5EF4-FFF2-40B4-BE49-F238E27FC236}">
                <a16:creationId xmlns:a16="http://schemas.microsoft.com/office/drawing/2014/main" id="{62136C05-0CB3-4C4A-A944-ABA669E9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294" y="1336029"/>
            <a:ext cx="7835148" cy="4755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Results: 3D Images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11</a:t>
            </a:fld>
            <a:endParaRPr lang="nb-NO"/>
          </a:p>
        </p:txBody>
      </p:sp>
      <p:pic>
        <p:nvPicPr>
          <p:cNvPr id="3" name="Picture 4" descr="image_21_anim_1.tif">
            <a:extLst>
              <a:ext uri="{FF2B5EF4-FFF2-40B4-BE49-F238E27FC236}">
                <a16:creationId xmlns:a16="http://schemas.microsoft.com/office/drawing/2014/main" id="{D8A9D24A-3655-422F-9A5E-70C881F9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6" y="1330245"/>
            <a:ext cx="9992542" cy="4761751"/>
          </a:xfrm>
          <a:prstGeom prst="rect">
            <a:avLst/>
          </a:prstGeom>
        </p:spPr>
      </p:pic>
      <p:pic>
        <p:nvPicPr>
          <p:cNvPr id="6" name="Picture 7" descr="image_21_anim_1.tif">
            <a:extLst>
              <a:ext uri="{FF2B5EF4-FFF2-40B4-BE49-F238E27FC236}">
                <a16:creationId xmlns:a16="http://schemas.microsoft.com/office/drawing/2014/main" id="{DF0491BC-E701-4841-9973-A45265CBF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95" r="24091" b="-293"/>
          <a:stretch/>
        </p:blipFill>
        <p:spPr>
          <a:xfrm>
            <a:off x="3982289" y="1330245"/>
            <a:ext cx="4063705" cy="47479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52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w/o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/>
              <a:t>XG0)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283381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single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1)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28954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double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2)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DECD0-D857-4C66-A5A3-FEAEA32DABA2}"/>
              </a:ext>
            </a:extLst>
          </p:cNvPr>
          <p:cNvSpPr txBox="1"/>
          <p:nvPr/>
        </p:nvSpPr>
        <p:spPr>
          <a:xfrm>
            <a:off x="9734550" y="6093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 = 400 000</a:t>
            </a:r>
          </a:p>
        </p:txBody>
      </p:sp>
    </p:spTree>
    <p:extLst>
      <p:ext uri="{BB962C8B-B14F-4D97-AF65-F5344CB8AC3E}">
        <p14:creationId xmlns:p14="http://schemas.microsoft.com/office/powerpoint/2010/main" val="182068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image_21_anim_1.tif">
            <a:extLst>
              <a:ext uri="{FF2B5EF4-FFF2-40B4-BE49-F238E27FC236}">
                <a16:creationId xmlns:a16="http://schemas.microsoft.com/office/drawing/2014/main" id="{62136C05-0CB3-4C4A-A944-ABA669E9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294" y="1336029"/>
            <a:ext cx="7835148" cy="4755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Results: 3D Images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12</a:t>
            </a:fld>
            <a:endParaRPr lang="nb-NO"/>
          </a:p>
        </p:txBody>
      </p:sp>
      <p:pic>
        <p:nvPicPr>
          <p:cNvPr id="3" name="Picture 4" descr="image_21_anim_1.tif">
            <a:extLst>
              <a:ext uri="{FF2B5EF4-FFF2-40B4-BE49-F238E27FC236}">
                <a16:creationId xmlns:a16="http://schemas.microsoft.com/office/drawing/2014/main" id="{D8A9D24A-3655-422F-9A5E-70C881F9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6" y="1330245"/>
            <a:ext cx="9992542" cy="4761751"/>
          </a:xfrm>
          <a:prstGeom prst="rect">
            <a:avLst/>
          </a:prstGeom>
        </p:spPr>
      </p:pic>
      <p:pic>
        <p:nvPicPr>
          <p:cNvPr id="6" name="Picture 7" descr="image_21_anim_1.tif">
            <a:extLst>
              <a:ext uri="{FF2B5EF4-FFF2-40B4-BE49-F238E27FC236}">
                <a16:creationId xmlns:a16="http://schemas.microsoft.com/office/drawing/2014/main" id="{DF0491BC-E701-4841-9973-A45265CBF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95" r="24091" b="-293"/>
          <a:stretch/>
        </p:blipFill>
        <p:spPr>
          <a:xfrm>
            <a:off x="3982289" y="1330245"/>
            <a:ext cx="4063705" cy="474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5087A-B20A-431A-8BA2-5ED61D10A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62" r="33448"/>
          <a:stretch/>
        </p:blipFill>
        <p:spPr>
          <a:xfrm>
            <a:off x="714526" y="2382875"/>
            <a:ext cx="2723179" cy="2638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952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w/o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/>
              <a:t>XG0)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283381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single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1)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28954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double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2)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ECD0-D857-4C66-A5A3-FEAEA32DABA2}"/>
              </a:ext>
            </a:extLst>
          </p:cNvPr>
          <p:cNvSpPr txBox="1"/>
          <p:nvPr/>
        </p:nvSpPr>
        <p:spPr>
          <a:xfrm>
            <a:off x="9734550" y="6093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 = 400 000</a:t>
            </a:r>
          </a:p>
        </p:txBody>
      </p:sp>
    </p:spTree>
    <p:extLst>
      <p:ext uri="{BB962C8B-B14F-4D97-AF65-F5344CB8AC3E}">
        <p14:creationId xmlns:p14="http://schemas.microsoft.com/office/powerpoint/2010/main" val="245026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13</a:t>
            </a:fld>
            <a:endParaRPr lang="nb-NO"/>
          </a:p>
        </p:txBody>
      </p:sp>
      <p:pic>
        <p:nvPicPr>
          <p:cNvPr id="5" name="Picture 5" descr="plot3.png">
            <a:extLst>
              <a:ext uri="{FF2B5EF4-FFF2-40B4-BE49-F238E27FC236}">
                <a16:creationId xmlns:a16="http://schemas.microsoft.com/office/drawing/2014/main" id="{33047EB3-605D-428D-BDA6-204403F0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24" y="1084205"/>
            <a:ext cx="7284630" cy="547446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9083268" y="1295720"/>
            <a:ext cx="2643141" cy="26431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그룹 4"/>
          <p:cNvGrpSpPr/>
          <p:nvPr/>
        </p:nvGrpSpPr>
        <p:grpSpPr>
          <a:xfrm rot="2305164">
            <a:off x="9675281" y="2622371"/>
            <a:ext cx="1595567" cy="1397655"/>
            <a:chOff x="5819487" y="1756202"/>
            <a:chExt cx="1014189" cy="888390"/>
          </a:xfrm>
        </p:grpSpPr>
        <p:grpSp>
          <p:nvGrpSpPr>
            <p:cNvPr id="76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12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3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4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5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6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7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8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9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0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1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2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3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4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5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6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7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8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9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0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1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2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3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4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5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6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7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8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86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1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2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3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4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5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6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7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8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9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0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2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3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5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6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7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8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9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0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1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0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84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1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82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38" name="그룹 139"/>
          <p:cNvGrpSpPr/>
          <p:nvPr/>
        </p:nvGrpSpPr>
        <p:grpSpPr>
          <a:xfrm rot="11721959">
            <a:off x="9357545" y="1400087"/>
            <a:ext cx="1595567" cy="1397655"/>
            <a:chOff x="5819487" y="1756202"/>
            <a:chExt cx="1014189" cy="888390"/>
          </a:xfrm>
        </p:grpSpPr>
        <p:grpSp>
          <p:nvGrpSpPr>
            <p:cNvPr id="139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73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4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5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6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7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8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9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0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1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2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3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4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5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6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7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8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9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0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1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2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3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4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5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6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7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8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0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147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8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2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3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4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5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6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7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8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9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0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1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2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3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4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5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6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8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9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0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1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2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1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145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6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2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143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4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199" name="Straight Arrow Connector 198"/>
          <p:cNvCxnSpPr>
            <a:endCxn id="72" idx="6"/>
          </p:cNvCxnSpPr>
          <p:nvPr/>
        </p:nvCxnSpPr>
        <p:spPr>
          <a:xfrm flipV="1">
            <a:off x="9078373" y="2617291"/>
            <a:ext cx="2648036" cy="11380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95" idx="3"/>
          </p:cNvCxnSpPr>
          <p:nvPr/>
        </p:nvCxnSpPr>
        <p:spPr>
          <a:xfrm flipV="1">
            <a:off x="9502424" y="2937988"/>
            <a:ext cx="1563075" cy="359105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0969994" y="226169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g</a:t>
            </a:r>
            <a:endParaRPr lang="en-US" baseline="-25000" dirty="0"/>
          </a:p>
        </p:txBody>
      </p:sp>
      <p:sp>
        <p:nvSpPr>
          <p:cNvPr id="202" name="Rectangle 201"/>
          <p:cNvSpPr/>
          <p:nvPr/>
        </p:nvSpPr>
        <p:spPr>
          <a:xfrm>
            <a:off x="9897619" y="2805916"/>
            <a:ext cx="45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ee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937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err="1"/>
              <a:t>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14</a:t>
            </a:fld>
            <a:endParaRPr lang="nb-NO"/>
          </a:p>
        </p:txBody>
      </p:sp>
      <p:pic>
        <p:nvPicPr>
          <p:cNvPr id="3" name="Picture 4" descr="plot1.png">
            <a:extLst>
              <a:ext uri="{FF2B5EF4-FFF2-40B4-BE49-F238E27FC236}">
                <a16:creationId xmlns:a16="http://schemas.microsoft.com/office/drawing/2014/main" id="{321772CD-E4EC-406B-B82C-20BD080A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79" y="1181100"/>
            <a:ext cx="7088998" cy="5310459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9083268" y="1295720"/>
            <a:ext cx="2643141" cy="26431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그룹 4"/>
          <p:cNvGrpSpPr/>
          <p:nvPr/>
        </p:nvGrpSpPr>
        <p:grpSpPr>
          <a:xfrm rot="2305164">
            <a:off x="9675281" y="2622371"/>
            <a:ext cx="1595567" cy="1397655"/>
            <a:chOff x="5819487" y="1756202"/>
            <a:chExt cx="1014189" cy="888390"/>
          </a:xfrm>
        </p:grpSpPr>
        <p:grpSp>
          <p:nvGrpSpPr>
            <p:cNvPr id="76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12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3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4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5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6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7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8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9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0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1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2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3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4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5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6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7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8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9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0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1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2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3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4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5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6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7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8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86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1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2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3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4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5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6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7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8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9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0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2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3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5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6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7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8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9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0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1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0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84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1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82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38" name="그룹 139"/>
          <p:cNvGrpSpPr/>
          <p:nvPr/>
        </p:nvGrpSpPr>
        <p:grpSpPr>
          <a:xfrm rot="11721959">
            <a:off x="9357545" y="1400087"/>
            <a:ext cx="1595567" cy="1397655"/>
            <a:chOff x="5819487" y="1756202"/>
            <a:chExt cx="1014189" cy="888390"/>
          </a:xfrm>
        </p:grpSpPr>
        <p:grpSp>
          <p:nvGrpSpPr>
            <p:cNvPr id="139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73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4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5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6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7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8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9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0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1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2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3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4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5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6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7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8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9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0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1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2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3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4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5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6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7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8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0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147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8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2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3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4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5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6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7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8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9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0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1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2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3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4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5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6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8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9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0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1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2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1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145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6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2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143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4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199" name="Straight Arrow Connector 198"/>
          <p:cNvCxnSpPr>
            <a:endCxn id="72" idx="6"/>
          </p:cNvCxnSpPr>
          <p:nvPr/>
        </p:nvCxnSpPr>
        <p:spPr>
          <a:xfrm flipV="1">
            <a:off x="9078373" y="2617291"/>
            <a:ext cx="2648036" cy="11380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95" idx="3"/>
          </p:cNvCxnSpPr>
          <p:nvPr/>
        </p:nvCxnSpPr>
        <p:spPr>
          <a:xfrm flipV="1">
            <a:off x="9502424" y="2937988"/>
            <a:ext cx="1563075" cy="359105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0969994" y="226169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g</a:t>
            </a:r>
            <a:endParaRPr lang="en-US" baseline="-25000" dirty="0"/>
          </a:p>
        </p:txBody>
      </p:sp>
      <p:sp>
        <p:nvSpPr>
          <p:cNvPr id="202" name="Rectangle 201"/>
          <p:cNvSpPr/>
          <p:nvPr/>
        </p:nvSpPr>
        <p:spPr>
          <a:xfrm>
            <a:off x="9897619" y="2805916"/>
            <a:ext cx="45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ee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581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Radius of gyration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15</a:t>
            </a:fld>
            <a:endParaRPr lang="nb-NO"/>
          </a:p>
        </p:txBody>
      </p:sp>
      <p:pic>
        <p:nvPicPr>
          <p:cNvPr id="3" name="Picture 4" descr="plot2.png">
            <a:extLst>
              <a:ext uri="{FF2B5EF4-FFF2-40B4-BE49-F238E27FC236}">
                <a16:creationId xmlns:a16="http://schemas.microsoft.com/office/drawing/2014/main" id="{89A3B30D-F735-4982-8525-27FD0E48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44" y="1123950"/>
            <a:ext cx="7088998" cy="5327314"/>
          </a:xfrm>
          <a:prstGeom prst="rect">
            <a:avLst/>
          </a:prstGeom>
        </p:spPr>
      </p:pic>
      <p:sp>
        <p:nvSpPr>
          <p:cNvPr id="73" name="Oval 72"/>
          <p:cNvSpPr/>
          <p:nvPr/>
        </p:nvSpPr>
        <p:spPr>
          <a:xfrm>
            <a:off x="9083268" y="1295720"/>
            <a:ext cx="2643141" cy="26431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그룹 4"/>
          <p:cNvGrpSpPr/>
          <p:nvPr/>
        </p:nvGrpSpPr>
        <p:grpSpPr>
          <a:xfrm rot="2305164">
            <a:off x="9675281" y="2622371"/>
            <a:ext cx="1595567" cy="1397655"/>
            <a:chOff x="5819487" y="1756202"/>
            <a:chExt cx="1014189" cy="888390"/>
          </a:xfrm>
        </p:grpSpPr>
        <p:grpSp>
          <p:nvGrpSpPr>
            <p:cNvPr id="77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12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3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4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5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6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7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8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19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0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1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2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3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4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5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26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7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8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9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0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1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2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3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4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5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6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7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9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86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1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2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3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4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5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6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7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8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9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0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2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3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5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6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7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8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9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0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1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0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84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1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82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38" name="그룹 139"/>
          <p:cNvGrpSpPr/>
          <p:nvPr/>
        </p:nvGrpSpPr>
        <p:grpSpPr>
          <a:xfrm rot="11721959">
            <a:off x="9357545" y="1400087"/>
            <a:ext cx="1595567" cy="1397655"/>
            <a:chOff x="5819487" y="1756202"/>
            <a:chExt cx="1014189" cy="888390"/>
          </a:xfrm>
        </p:grpSpPr>
        <p:grpSp>
          <p:nvGrpSpPr>
            <p:cNvPr id="139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73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4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5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6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7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8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79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0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1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2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3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4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5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6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7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8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9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0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1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2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3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4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5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6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7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8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0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147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8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2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3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4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5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6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7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8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9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0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1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2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3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4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5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6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8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9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0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1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2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1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145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6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2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143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4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199" name="Straight Arrow Connector 198"/>
          <p:cNvCxnSpPr>
            <a:endCxn id="73" idx="6"/>
          </p:cNvCxnSpPr>
          <p:nvPr/>
        </p:nvCxnSpPr>
        <p:spPr>
          <a:xfrm flipV="1">
            <a:off x="9078373" y="2617291"/>
            <a:ext cx="2648036" cy="11380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95" idx="3"/>
          </p:cNvCxnSpPr>
          <p:nvPr/>
        </p:nvCxnSpPr>
        <p:spPr>
          <a:xfrm flipV="1">
            <a:off x="9502424" y="2937988"/>
            <a:ext cx="1563075" cy="359105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0969994" y="226169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g</a:t>
            </a:r>
            <a:endParaRPr lang="en-US" baseline="-25000" dirty="0"/>
          </a:p>
        </p:txBody>
      </p:sp>
      <p:sp>
        <p:nvSpPr>
          <p:cNvPr id="202" name="Rectangle 201"/>
          <p:cNvSpPr/>
          <p:nvPr/>
        </p:nvSpPr>
        <p:spPr>
          <a:xfrm>
            <a:off x="9897619" y="2805916"/>
            <a:ext cx="45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ee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388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nb-NO" dirty="0"/>
              <a:t>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b-NO" sz="2400" dirty="0" err="1"/>
              <a:t>Increasing</a:t>
            </a:r>
            <a:r>
              <a:rPr lang="nb-NO" sz="2400" dirty="0"/>
              <a:t> </a:t>
            </a:r>
            <a:r>
              <a:rPr lang="nb-NO" sz="2400" dirty="0" err="1"/>
              <a:t>Cholesterol</a:t>
            </a:r>
            <a:r>
              <a:rPr lang="nb-NO" sz="2400" dirty="0"/>
              <a:t> </a:t>
            </a:r>
            <a:r>
              <a:rPr lang="nb-NO" sz="2400" dirty="0" err="1"/>
              <a:t>group</a:t>
            </a:r>
            <a:r>
              <a:rPr lang="nb-NO" sz="2400" dirty="0"/>
              <a:t> - </a:t>
            </a:r>
            <a:r>
              <a:rPr lang="nb-NO" sz="2400" dirty="0" err="1"/>
              <a:t>self</a:t>
            </a:r>
            <a:r>
              <a:rPr lang="nb-NO" sz="2400" dirty="0"/>
              <a:t> </a:t>
            </a:r>
            <a:r>
              <a:rPr lang="nb-NO" sz="2400" dirty="0" err="1"/>
              <a:t>assembly</a:t>
            </a:r>
            <a:r>
              <a:rPr lang="nb-NO" sz="2400" dirty="0"/>
              <a:t> ↑</a:t>
            </a:r>
          </a:p>
          <a:p>
            <a:pPr marL="0" indent="0">
              <a:buNone/>
            </a:pPr>
            <a:r>
              <a:rPr lang="nb-NO" sz="2400" dirty="0"/>
              <a:t>→ </a:t>
            </a:r>
            <a:r>
              <a:rPr lang="nb-NO" sz="2400" dirty="0" err="1"/>
              <a:t>Relationship</a:t>
            </a:r>
            <a:r>
              <a:rPr lang="nb-NO" sz="2400" dirty="0"/>
              <a:t> </a:t>
            </a:r>
            <a:r>
              <a:rPr lang="nb-NO" sz="2400" dirty="0" err="1"/>
              <a:t>between</a:t>
            </a:r>
            <a:r>
              <a:rPr lang="nb-NO" sz="2400" dirty="0"/>
              <a:t> </a:t>
            </a:r>
            <a:r>
              <a:rPr lang="nb-NO" sz="2400" b="1" u="sng" dirty="0"/>
              <a:t># </a:t>
            </a:r>
            <a:r>
              <a:rPr lang="nb-NO" sz="2400" b="1" u="sng" dirty="0" err="1"/>
              <a:t>of</a:t>
            </a:r>
            <a:r>
              <a:rPr lang="nb-NO" sz="2400" b="1" u="sng" dirty="0"/>
              <a:t> </a:t>
            </a:r>
            <a:r>
              <a:rPr lang="nb-NO" sz="2400" b="1" u="sng" dirty="0" err="1"/>
              <a:t>Cholesterol</a:t>
            </a:r>
            <a:r>
              <a:rPr lang="nb-NO" sz="2400" b="1" u="sng" dirty="0"/>
              <a:t> – </a:t>
            </a:r>
            <a:r>
              <a:rPr lang="nb-NO" sz="2400" b="1" u="sng" dirty="0" err="1"/>
              <a:t>Self</a:t>
            </a:r>
            <a:r>
              <a:rPr lang="nb-NO" sz="2400" b="1" u="sng" dirty="0"/>
              <a:t> </a:t>
            </a:r>
            <a:r>
              <a:rPr lang="nb-NO" sz="2400" b="1" u="sng" dirty="0" err="1"/>
              <a:t>assembly</a:t>
            </a:r>
            <a:r>
              <a:rPr lang="nb-NO" sz="2400" b="1" u="sng" dirty="0"/>
              <a:t>(</a:t>
            </a:r>
            <a:r>
              <a:rPr lang="nb-NO" sz="2400" b="1" u="sng" dirty="0" err="1"/>
              <a:t>Rg</a:t>
            </a:r>
            <a:r>
              <a:rPr lang="nb-NO" sz="2400" b="1" u="sng" dirty="0"/>
              <a:t>)</a:t>
            </a:r>
          </a:p>
          <a:p>
            <a:pPr marL="0" indent="0">
              <a:buNone/>
            </a:pPr>
            <a:r>
              <a:rPr lang="nb-NO" sz="2400" dirty="0"/>
              <a:t>: Questions </a:t>
            </a:r>
            <a:r>
              <a:rPr lang="nb-NO" sz="2400" dirty="0" err="1"/>
              <a:t>about</a:t>
            </a:r>
            <a:r>
              <a:rPr lang="nb-NO" sz="2400" dirty="0"/>
              <a:t> </a:t>
            </a:r>
            <a:r>
              <a:rPr lang="nb-NO" sz="2400" dirty="0" err="1"/>
              <a:t>limitation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increasing</a:t>
            </a:r>
            <a:r>
              <a:rPr lang="nb-NO" sz="2400" dirty="0"/>
              <a:t> CH </a:t>
            </a:r>
            <a:r>
              <a:rPr lang="nb-NO" sz="2400" dirty="0" err="1"/>
              <a:t>group</a:t>
            </a:r>
            <a:r>
              <a:rPr lang="nb-NO" sz="2400" dirty="0"/>
              <a:t> </a:t>
            </a:r>
          </a:p>
          <a:p>
            <a:pPr marL="0" indent="0">
              <a:buNone/>
            </a:pPr>
            <a:endParaRPr lang="nb-NO" sz="2400" b="1" dirty="0"/>
          </a:p>
          <a:p>
            <a:r>
              <a:rPr lang="nb-NO" sz="2400" dirty="0"/>
              <a:t>How do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b="1" dirty="0" err="1"/>
              <a:t>improve</a:t>
            </a:r>
            <a:r>
              <a:rPr lang="nb-NO" sz="2400" b="1" dirty="0"/>
              <a:t> </a:t>
            </a:r>
            <a:r>
              <a:rPr lang="nb-NO" sz="2400" b="1" dirty="0" err="1"/>
              <a:t>self-assembly</a:t>
            </a:r>
            <a:r>
              <a:rPr lang="nb-NO" sz="2400" dirty="0"/>
              <a:t>? </a:t>
            </a:r>
          </a:p>
          <a:p>
            <a:pPr marL="0" indent="0">
              <a:buNone/>
            </a:pPr>
            <a:r>
              <a:rPr lang="nb-NO" sz="2400" dirty="0"/>
              <a:t>→ </a:t>
            </a:r>
            <a:r>
              <a:rPr lang="nb-NO" sz="2400" dirty="0" err="1"/>
              <a:t>Increasing</a:t>
            </a:r>
            <a:r>
              <a:rPr lang="nb-NO" sz="2400" dirty="0"/>
              <a:t> # </a:t>
            </a:r>
            <a:r>
              <a:rPr lang="nb-NO" sz="2400" dirty="0" err="1"/>
              <a:t>of</a:t>
            </a:r>
            <a:r>
              <a:rPr lang="nb-NO" sz="2400" dirty="0"/>
              <a:t> CH </a:t>
            </a:r>
            <a:r>
              <a:rPr lang="nb-NO" sz="2400" dirty="0" err="1"/>
              <a:t>group</a:t>
            </a:r>
          </a:p>
          <a:p>
            <a:pPr marL="0" indent="0">
              <a:buNone/>
            </a:pPr>
            <a:r>
              <a:rPr lang="nb-NO" sz="2400" dirty="0"/>
              <a:t>→ </a:t>
            </a:r>
            <a:r>
              <a:rPr lang="nb-NO" sz="2400" dirty="0" err="1"/>
              <a:t>Structure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Cholesterol</a:t>
            </a:r>
            <a:r>
              <a:rPr lang="nb-NO" sz="2400" dirty="0"/>
              <a:t>/</a:t>
            </a:r>
            <a:r>
              <a:rPr lang="nb-NO" sz="2400" dirty="0" err="1"/>
              <a:t>Xyloglucan</a:t>
            </a:r>
            <a:r>
              <a:rPr lang="nb-NO" sz="2400" dirty="0"/>
              <a:t> </a:t>
            </a:r>
          </a:p>
          <a:p>
            <a:pPr marL="0" indent="0">
              <a:buNone/>
            </a:pPr>
            <a:r>
              <a:rPr lang="nb-NO" sz="2400" dirty="0"/>
              <a:t>: # or side </a:t>
            </a:r>
            <a:r>
              <a:rPr lang="nb-NO" sz="2400" dirty="0" err="1"/>
              <a:t>chain</a:t>
            </a:r>
            <a:r>
              <a:rPr lang="nb-NO" sz="2400" dirty="0"/>
              <a:t>, </a:t>
            </a:r>
            <a:r>
              <a:rPr lang="nb-NO" sz="2400" dirty="0" err="1"/>
              <a:t>Structure</a:t>
            </a:r>
            <a:r>
              <a:rPr lang="nb-NO" sz="2400" dirty="0"/>
              <a:t>(</a:t>
            </a:r>
            <a:r>
              <a:rPr lang="nb-NO" sz="2400" dirty="0" err="1"/>
              <a:t>Un</a:t>
            </a:r>
            <a:r>
              <a:rPr lang="nb-NO" sz="2400" dirty="0"/>
              <a:t>/</a:t>
            </a:r>
            <a:r>
              <a:rPr lang="nb-NO" sz="2400" dirty="0" err="1"/>
              <a:t>Saturated</a:t>
            </a:r>
            <a:r>
              <a:rPr lang="nb-NO" sz="2400" dirty="0"/>
              <a:t>), Persistent </a:t>
            </a:r>
            <a:r>
              <a:rPr lang="nb-NO" sz="2400" dirty="0" err="1"/>
              <a:t>length</a:t>
            </a:r>
            <a:endParaRPr lang="nb-NO" sz="2400" dirty="0"/>
          </a:p>
          <a:p>
            <a:pPr marL="0" indent="0">
              <a:buNone/>
            </a:pPr>
            <a:endParaRPr lang="nb-NO" sz="2400" b="1" dirty="0"/>
          </a:p>
          <a:p>
            <a:r>
              <a:rPr lang="nb-NO" sz="2400" dirty="0"/>
              <a:t>How do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b="1" dirty="0" err="1"/>
              <a:t>improve</a:t>
            </a:r>
            <a:r>
              <a:rPr lang="nb-NO" sz="2400" b="1" dirty="0"/>
              <a:t> </a:t>
            </a:r>
            <a:r>
              <a:rPr lang="nb-NO" sz="2400" b="1" dirty="0" err="1"/>
              <a:t>simulation</a:t>
            </a:r>
            <a:r>
              <a:rPr lang="nb-NO" sz="2400" b="1" dirty="0"/>
              <a:t> </a:t>
            </a:r>
            <a:r>
              <a:rPr lang="nb-NO" sz="2400" b="1" dirty="0" err="1"/>
              <a:t>method</a:t>
            </a:r>
            <a:r>
              <a:rPr lang="nb-NO" sz="2400" b="1" dirty="0"/>
              <a:t>?</a:t>
            </a:r>
          </a:p>
          <a:p>
            <a:pPr marL="0" indent="0">
              <a:buNone/>
            </a:pPr>
            <a:r>
              <a:rPr lang="nb-NO" sz="2400" dirty="0"/>
              <a:t>→ </a:t>
            </a:r>
            <a:r>
              <a:rPr lang="nb-NO" sz="2400" dirty="0" err="1"/>
              <a:t>Changing</a:t>
            </a:r>
            <a:r>
              <a:rPr lang="nb-NO" sz="2400" dirty="0"/>
              <a:t> </a:t>
            </a:r>
            <a:r>
              <a:rPr lang="nb-NO" sz="2400" dirty="0" err="1"/>
              <a:t>assumption</a:t>
            </a:r>
            <a:r>
              <a:rPr lang="nb-NO" sz="2400" dirty="0"/>
              <a:t> for </a:t>
            </a:r>
            <a:r>
              <a:rPr lang="nb-NO" sz="2400" dirty="0" err="1"/>
              <a:t>Cholesterol</a:t>
            </a:r>
            <a:r>
              <a:rPr lang="nb-NO" sz="2400" dirty="0"/>
              <a:t> </a:t>
            </a:r>
            <a:r>
              <a:rPr lang="nb-NO" sz="2400" dirty="0" err="1"/>
              <a:t>structure</a:t>
            </a:r>
            <a:endParaRPr lang="nb-NO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16</a:t>
            </a:fld>
            <a:endParaRPr lang="nb-NO"/>
          </a:p>
        </p:txBody>
      </p:sp>
      <p:sp>
        <p:nvSpPr>
          <p:cNvPr id="6" name="Rectangle 3"/>
          <p:cNvSpPr/>
          <p:nvPr/>
        </p:nvSpPr>
        <p:spPr>
          <a:xfrm>
            <a:off x="11106150" y="-1"/>
            <a:ext cx="108585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>
            <a:off x="7521674" y="5023579"/>
            <a:ext cx="1424560" cy="1332771"/>
            <a:chOff x="8052042" y="1511209"/>
            <a:chExt cx="3363081" cy="3146388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2042" y="1511209"/>
              <a:ext cx="3363081" cy="3146388"/>
            </a:xfrm>
            <a:prstGeom prst="rect">
              <a:avLst/>
            </a:prstGeom>
          </p:spPr>
        </p:pic>
        <p:sp>
          <p:nvSpPr>
            <p:cNvPr id="8" name="Oval 1041"/>
            <p:cNvSpPr/>
            <p:nvPr/>
          </p:nvSpPr>
          <p:spPr>
            <a:xfrm rot="911193">
              <a:off x="10421388" y="2592608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1041"/>
            <p:cNvSpPr/>
            <p:nvPr/>
          </p:nvSpPr>
          <p:spPr>
            <a:xfrm rot="911193">
              <a:off x="9754800" y="2680172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Oval 1041"/>
            <p:cNvSpPr/>
            <p:nvPr/>
          </p:nvSpPr>
          <p:spPr>
            <a:xfrm rot="911193">
              <a:off x="9101657" y="2593397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Oval 1041"/>
            <p:cNvSpPr/>
            <p:nvPr/>
          </p:nvSpPr>
          <p:spPr>
            <a:xfrm rot="911193">
              <a:off x="8448515" y="2651357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Oval 1041"/>
            <p:cNvSpPr/>
            <p:nvPr/>
          </p:nvSpPr>
          <p:spPr>
            <a:xfrm rot="911193">
              <a:off x="9357497" y="1996205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Oval 930"/>
            <p:cNvSpPr/>
            <p:nvPr/>
          </p:nvSpPr>
          <p:spPr>
            <a:xfrm rot="1971833">
              <a:off x="8482103" y="3762739"/>
              <a:ext cx="734974" cy="734974"/>
            </a:xfrm>
            <a:prstGeom prst="ellipse">
              <a:avLst/>
            </a:prstGeom>
            <a:solidFill>
              <a:srgbClr val="0039D8">
                <a:alpha val="4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Oval 930"/>
            <p:cNvSpPr/>
            <p:nvPr/>
          </p:nvSpPr>
          <p:spPr>
            <a:xfrm rot="1971833">
              <a:off x="9649698" y="3706347"/>
              <a:ext cx="734974" cy="734974"/>
            </a:xfrm>
            <a:prstGeom prst="ellipse">
              <a:avLst/>
            </a:prstGeom>
            <a:solidFill>
              <a:srgbClr val="0039D8">
                <a:alpha val="4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5" name="Down Arrow 671"/>
          <p:cNvSpPr/>
          <p:nvPr/>
        </p:nvSpPr>
        <p:spPr>
          <a:xfrm rot="16200000">
            <a:off x="9163059" y="5513506"/>
            <a:ext cx="349352" cy="35457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681590" y="5024409"/>
            <a:ext cx="1424560" cy="1512402"/>
            <a:chOff x="8052042" y="1511209"/>
            <a:chExt cx="3363081" cy="3570458"/>
          </a:xfrm>
        </p:grpSpPr>
        <p:pic>
          <p:nvPicPr>
            <p:cNvPr id="17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2042" y="1511209"/>
              <a:ext cx="3363081" cy="3146388"/>
            </a:xfrm>
            <a:prstGeom prst="rect">
              <a:avLst/>
            </a:prstGeom>
          </p:spPr>
        </p:pic>
        <p:sp>
          <p:nvSpPr>
            <p:cNvPr id="18" name="Oval 1041"/>
            <p:cNvSpPr/>
            <p:nvPr/>
          </p:nvSpPr>
          <p:spPr>
            <a:xfrm rot="911193">
              <a:off x="10421388" y="2592608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041"/>
            <p:cNvSpPr/>
            <p:nvPr/>
          </p:nvSpPr>
          <p:spPr>
            <a:xfrm rot="911193">
              <a:off x="9754800" y="2680172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041"/>
            <p:cNvSpPr/>
            <p:nvPr/>
          </p:nvSpPr>
          <p:spPr>
            <a:xfrm rot="911193">
              <a:off x="9101657" y="2593397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1041"/>
            <p:cNvSpPr/>
            <p:nvPr/>
          </p:nvSpPr>
          <p:spPr>
            <a:xfrm rot="911193">
              <a:off x="8448515" y="2651357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1041"/>
            <p:cNvSpPr/>
            <p:nvPr/>
          </p:nvSpPr>
          <p:spPr>
            <a:xfrm rot="911193">
              <a:off x="9357497" y="1996205"/>
              <a:ext cx="698322" cy="69832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930"/>
            <p:cNvSpPr/>
            <p:nvPr/>
          </p:nvSpPr>
          <p:spPr>
            <a:xfrm rot="1971833">
              <a:off x="8670851" y="3359504"/>
              <a:ext cx="1722163" cy="1722163"/>
            </a:xfrm>
            <a:prstGeom prst="ellipse">
              <a:avLst/>
            </a:prstGeom>
            <a:solidFill>
              <a:srgbClr val="0039D8">
                <a:alpha val="4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070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Background image</a:t>
            </a:r>
          </a:p>
          <a:p>
            <a:pPr marL="0" indent="0">
              <a:buNone/>
            </a:pPr>
            <a:r>
              <a:rPr lang="en-US" dirty="0"/>
              <a:t>http://molsim.lifesciences.autodesk.com</a:t>
            </a:r>
          </a:p>
          <a:p>
            <a:pPr marL="0" indent="0">
              <a:buNone/>
            </a:pPr>
            <a:endParaRPr lang="en-US" dirty="0"/>
          </a:p>
          <a:p>
            <a:r>
              <a:rPr lang="nb-NO" dirty="0" err="1"/>
              <a:t>Introduction</a:t>
            </a:r>
            <a:r>
              <a:rPr lang="nb-NO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New progress and prospects: The application of </a:t>
            </a:r>
            <a:r>
              <a:rPr lang="en-US" dirty="0" err="1"/>
              <a:t>nanogel</a:t>
            </a:r>
            <a:r>
              <a:rPr lang="en-US" dirty="0"/>
              <a:t> in drug delivery, Hui Zhang, Materials Science and Engineering :C, 2015 Nov</a:t>
            </a:r>
          </a:p>
          <a:p>
            <a:pPr marL="0" indent="0">
              <a:buNone/>
            </a:pPr>
            <a:r>
              <a:rPr lang="en-US" dirty="0"/>
              <a:t>http://www.sciencedirect.com/science/article/pii/S0928493115305749  </a:t>
            </a:r>
            <a:endParaRPr lang="en-GB" dirty="0"/>
          </a:p>
          <a:p>
            <a:pPr>
              <a:buFontTx/>
              <a:buChar char="-"/>
            </a:pPr>
            <a:r>
              <a:rPr lang="en-US" dirty="0"/>
              <a:t>Self-assembled </a:t>
            </a:r>
            <a:r>
              <a:rPr lang="en-US" dirty="0" err="1"/>
              <a:t>nanogel</a:t>
            </a:r>
            <a:r>
              <a:rPr lang="en-US" dirty="0"/>
              <a:t> of cholesterol-bearing xyloglucan as a drug delivery </a:t>
            </a:r>
            <a:r>
              <a:rPr lang="en-US" dirty="0" err="1"/>
              <a:t>nano</a:t>
            </a:r>
            <a:r>
              <a:rPr lang="en-US" dirty="0"/>
              <a:t> carrier, Sawada SI, J </a:t>
            </a:r>
            <a:r>
              <a:rPr lang="en-US" dirty="0" err="1"/>
              <a:t>Biomater</a:t>
            </a:r>
            <a:r>
              <a:rPr lang="en-US" dirty="0"/>
              <a:t> </a:t>
            </a:r>
            <a:r>
              <a:rPr lang="en-US" dirty="0" err="1"/>
              <a:t>Sci</a:t>
            </a:r>
            <a:r>
              <a:rPr lang="en-US" dirty="0"/>
              <a:t> </a:t>
            </a:r>
            <a:r>
              <a:rPr lang="en-US" dirty="0" err="1"/>
              <a:t>Polym</a:t>
            </a:r>
            <a:r>
              <a:rPr lang="en-US" dirty="0"/>
              <a:t>, 2017 April </a:t>
            </a:r>
          </a:p>
          <a:p>
            <a:pPr marL="0" indent="0">
              <a:buNone/>
            </a:pPr>
            <a:r>
              <a:rPr lang="en-GB" dirty="0"/>
              <a:t>https://www.ncbi.nlm.nih.gov/pubmed/28423990 </a:t>
            </a:r>
          </a:p>
          <a:p>
            <a:pPr marL="0" indent="0">
              <a:buNone/>
            </a:pPr>
            <a:endParaRPr lang="en-GB" dirty="0"/>
          </a:p>
          <a:p>
            <a:r>
              <a:rPr lang="nb-NO" dirty="0"/>
              <a:t>Systems</a:t>
            </a:r>
          </a:p>
          <a:p>
            <a:pPr>
              <a:buFontTx/>
              <a:buChar char="-"/>
            </a:pPr>
            <a:r>
              <a:rPr lang="en-US" dirty="0"/>
              <a:t>Self-assembled </a:t>
            </a:r>
            <a:r>
              <a:rPr lang="en-US" dirty="0" err="1"/>
              <a:t>nanogel</a:t>
            </a:r>
            <a:r>
              <a:rPr lang="en-US" dirty="0"/>
              <a:t> of cholesterol-bearing xyloglucan as a drug delivery </a:t>
            </a:r>
            <a:r>
              <a:rPr lang="en-US" dirty="0" err="1"/>
              <a:t>nano</a:t>
            </a:r>
            <a:r>
              <a:rPr lang="en-US" dirty="0"/>
              <a:t> carrier, Sawada SI, J </a:t>
            </a:r>
            <a:r>
              <a:rPr lang="en-US" dirty="0" err="1"/>
              <a:t>Biomater</a:t>
            </a:r>
            <a:r>
              <a:rPr lang="en-US" dirty="0"/>
              <a:t> </a:t>
            </a:r>
            <a:r>
              <a:rPr lang="en-US" dirty="0" err="1"/>
              <a:t>Sci</a:t>
            </a:r>
            <a:r>
              <a:rPr lang="en-US" dirty="0"/>
              <a:t> </a:t>
            </a:r>
            <a:r>
              <a:rPr lang="en-US" dirty="0" err="1"/>
              <a:t>Polym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GB" dirty="0"/>
              <a:t>https://www.ncbi.nlm.nih.gov/pubmed/28423990 </a:t>
            </a:r>
          </a:p>
          <a:p>
            <a:pPr marL="0" indent="0">
              <a:buNone/>
            </a:pPr>
            <a:endParaRPr lang="nb-NO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18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297"/>
            <a:ext cx="10515600" cy="46406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346835"/>
              </p:ext>
            </p:extLst>
          </p:nvPr>
        </p:nvGraphicFramePr>
        <p:xfrm>
          <a:off x="815398" y="1214975"/>
          <a:ext cx="8573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15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1240199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  <a:gridCol w="1240199">
                  <a:extLst>
                    <a:ext uri="{9D8B030D-6E8A-4147-A177-3AD203B41FA5}">
                      <a16:colId xmlns:a16="http://schemas.microsoft.com/office/drawing/2014/main" val="904732331"/>
                    </a:ext>
                  </a:extLst>
                </a:gridCol>
                <a:gridCol w="1240199">
                  <a:extLst>
                    <a:ext uri="{9D8B030D-6E8A-4147-A177-3AD203B41FA5}">
                      <a16:colId xmlns:a16="http://schemas.microsoft.com/office/drawing/2014/main" val="356400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Simulation</a:t>
                      </a:r>
                      <a:r>
                        <a:rPr lang="nb-NO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kumimoji="0" lang="nb-NO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Potential</a:t>
                      </a:r>
                      <a:endParaRPr kumimoji="0" lang="nb-NO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nb-NO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nb-NO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nb-NO" b="1" baseline="-25000" dirty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lang="nb-NO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7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XG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9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CHXG-1.0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8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CHXG-2.0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97073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18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765" y="201881"/>
            <a:ext cx="7246505" cy="7946764"/>
          </a:xfrm>
          <a:prstGeom prst="rect">
            <a:avLst/>
          </a:prstGeom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026815"/>
              </p:ext>
            </p:extLst>
          </p:nvPr>
        </p:nvGraphicFramePr>
        <p:xfrm>
          <a:off x="780229" y="2983523"/>
          <a:ext cx="857351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15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1409197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90473233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56400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Real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DS </a:t>
                      </a:r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nb-NO" baseline="-25000" dirty="0" err="1">
                          <a:solidFill>
                            <a:schemeClr val="tx1"/>
                          </a:solidFill>
                        </a:rPr>
                        <a:t>degree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baseline="-250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baseline="-25000" dirty="0" err="1">
                          <a:solidFill>
                            <a:schemeClr val="tx1"/>
                          </a:solidFill>
                        </a:rPr>
                        <a:t>substitution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nb-NO" sz="1400" baseline="0" dirty="0">
                          <a:solidFill>
                            <a:srgbClr val="000000"/>
                          </a:solidFill>
                        </a:rPr>
                        <a:t>[# </a:t>
                      </a:r>
                      <a:r>
                        <a:rPr lang="nb-NO" sz="1400" baseline="0" dirty="0" err="1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nb-NO" sz="1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nb-NO" sz="1400" baseline="0" dirty="0" err="1">
                          <a:solidFill>
                            <a:srgbClr val="000000"/>
                          </a:solidFill>
                        </a:rPr>
                        <a:t>Ch</a:t>
                      </a:r>
                      <a:r>
                        <a:rPr lang="nb-NO" sz="1400" baseline="0" dirty="0">
                          <a:solidFill>
                            <a:srgbClr val="000000"/>
                          </a:solidFill>
                        </a:rPr>
                        <a:t>/100 Glu]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aseline="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nb-NO" sz="1400" baseline="0" dirty="0" err="1">
                          <a:solidFill>
                            <a:srgbClr val="000000"/>
                          </a:solidFill>
                        </a:rPr>
                        <a:t>nm</a:t>
                      </a:r>
                      <a:r>
                        <a:rPr lang="nb-NO" sz="1400" baseline="0" dirty="0">
                          <a:solidFill>
                            <a:srgbClr val="000000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aseline="0" dirty="0">
                          <a:solidFill>
                            <a:schemeClr val="tx1"/>
                          </a:solidFill>
                        </a:rPr>
                        <a:t>[g/mol]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aseline="0" dirty="0">
                          <a:solidFill>
                            <a:schemeClr val="tx1"/>
                          </a:solidFill>
                        </a:rPr>
                        <a:t>[g/mol]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XG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33.2±18.9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1.94×10</a:t>
                      </a:r>
                      <a:r>
                        <a:rPr lang="en-US" baseline="30000" dirty="0"/>
                        <a:t>5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09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CHXG-1.0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54.9±3.1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6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CHXG-2.0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2.00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53.6±3.9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92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err="1"/>
              <a:t>Ree</a:t>
            </a:r>
            <a:r>
              <a:rPr lang="en-US" dirty="0"/>
              <a:t> (XG-XG)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11643"/>
              </p:ext>
            </p:extLst>
          </p:nvPr>
        </p:nvGraphicFramePr>
        <p:xfrm>
          <a:off x="2164255" y="1153856"/>
          <a:ext cx="7531287" cy="52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-8817" y="80384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dirty="0"/>
              <a:t>Units</a:t>
            </a:r>
          </a:p>
          <a:p>
            <a:pPr lvl="0" algn="ctr">
              <a:defRPr/>
            </a:pPr>
            <a:r>
              <a:rPr lang="en-US" sz="1400" dirty="0"/>
              <a:t>R=[Ȧ]</a:t>
            </a:r>
          </a:p>
        </p:txBody>
      </p:sp>
    </p:spTree>
    <p:extLst>
      <p:ext uri="{BB962C8B-B14F-4D97-AF65-F5344CB8AC3E}">
        <p14:creationId xmlns:p14="http://schemas.microsoft.com/office/powerpoint/2010/main" val="39685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990"/>
            <a:ext cx="10500881" cy="7738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6" descr="1-s2.0-S0928493115305749-fx1_lrg.jpg">
            <a:extLst>
              <a:ext uri="{FF2B5EF4-FFF2-40B4-BE49-F238E27FC236}">
                <a16:creationId xmlns:a16="http://schemas.microsoft.com/office/drawing/2014/main" id="{FB03F9F8-E5EE-44D6-AA77-D5BE815AA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324" y="1335992"/>
            <a:ext cx="10515600" cy="4391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06688" y="0"/>
            <a:ext cx="4485312" cy="10937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2</a:t>
            </a:fld>
            <a:endParaRPr lang="nb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B5572-FDAE-4555-88CD-39CFA8EBA96D}"/>
              </a:ext>
            </a:extLst>
          </p:cNvPr>
          <p:cNvSpPr txBox="1"/>
          <p:nvPr/>
        </p:nvSpPr>
        <p:spPr>
          <a:xfrm>
            <a:off x="3627407" y="5735464"/>
            <a:ext cx="7708547" cy="307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/>
              <a:t>http://www.sciencedirect.com/science/article/pii/S0928493115305749</a:t>
            </a:r>
          </a:p>
        </p:txBody>
      </p:sp>
    </p:spTree>
    <p:extLst>
      <p:ext uri="{BB962C8B-B14F-4D97-AF65-F5344CB8AC3E}">
        <p14:creationId xmlns:p14="http://schemas.microsoft.com/office/powerpoint/2010/main" val="366377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161729"/>
              </p:ext>
            </p:extLst>
          </p:nvPr>
        </p:nvGraphicFramePr>
        <p:xfrm>
          <a:off x="2164255" y="1153856"/>
          <a:ext cx="7531287" cy="52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err="1"/>
              <a:t>Rgh</a:t>
            </a:r>
            <a:r>
              <a:rPr lang="en-US" dirty="0"/>
              <a:t> (XG-XG)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817" y="80384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dirty="0"/>
              <a:t>Units</a:t>
            </a:r>
          </a:p>
          <a:p>
            <a:pPr lvl="0" algn="ctr">
              <a:defRPr/>
            </a:pPr>
            <a:r>
              <a:rPr lang="en-US" sz="1400" dirty="0"/>
              <a:t>R=[Ȧ]</a:t>
            </a:r>
          </a:p>
        </p:txBody>
      </p:sp>
    </p:spTree>
    <p:extLst>
      <p:ext uri="{BB962C8B-B14F-4D97-AF65-F5344CB8AC3E}">
        <p14:creationId xmlns:p14="http://schemas.microsoft.com/office/powerpoint/2010/main" val="250434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</a:t>
            </a:r>
            <a:r>
              <a:rPr lang="en-US" dirty="0" err="1"/>
              <a:t>Rdf</a:t>
            </a:r>
            <a:r>
              <a:rPr lang="en-US" dirty="0"/>
              <a:t> (XG-XG, CH-CH)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21</a:t>
            </a:fld>
            <a:endParaRPr lang="nb-NO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470602"/>
              </p:ext>
            </p:extLst>
          </p:nvPr>
        </p:nvGraphicFramePr>
        <p:xfrm>
          <a:off x="0" y="1155174"/>
          <a:ext cx="5878286" cy="520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982913"/>
              </p:ext>
            </p:extLst>
          </p:nvPr>
        </p:nvGraphicFramePr>
        <p:xfrm>
          <a:off x="5730421" y="1155174"/>
          <a:ext cx="6461579" cy="508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-8817" y="80384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dirty="0"/>
              <a:t>Units</a:t>
            </a:r>
          </a:p>
          <a:p>
            <a:pPr lvl="0" algn="ctr">
              <a:defRPr/>
            </a:pPr>
            <a:r>
              <a:rPr lang="en-US" sz="1400" dirty="0"/>
              <a:t>R=[Ȧ]</a:t>
            </a:r>
          </a:p>
        </p:txBody>
      </p:sp>
    </p:spTree>
    <p:extLst>
      <p:ext uri="{BB962C8B-B14F-4D97-AF65-F5344CB8AC3E}">
        <p14:creationId xmlns:p14="http://schemas.microsoft.com/office/powerpoint/2010/main" val="390115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493"/>
          <p:cNvGrpSpPr/>
          <p:nvPr/>
        </p:nvGrpSpPr>
        <p:grpSpPr>
          <a:xfrm>
            <a:off x="1670174" y="5105211"/>
            <a:ext cx="2602899" cy="755338"/>
            <a:chOff x="6262600" y="1110833"/>
            <a:chExt cx="4780793" cy="1387343"/>
          </a:xfrm>
        </p:grpSpPr>
        <p:grpSp>
          <p:nvGrpSpPr>
            <p:cNvPr id="564" name="Group 563"/>
            <p:cNvGrpSpPr/>
            <p:nvPr/>
          </p:nvGrpSpPr>
          <p:grpSpPr>
            <a:xfrm>
              <a:off x="6312876" y="1260302"/>
              <a:ext cx="1553312" cy="539131"/>
              <a:chOff x="6134098" y="1349634"/>
              <a:chExt cx="5433653" cy="1885937"/>
            </a:xfrm>
          </p:grpSpPr>
          <p:sp>
            <p:nvSpPr>
              <p:cNvPr id="612" name="Oval 611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>
              <a:off x="7842738" y="1110833"/>
              <a:ext cx="1553312" cy="539131"/>
              <a:chOff x="6134098" y="1349634"/>
              <a:chExt cx="5433653" cy="1885937"/>
            </a:xfrm>
          </p:grpSpPr>
          <p:sp>
            <p:nvSpPr>
              <p:cNvPr id="591" name="Oval 590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0" name="Oval 609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66" name="Group 565"/>
            <p:cNvGrpSpPr/>
            <p:nvPr/>
          </p:nvGrpSpPr>
          <p:grpSpPr>
            <a:xfrm>
              <a:off x="9382839" y="1141641"/>
              <a:ext cx="1592172" cy="539131"/>
              <a:chOff x="6049118" y="1349634"/>
              <a:chExt cx="5569590" cy="1885937"/>
            </a:xfrm>
          </p:grpSpPr>
          <p:sp>
            <p:nvSpPr>
              <p:cNvPr id="570" name="Oval 569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049118" y="1759692"/>
                <a:ext cx="439618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1179094" y="1888090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6991351" y="1853064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67" name="Oval 566"/>
            <p:cNvSpPr/>
            <p:nvPr/>
          </p:nvSpPr>
          <p:spPr>
            <a:xfrm>
              <a:off x="6262600" y="1751674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8" name="Oval 567"/>
            <p:cNvSpPr/>
            <p:nvPr/>
          </p:nvSpPr>
          <p:spPr>
            <a:xfrm>
              <a:off x="8322158" y="1632357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9" name="Oval 568"/>
            <p:cNvSpPr/>
            <p:nvPr/>
          </p:nvSpPr>
          <p:spPr>
            <a:xfrm>
              <a:off x="10296891" y="1662771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4236121" y="5013213"/>
            <a:ext cx="2500154" cy="686246"/>
            <a:chOff x="6312876" y="1110833"/>
            <a:chExt cx="4730517" cy="1298440"/>
          </a:xfrm>
        </p:grpSpPr>
        <p:grpSp>
          <p:nvGrpSpPr>
            <p:cNvPr id="496" name="Group 495"/>
            <p:cNvGrpSpPr/>
            <p:nvPr/>
          </p:nvGrpSpPr>
          <p:grpSpPr>
            <a:xfrm>
              <a:off x="6312876" y="1260302"/>
              <a:ext cx="1553312" cy="539131"/>
              <a:chOff x="6134098" y="1349634"/>
              <a:chExt cx="5433653" cy="1885937"/>
            </a:xfrm>
          </p:grpSpPr>
          <p:sp>
            <p:nvSpPr>
              <p:cNvPr id="543" name="Oval 542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>
              <a:off x="7842738" y="1110833"/>
              <a:ext cx="1553312" cy="539131"/>
              <a:chOff x="6134098" y="1349634"/>
              <a:chExt cx="5433653" cy="1885937"/>
            </a:xfrm>
          </p:grpSpPr>
          <p:sp>
            <p:nvSpPr>
              <p:cNvPr id="522" name="Oval 521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9382839" y="1141641"/>
              <a:ext cx="1592172" cy="539131"/>
              <a:chOff x="6049118" y="1349634"/>
              <a:chExt cx="5569590" cy="1885937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6049118" y="1759692"/>
                <a:ext cx="439618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11179094" y="1888090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6991351" y="1853064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99" name="Oval 498"/>
            <p:cNvSpPr/>
            <p:nvPr/>
          </p:nvSpPr>
          <p:spPr>
            <a:xfrm>
              <a:off x="8322158" y="1632357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Oval 499"/>
            <p:cNvSpPr/>
            <p:nvPr/>
          </p:nvSpPr>
          <p:spPr>
            <a:xfrm>
              <a:off x="10296891" y="1662771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33" name="Rectangle 632"/>
          <p:cNvSpPr/>
          <p:nvPr/>
        </p:nvSpPr>
        <p:spPr>
          <a:xfrm>
            <a:off x="7676110" y="-1"/>
            <a:ext cx="451589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22</a:t>
            </a:fld>
            <a:endParaRPr lang="nb-NO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7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6" y="209068"/>
            <a:ext cx="5214592" cy="2966626"/>
          </a:xfrm>
          <a:prstGeom prst="rect">
            <a:avLst/>
          </a:prstGeom>
        </p:spPr>
      </p:pic>
      <p:grpSp>
        <p:nvGrpSpPr>
          <p:cNvPr id="494" name="Group 493"/>
          <p:cNvGrpSpPr/>
          <p:nvPr/>
        </p:nvGrpSpPr>
        <p:grpSpPr>
          <a:xfrm>
            <a:off x="1670174" y="5105211"/>
            <a:ext cx="2602899" cy="755338"/>
            <a:chOff x="6262600" y="1110833"/>
            <a:chExt cx="4780793" cy="1387343"/>
          </a:xfrm>
        </p:grpSpPr>
        <p:grpSp>
          <p:nvGrpSpPr>
            <p:cNvPr id="564" name="Group 563"/>
            <p:cNvGrpSpPr/>
            <p:nvPr/>
          </p:nvGrpSpPr>
          <p:grpSpPr>
            <a:xfrm>
              <a:off x="6312876" y="1260302"/>
              <a:ext cx="1553312" cy="539131"/>
              <a:chOff x="6134098" y="1349634"/>
              <a:chExt cx="5433653" cy="1885937"/>
            </a:xfrm>
          </p:grpSpPr>
          <p:sp>
            <p:nvSpPr>
              <p:cNvPr id="612" name="Oval 611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0" name="Oval 619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2" name="Oval 621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8" name="Oval 627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9" name="Oval 628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0" name="Oval 629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1" name="Oval 630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2" name="Oval 631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65" name="Group 564"/>
            <p:cNvGrpSpPr/>
            <p:nvPr/>
          </p:nvGrpSpPr>
          <p:grpSpPr>
            <a:xfrm>
              <a:off x="7842738" y="1110833"/>
              <a:ext cx="1553312" cy="539131"/>
              <a:chOff x="6134098" y="1349634"/>
              <a:chExt cx="5433653" cy="1885937"/>
            </a:xfrm>
          </p:grpSpPr>
          <p:sp>
            <p:nvSpPr>
              <p:cNvPr id="591" name="Oval 590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9" name="Oval 608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0" name="Oval 609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66" name="Group 565"/>
            <p:cNvGrpSpPr/>
            <p:nvPr/>
          </p:nvGrpSpPr>
          <p:grpSpPr>
            <a:xfrm>
              <a:off x="9382839" y="1141641"/>
              <a:ext cx="1592172" cy="539131"/>
              <a:chOff x="6049118" y="1349634"/>
              <a:chExt cx="5569590" cy="1885937"/>
            </a:xfrm>
          </p:grpSpPr>
          <p:sp>
            <p:nvSpPr>
              <p:cNvPr id="570" name="Oval 569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049118" y="1759692"/>
                <a:ext cx="439618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1179094" y="1888090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6991351" y="1853064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9" name="Oval 588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67" name="Oval 566"/>
            <p:cNvSpPr/>
            <p:nvPr/>
          </p:nvSpPr>
          <p:spPr>
            <a:xfrm>
              <a:off x="6262600" y="1751674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8" name="Oval 567"/>
            <p:cNvSpPr/>
            <p:nvPr/>
          </p:nvSpPr>
          <p:spPr>
            <a:xfrm>
              <a:off x="8322158" y="1632357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9" name="Oval 568"/>
            <p:cNvSpPr/>
            <p:nvPr/>
          </p:nvSpPr>
          <p:spPr>
            <a:xfrm>
              <a:off x="10296891" y="1662771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4236121" y="5013213"/>
            <a:ext cx="2500154" cy="686246"/>
            <a:chOff x="6312876" y="1110833"/>
            <a:chExt cx="4730517" cy="1298440"/>
          </a:xfrm>
        </p:grpSpPr>
        <p:grpSp>
          <p:nvGrpSpPr>
            <p:cNvPr id="496" name="Group 495"/>
            <p:cNvGrpSpPr/>
            <p:nvPr/>
          </p:nvGrpSpPr>
          <p:grpSpPr>
            <a:xfrm>
              <a:off x="6312876" y="1260302"/>
              <a:ext cx="1553312" cy="539131"/>
              <a:chOff x="6134098" y="1349634"/>
              <a:chExt cx="5433653" cy="1885937"/>
            </a:xfrm>
          </p:grpSpPr>
          <p:sp>
            <p:nvSpPr>
              <p:cNvPr id="543" name="Oval 542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>
              <a:off x="7842738" y="1110833"/>
              <a:ext cx="1553312" cy="539131"/>
              <a:chOff x="6134098" y="1349634"/>
              <a:chExt cx="5433653" cy="1885937"/>
            </a:xfrm>
          </p:grpSpPr>
          <p:sp>
            <p:nvSpPr>
              <p:cNvPr id="522" name="Oval 521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134098" y="204864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11128135" y="172771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6991352" y="185306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9382839" y="1141641"/>
              <a:ext cx="1592172" cy="539131"/>
              <a:chOff x="6049118" y="1349634"/>
              <a:chExt cx="5569590" cy="1885937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6462346" y="177605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6781799" y="148591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7189177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7625863" y="1349634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8021519" y="15298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8349764" y="1798042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8763005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9176250" y="182883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9589484" y="1705727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6049118" y="1759692"/>
                <a:ext cx="439618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10002725" y="179804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10345622" y="203109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10758863" y="194751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11179094" y="1888090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6991351" y="1853064"/>
                <a:ext cx="439614" cy="4396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7192107" y="2215668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7221415" y="2642086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8714646" y="2356339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8771070" y="2765160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10552243" y="240037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10685597" y="2795955"/>
                <a:ext cx="439616" cy="4396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99" name="Oval 498"/>
            <p:cNvSpPr/>
            <p:nvPr/>
          </p:nvSpPr>
          <p:spPr>
            <a:xfrm>
              <a:off x="8322158" y="1632357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Oval 499"/>
            <p:cNvSpPr/>
            <p:nvPr/>
          </p:nvSpPr>
          <p:spPr>
            <a:xfrm>
              <a:off x="10296891" y="1662771"/>
              <a:ext cx="746502" cy="7465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33" name="Rectangle 632"/>
          <p:cNvSpPr/>
          <p:nvPr/>
        </p:nvSpPr>
        <p:spPr>
          <a:xfrm>
            <a:off x="7676110" y="-1"/>
            <a:ext cx="451589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23</a:t>
            </a:fld>
            <a:endParaRPr lang="nb-NO"/>
          </a:p>
        </p:txBody>
      </p:sp>
      <p:graphicFrame>
        <p:nvGraphicFramePr>
          <p:cNvPr id="14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14012"/>
              </p:ext>
            </p:extLst>
          </p:nvPr>
        </p:nvGraphicFramePr>
        <p:xfrm>
          <a:off x="6489191" y="1844689"/>
          <a:ext cx="6362700" cy="211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4370641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nb-NO" baseline="0" dirty="0" err="1">
                          <a:solidFill>
                            <a:schemeClr val="tx1"/>
                          </a:solidFill>
                        </a:rPr>
                        <a:t>Molecules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[g/mol]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nb-NO" baseline="0" dirty="0" err="1">
                          <a:solidFill>
                            <a:schemeClr val="tx1"/>
                          </a:solidFill>
                        </a:rPr>
                        <a:t>nm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1099"/>
                  </a:ext>
                </a:extLst>
              </a:tr>
              <a:tr h="4364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nb-NO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Xyloglucan</a:t>
                      </a:r>
                      <a:r>
                        <a:rPr kumimoji="0" lang="nb-NO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(XG)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Glucose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180.16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090917"/>
                  </a:ext>
                </a:extLst>
              </a:tr>
              <a:tr h="436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Xylose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150.13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63903"/>
                  </a:ext>
                </a:extLst>
              </a:tr>
              <a:tr h="436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Galactose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180.16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929731"/>
                  </a:ext>
                </a:extLst>
              </a:tr>
              <a:tr h="436449">
                <a:tc gridSpan="2"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Cholesterol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386.65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9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2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434F-B9D3-4CAF-9339-710B445B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3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2ECB0-0306-414D-B0BF-DD2816D66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35"/>
          <a:stretch/>
        </p:blipFill>
        <p:spPr>
          <a:xfrm>
            <a:off x="1952445" y="1400175"/>
            <a:ext cx="8262237" cy="43776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DC3244-3C03-40B7-952F-1C58B9F70445}"/>
              </a:ext>
            </a:extLst>
          </p:cNvPr>
          <p:cNvSpPr/>
          <p:nvPr/>
        </p:nvSpPr>
        <p:spPr>
          <a:xfrm>
            <a:off x="7706264" y="0"/>
            <a:ext cx="4485312" cy="10937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59990"/>
            <a:ext cx="10500881" cy="7738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4476" y="5759298"/>
            <a:ext cx="389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https://www.ncbi.nlm.nih.gov/pubmed/28423990 </a:t>
            </a:r>
          </a:p>
        </p:txBody>
      </p:sp>
    </p:spTree>
    <p:extLst>
      <p:ext uri="{BB962C8B-B14F-4D97-AF65-F5344CB8AC3E}">
        <p14:creationId xmlns:p14="http://schemas.microsoft.com/office/powerpoint/2010/main" val="5768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Scheme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0" y="-1"/>
            <a:ext cx="32385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2" name="Picture 431"/>
          <p:cNvPicPr>
            <a:picLocks noChangeAspect="1"/>
          </p:cNvPicPr>
          <p:nvPr/>
        </p:nvPicPr>
        <p:blipFill rotWithShape="1">
          <a:blip r:embed="rId3"/>
          <a:srcRect l="1" r="66415"/>
          <a:stretch/>
        </p:blipFill>
        <p:spPr>
          <a:xfrm>
            <a:off x="6420323" y="1187248"/>
            <a:ext cx="2763846" cy="2638425"/>
          </a:xfrm>
          <a:prstGeom prst="rect">
            <a:avLst/>
          </a:prstGeom>
        </p:spPr>
      </p:pic>
      <p:grpSp>
        <p:nvGrpSpPr>
          <p:cNvPr id="505" name="Group 504"/>
          <p:cNvGrpSpPr/>
          <p:nvPr/>
        </p:nvGrpSpPr>
        <p:grpSpPr>
          <a:xfrm>
            <a:off x="6856433" y="3933390"/>
            <a:ext cx="2146218" cy="367232"/>
            <a:chOff x="1766540" y="4788563"/>
            <a:chExt cx="7795116" cy="1333794"/>
          </a:xfrm>
        </p:grpSpPr>
        <p:grpSp>
          <p:nvGrpSpPr>
            <p:cNvPr id="450" name="Group 449"/>
            <p:cNvGrpSpPr/>
            <p:nvPr/>
          </p:nvGrpSpPr>
          <p:grpSpPr>
            <a:xfrm>
              <a:off x="1766540" y="4815304"/>
              <a:ext cx="2586745" cy="1257836"/>
              <a:chOff x="2337525" y="4167604"/>
              <a:chExt cx="2586745" cy="1257836"/>
            </a:xfrm>
          </p:grpSpPr>
          <p:sp>
            <p:nvSpPr>
              <p:cNvPr id="401" name="Oval 400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10" name="Oval 409"/>
              <p:cNvSpPr/>
              <p:nvPr/>
            </p:nvSpPr>
            <p:spPr>
              <a:xfrm>
                <a:off x="2337525" y="48603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14" name="Oval 413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15" name="Oval 414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37550" y="4864521"/>
              <a:ext cx="2615441" cy="1257836"/>
              <a:chOff x="2308829" y="4167604"/>
              <a:chExt cx="2615441" cy="1257836"/>
            </a:xfrm>
          </p:grpSpPr>
          <p:sp>
            <p:nvSpPr>
              <p:cNvPr id="452" name="Oval 451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946215" y="4788563"/>
              <a:ext cx="2615441" cy="1257836"/>
              <a:chOff x="2308829" y="4167604"/>
              <a:chExt cx="2615441" cy="1257836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9519832" y="3933390"/>
            <a:ext cx="2146218" cy="367232"/>
            <a:chOff x="1766540" y="4788563"/>
            <a:chExt cx="7795116" cy="1333794"/>
          </a:xfrm>
        </p:grpSpPr>
        <p:grpSp>
          <p:nvGrpSpPr>
            <p:cNvPr id="508" name="Group 507"/>
            <p:cNvGrpSpPr/>
            <p:nvPr/>
          </p:nvGrpSpPr>
          <p:grpSpPr>
            <a:xfrm>
              <a:off x="1766540" y="4815304"/>
              <a:ext cx="2586745" cy="1257836"/>
              <a:chOff x="2337525" y="4167604"/>
              <a:chExt cx="2586745" cy="1257836"/>
            </a:xfrm>
          </p:grpSpPr>
          <p:sp>
            <p:nvSpPr>
              <p:cNvPr id="563" name="Oval 562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69" name="Oval 568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2337525" y="48603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8" name="Oval 587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4337550" y="4864521"/>
              <a:ext cx="2615441" cy="1257836"/>
              <a:chOff x="2308829" y="4167604"/>
              <a:chExt cx="2615441" cy="1257836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0" name="Oval 53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4" name="Oval 54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2" name="Oval 55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3" name="Oval 55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6" name="Oval 555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7" name="Oval 55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946215" y="4788563"/>
              <a:ext cx="2615441" cy="1257836"/>
              <a:chOff x="2308829" y="4167604"/>
              <a:chExt cx="2615441" cy="1257836"/>
            </a:xfrm>
          </p:grpSpPr>
          <p:sp>
            <p:nvSpPr>
              <p:cNvPr id="511" name="Oval 510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525" name="Oval 524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2" name="Oval 531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3" name="Oval 532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6" name="Oval 535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sp>
        <p:nvSpPr>
          <p:cNvPr id="672" name="Down Arrow 671"/>
          <p:cNvSpPr/>
          <p:nvPr/>
        </p:nvSpPr>
        <p:spPr>
          <a:xfrm rot="16200000">
            <a:off x="9097676" y="5461065"/>
            <a:ext cx="349352" cy="35457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" name="Group 924"/>
          <p:cNvGrpSpPr/>
          <p:nvPr/>
        </p:nvGrpSpPr>
        <p:grpSpPr>
          <a:xfrm>
            <a:off x="9956975" y="5083272"/>
            <a:ext cx="1363775" cy="1377725"/>
            <a:chOff x="5554002" y="5275147"/>
            <a:chExt cx="1363775" cy="1377725"/>
          </a:xfrm>
        </p:grpSpPr>
        <p:sp>
          <p:nvSpPr>
            <p:cNvPr id="674" name="Oval 673"/>
            <p:cNvSpPr/>
            <p:nvPr/>
          </p:nvSpPr>
          <p:spPr>
            <a:xfrm>
              <a:off x="5554002" y="5289097"/>
              <a:ext cx="1363775" cy="13637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9" name="Group 678"/>
            <p:cNvGrpSpPr/>
            <p:nvPr/>
          </p:nvGrpSpPr>
          <p:grpSpPr>
            <a:xfrm rot="19671970">
              <a:off x="5669128" y="5368051"/>
              <a:ext cx="712205" cy="346322"/>
              <a:chOff x="2337525" y="4167604"/>
              <a:chExt cx="2586745" cy="1257836"/>
            </a:xfrm>
          </p:grpSpPr>
          <p:sp>
            <p:nvSpPr>
              <p:cNvPr id="734" name="Oval 733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6" name="Oval 735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7" name="Oval 736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Oval 737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0" name="Oval 739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2337525" y="48603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4" name="Oval 743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0" name="Oval 749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2" name="Oval 751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3" name="Oval 752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4" name="Oval 753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5" name="Oval 754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6" name="Oval 755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80" name="Group 679"/>
            <p:cNvGrpSpPr/>
            <p:nvPr/>
          </p:nvGrpSpPr>
          <p:grpSpPr>
            <a:xfrm rot="2897425">
              <a:off x="6192031" y="5462039"/>
              <a:ext cx="720106" cy="346322"/>
              <a:chOff x="2308829" y="4167604"/>
              <a:chExt cx="2615441" cy="1257836"/>
            </a:xfrm>
          </p:grpSpPr>
          <p:sp>
            <p:nvSpPr>
              <p:cNvPr id="708" name="Oval 707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0" name="Oval 709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1" name="Oval 710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2" name="Oval 711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3" name="Oval 712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4" name="Oval 713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5" name="Oval 714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6" name="Oval 715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7" name="Oval 716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8" name="Oval 717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20" name="Oval 719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5" name="Oval 724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6" name="Oval 725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7" name="Oval 726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8" name="Oval 727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9" name="Oval 728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0" name="Oval 729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1" name="Oval 730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2" name="Oval 731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3" name="Oval 732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81" name="Group 680"/>
            <p:cNvGrpSpPr/>
            <p:nvPr/>
          </p:nvGrpSpPr>
          <p:grpSpPr>
            <a:xfrm rot="4734698">
              <a:off x="5420739" y="5914446"/>
              <a:ext cx="720106" cy="346322"/>
              <a:chOff x="2308829" y="4167604"/>
              <a:chExt cx="2615441" cy="1257836"/>
            </a:xfrm>
          </p:grpSpPr>
          <p:sp>
            <p:nvSpPr>
              <p:cNvPr id="682" name="Oval 681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3" name="Oval 682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4" name="Oval 683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5" name="Oval 684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6" name="Oval 685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87" name="Oval 686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88" name="Oval 687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89" name="Oval 688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1" name="Oval 690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2" name="Oval 691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3" name="Oval 692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4" name="Oval 693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5" name="Oval 694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696" name="Oval 695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8" name="Oval 697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9" name="Oval 698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0" name="Oval 699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1" name="Oval 700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2" name="Oval 701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4" name="Oval 703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7" name="Oval 706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 rot="18323978">
              <a:off x="6230934" y="6014122"/>
              <a:ext cx="712205" cy="346322"/>
              <a:chOff x="2337525" y="4167604"/>
              <a:chExt cx="2586745" cy="1257836"/>
            </a:xfrm>
          </p:grpSpPr>
          <p:sp>
            <p:nvSpPr>
              <p:cNvPr id="761" name="Oval 760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2" name="Oval 761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4" name="Oval 763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66" name="Oval 765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67" name="Oval 766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>
                <a:off x="2337525" y="48603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1" name="Oval 770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2" name="Oval 771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5" name="Oval 774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6" name="Oval 775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8" name="Oval 777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9" name="Oval 778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0" name="Oval 779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1" name="Oval 780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2" name="Oval 781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3" name="Oval 782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4" name="Oval 783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5" name="Oval 784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5824619" y="6238743"/>
              <a:ext cx="720106" cy="346322"/>
              <a:chOff x="2308829" y="4167604"/>
              <a:chExt cx="2615441" cy="1257836"/>
            </a:xfrm>
          </p:grpSpPr>
          <p:sp>
            <p:nvSpPr>
              <p:cNvPr id="788" name="Oval 787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9" name="Oval 788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0" name="Oval 789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1" name="Oval 790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2" name="Oval 791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3" name="Oval 792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01" name="Oval 800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02" name="Oval 801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3" name="Oval 802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4" name="Oval 803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6" name="Oval 805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7" name="Oval 806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8" name="Oval 807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0" name="Oval 809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1" name="Oval 810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3" name="Oval 812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14" name="Group 813"/>
            <p:cNvGrpSpPr/>
            <p:nvPr/>
          </p:nvGrpSpPr>
          <p:grpSpPr>
            <a:xfrm>
              <a:off x="5873939" y="6018532"/>
              <a:ext cx="720106" cy="346322"/>
              <a:chOff x="2308829" y="4167604"/>
              <a:chExt cx="2615441" cy="1257836"/>
            </a:xfrm>
          </p:grpSpPr>
          <p:sp>
            <p:nvSpPr>
              <p:cNvPr id="815" name="Oval 814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6" name="Oval 815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7" name="Oval 816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8" name="Oval 817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9" name="Oval 818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4" name="Oval 823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5" name="Oval 824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6" name="Oval 825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7" name="Oval 826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8" name="Oval 827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0" name="Oval 829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2" name="Oval 831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3" name="Oval 832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4" name="Oval 833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5" name="Oval 834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6" name="Oval 835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7" name="Oval 836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8" name="Oval 837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9" name="Oval 838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0" name="Oval 839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41" name="Group 840"/>
            <p:cNvGrpSpPr/>
            <p:nvPr/>
          </p:nvGrpSpPr>
          <p:grpSpPr>
            <a:xfrm>
              <a:off x="5863359" y="5675824"/>
              <a:ext cx="720106" cy="346322"/>
              <a:chOff x="2308829" y="4167604"/>
              <a:chExt cx="2615441" cy="1257836"/>
            </a:xfrm>
          </p:grpSpPr>
          <p:sp>
            <p:nvSpPr>
              <p:cNvPr id="842" name="Oval 841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3" name="Oval 842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4" name="Oval 843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5" name="Oval 844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6" name="Oval 845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0" name="Oval 849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1" name="Oval 850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2" name="Oval 851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3" name="Oval 852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4" name="Oval 853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7" name="Oval 856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0" name="Oval 859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1" name="Oval 860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2" name="Oval 861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3" name="Oval 862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4" name="Oval 863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6" name="Oval 865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7" name="Oval 866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68" name="Group 867"/>
            <p:cNvGrpSpPr/>
            <p:nvPr/>
          </p:nvGrpSpPr>
          <p:grpSpPr>
            <a:xfrm rot="4734698">
              <a:off x="5660959" y="5874001"/>
              <a:ext cx="720106" cy="346322"/>
              <a:chOff x="2308829" y="4167604"/>
              <a:chExt cx="2615441" cy="1257836"/>
            </a:xfrm>
          </p:grpSpPr>
          <p:sp>
            <p:nvSpPr>
              <p:cNvPr id="869" name="Oval 86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0" name="Oval 86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3" name="Oval 87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77" name="Oval 87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9" name="Oval 87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5" name="Oval 88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6" name="Oval 88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7" name="Oval 88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0" name="Oval 88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1" name="Oval 89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2" name="Oval 89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3" name="Oval 89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4" name="Oval 89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895" name="Group 894"/>
            <p:cNvGrpSpPr/>
            <p:nvPr/>
          </p:nvGrpSpPr>
          <p:grpSpPr>
            <a:xfrm rot="2897425">
              <a:off x="5991368" y="5723736"/>
              <a:ext cx="720106" cy="346322"/>
              <a:chOff x="2308829" y="4167604"/>
              <a:chExt cx="2615441" cy="1257836"/>
            </a:xfrm>
          </p:grpSpPr>
          <p:sp>
            <p:nvSpPr>
              <p:cNvPr id="896" name="Oval 895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9" name="Oval 898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0" name="Oval 899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1" name="Oval 900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2" name="Oval 901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3" name="Oval 902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4" name="Oval 903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5" name="Oval 904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6" name="Oval 905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7" name="Oval 906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8" name="Oval 907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10" name="Oval 909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1" name="Oval 910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2" name="Oval 911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3" name="Oval 912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4" name="Oval 913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5" name="Oval 914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6" name="Oval 915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7" name="Oval 916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8" name="Oval 917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9" name="Oval 918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20" name="Oval 919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21" name="Oval 920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934" name="Group 933"/>
          <p:cNvGrpSpPr/>
          <p:nvPr/>
        </p:nvGrpSpPr>
        <p:grpSpPr>
          <a:xfrm rot="17880095">
            <a:off x="7845747" y="5651289"/>
            <a:ext cx="720106" cy="346319"/>
            <a:chOff x="2308829" y="4167604"/>
            <a:chExt cx="2615441" cy="1257836"/>
          </a:xfrm>
        </p:grpSpPr>
        <p:sp>
          <p:nvSpPr>
            <p:cNvPr id="1097" name="Oval 1096"/>
            <p:cNvSpPr/>
            <p:nvPr/>
          </p:nvSpPr>
          <p:spPr>
            <a:xfrm>
              <a:off x="2493793" y="473062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8" name="Oval 1097"/>
            <p:cNvSpPr/>
            <p:nvPr/>
          </p:nvSpPr>
          <p:spPr>
            <a:xfrm>
              <a:off x="2645869" y="459250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9" name="Oval 1098"/>
            <p:cNvSpPr/>
            <p:nvPr/>
          </p:nvSpPr>
          <p:spPr>
            <a:xfrm>
              <a:off x="2839808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0" name="Oval 1099"/>
            <p:cNvSpPr/>
            <p:nvPr/>
          </p:nvSpPr>
          <p:spPr>
            <a:xfrm>
              <a:off x="3047695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1" name="Oval 1100"/>
            <p:cNvSpPr/>
            <p:nvPr/>
          </p:nvSpPr>
          <p:spPr>
            <a:xfrm>
              <a:off x="3236049" y="461342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2" name="Oval 1101"/>
            <p:cNvSpPr/>
            <p:nvPr/>
          </p:nvSpPr>
          <p:spPr>
            <a:xfrm>
              <a:off x="3392317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3" name="Oval 1102"/>
            <p:cNvSpPr/>
            <p:nvPr/>
          </p:nvSpPr>
          <p:spPr>
            <a:xfrm>
              <a:off x="3589042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4" name="Oval 1103"/>
            <p:cNvSpPr/>
            <p:nvPr/>
          </p:nvSpPr>
          <p:spPr>
            <a:xfrm>
              <a:off x="3785773" y="47557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5" name="Oval 1104"/>
            <p:cNvSpPr/>
            <p:nvPr/>
          </p:nvSpPr>
          <p:spPr>
            <a:xfrm>
              <a:off x="3982497" y="469714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6" name="Oval 1105"/>
            <p:cNvSpPr/>
            <p:nvPr/>
          </p:nvSpPr>
          <p:spPr>
            <a:xfrm>
              <a:off x="2308829" y="469999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7" name="Oval 1106"/>
            <p:cNvSpPr/>
            <p:nvPr/>
          </p:nvSpPr>
          <p:spPr>
            <a:xfrm>
              <a:off x="4179222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8" name="Oval 1107"/>
            <p:cNvSpPr/>
            <p:nvPr/>
          </p:nvSpPr>
          <p:spPr>
            <a:xfrm>
              <a:off x="4342460" y="485204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09" name="Oval 1108"/>
            <p:cNvSpPr/>
            <p:nvPr/>
          </p:nvSpPr>
          <p:spPr>
            <a:xfrm>
              <a:off x="4539191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10" name="Oval 1109"/>
            <p:cNvSpPr/>
            <p:nvPr/>
          </p:nvSpPr>
          <p:spPr>
            <a:xfrm>
              <a:off x="4714984" y="47076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111" name="Oval 1110"/>
            <p:cNvSpPr/>
            <p:nvPr/>
          </p:nvSpPr>
          <p:spPr>
            <a:xfrm>
              <a:off x="2745631" y="476728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2" name="Oval 1111"/>
            <p:cNvSpPr/>
            <p:nvPr/>
          </p:nvSpPr>
          <p:spPr>
            <a:xfrm>
              <a:off x="2841201" y="49399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3" name="Oval 1112"/>
            <p:cNvSpPr/>
            <p:nvPr/>
          </p:nvSpPr>
          <p:spPr>
            <a:xfrm>
              <a:off x="2855155" y="51429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4" name="Oval 1113"/>
            <p:cNvSpPr/>
            <p:nvPr/>
          </p:nvSpPr>
          <p:spPr>
            <a:xfrm>
              <a:off x="3566021" y="500687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5" name="Oval 1114"/>
            <p:cNvSpPr/>
            <p:nvPr/>
          </p:nvSpPr>
          <p:spPr>
            <a:xfrm>
              <a:off x="3592882" y="520149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6" name="Oval 1115"/>
            <p:cNvSpPr/>
            <p:nvPr/>
          </p:nvSpPr>
          <p:spPr>
            <a:xfrm>
              <a:off x="4440829" y="5027839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7" name="Oval 1116"/>
            <p:cNvSpPr/>
            <p:nvPr/>
          </p:nvSpPr>
          <p:spPr>
            <a:xfrm>
              <a:off x="4504312" y="521615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8" name="Oval 1117"/>
            <p:cNvSpPr/>
            <p:nvPr/>
          </p:nvSpPr>
          <p:spPr>
            <a:xfrm>
              <a:off x="2908655" y="416760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9" name="Oval 1118"/>
            <p:cNvSpPr/>
            <p:nvPr/>
          </p:nvSpPr>
          <p:spPr>
            <a:xfrm>
              <a:off x="2980158" y="435564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0" name="Oval 1119"/>
            <p:cNvSpPr/>
            <p:nvPr/>
          </p:nvSpPr>
          <p:spPr>
            <a:xfrm>
              <a:off x="4183302" y="4196421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1" name="Oval 1120"/>
            <p:cNvSpPr/>
            <p:nvPr/>
          </p:nvSpPr>
          <p:spPr>
            <a:xfrm>
              <a:off x="4263154" y="437062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2" name="Oval 1121"/>
            <p:cNvSpPr/>
            <p:nvPr/>
          </p:nvSpPr>
          <p:spPr>
            <a:xfrm>
              <a:off x="4254564" y="45687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36" name="Group 935"/>
          <p:cNvGrpSpPr/>
          <p:nvPr/>
        </p:nvGrpSpPr>
        <p:grpSpPr>
          <a:xfrm rot="19938634">
            <a:off x="7374690" y="6094704"/>
            <a:ext cx="720106" cy="346319"/>
            <a:chOff x="2308829" y="4167604"/>
            <a:chExt cx="2615441" cy="1257836"/>
          </a:xfrm>
        </p:grpSpPr>
        <p:sp>
          <p:nvSpPr>
            <p:cNvPr id="1045" name="Oval 1044"/>
            <p:cNvSpPr/>
            <p:nvPr/>
          </p:nvSpPr>
          <p:spPr>
            <a:xfrm>
              <a:off x="2493793" y="473062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6" name="Oval 1045"/>
            <p:cNvSpPr/>
            <p:nvPr/>
          </p:nvSpPr>
          <p:spPr>
            <a:xfrm>
              <a:off x="2645869" y="459250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7" name="Oval 1046"/>
            <p:cNvSpPr/>
            <p:nvPr/>
          </p:nvSpPr>
          <p:spPr>
            <a:xfrm>
              <a:off x="2839808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8" name="Oval 1047"/>
            <p:cNvSpPr/>
            <p:nvPr/>
          </p:nvSpPr>
          <p:spPr>
            <a:xfrm>
              <a:off x="3047695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9" name="Oval 1048"/>
            <p:cNvSpPr/>
            <p:nvPr/>
          </p:nvSpPr>
          <p:spPr>
            <a:xfrm>
              <a:off x="3236049" y="461342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0" name="Oval 1049"/>
            <p:cNvSpPr/>
            <p:nvPr/>
          </p:nvSpPr>
          <p:spPr>
            <a:xfrm>
              <a:off x="3392317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1" name="Oval 1050"/>
            <p:cNvSpPr/>
            <p:nvPr/>
          </p:nvSpPr>
          <p:spPr>
            <a:xfrm>
              <a:off x="3589042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2" name="Oval 1051"/>
            <p:cNvSpPr/>
            <p:nvPr/>
          </p:nvSpPr>
          <p:spPr>
            <a:xfrm>
              <a:off x="3785773" y="47557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3" name="Oval 1052"/>
            <p:cNvSpPr/>
            <p:nvPr/>
          </p:nvSpPr>
          <p:spPr>
            <a:xfrm>
              <a:off x="3982497" y="469714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4" name="Oval 1053"/>
            <p:cNvSpPr/>
            <p:nvPr/>
          </p:nvSpPr>
          <p:spPr>
            <a:xfrm>
              <a:off x="2308829" y="469999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5" name="Oval 1054"/>
            <p:cNvSpPr/>
            <p:nvPr/>
          </p:nvSpPr>
          <p:spPr>
            <a:xfrm>
              <a:off x="4179222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6" name="Oval 1055"/>
            <p:cNvSpPr/>
            <p:nvPr/>
          </p:nvSpPr>
          <p:spPr>
            <a:xfrm>
              <a:off x="4342460" y="485204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7" name="Oval 1056"/>
            <p:cNvSpPr/>
            <p:nvPr/>
          </p:nvSpPr>
          <p:spPr>
            <a:xfrm>
              <a:off x="4539191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8" name="Oval 1057"/>
            <p:cNvSpPr/>
            <p:nvPr/>
          </p:nvSpPr>
          <p:spPr>
            <a:xfrm>
              <a:off x="4714984" y="47076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59" name="Oval 1058"/>
            <p:cNvSpPr/>
            <p:nvPr/>
          </p:nvSpPr>
          <p:spPr>
            <a:xfrm>
              <a:off x="2745631" y="476728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0" name="Oval 1059"/>
            <p:cNvSpPr/>
            <p:nvPr/>
          </p:nvSpPr>
          <p:spPr>
            <a:xfrm>
              <a:off x="2841201" y="49399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1" name="Oval 1060"/>
            <p:cNvSpPr/>
            <p:nvPr/>
          </p:nvSpPr>
          <p:spPr>
            <a:xfrm>
              <a:off x="2855155" y="51429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2" name="Oval 1061"/>
            <p:cNvSpPr/>
            <p:nvPr/>
          </p:nvSpPr>
          <p:spPr>
            <a:xfrm>
              <a:off x="3566021" y="500687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3" name="Oval 1062"/>
            <p:cNvSpPr/>
            <p:nvPr/>
          </p:nvSpPr>
          <p:spPr>
            <a:xfrm>
              <a:off x="3592882" y="520149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4" name="Oval 1063"/>
            <p:cNvSpPr/>
            <p:nvPr/>
          </p:nvSpPr>
          <p:spPr>
            <a:xfrm>
              <a:off x="4440829" y="5027839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5" name="Oval 1064"/>
            <p:cNvSpPr/>
            <p:nvPr/>
          </p:nvSpPr>
          <p:spPr>
            <a:xfrm>
              <a:off x="4504312" y="521615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6" name="Oval 1065"/>
            <p:cNvSpPr/>
            <p:nvPr/>
          </p:nvSpPr>
          <p:spPr>
            <a:xfrm>
              <a:off x="2908655" y="416760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80158" y="435564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8" name="Oval 1067"/>
            <p:cNvSpPr/>
            <p:nvPr/>
          </p:nvSpPr>
          <p:spPr>
            <a:xfrm>
              <a:off x="4183302" y="4196421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9" name="Oval 1068"/>
            <p:cNvSpPr/>
            <p:nvPr/>
          </p:nvSpPr>
          <p:spPr>
            <a:xfrm>
              <a:off x="4263154" y="437062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0" name="Oval 1069"/>
            <p:cNvSpPr/>
            <p:nvPr/>
          </p:nvSpPr>
          <p:spPr>
            <a:xfrm>
              <a:off x="4254564" y="45687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37" name="Group 936"/>
          <p:cNvGrpSpPr/>
          <p:nvPr/>
        </p:nvGrpSpPr>
        <p:grpSpPr>
          <a:xfrm rot="20539360">
            <a:off x="6990360" y="5653125"/>
            <a:ext cx="720106" cy="346319"/>
            <a:chOff x="2308829" y="4167604"/>
            <a:chExt cx="2615441" cy="1257836"/>
          </a:xfrm>
        </p:grpSpPr>
        <p:sp>
          <p:nvSpPr>
            <p:cNvPr id="1019" name="Oval 1018"/>
            <p:cNvSpPr/>
            <p:nvPr/>
          </p:nvSpPr>
          <p:spPr>
            <a:xfrm>
              <a:off x="2493793" y="473062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0" name="Oval 1019"/>
            <p:cNvSpPr/>
            <p:nvPr/>
          </p:nvSpPr>
          <p:spPr>
            <a:xfrm>
              <a:off x="2645869" y="459250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1" name="Oval 1020"/>
            <p:cNvSpPr/>
            <p:nvPr/>
          </p:nvSpPr>
          <p:spPr>
            <a:xfrm>
              <a:off x="2839808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2" name="Oval 1021"/>
            <p:cNvSpPr/>
            <p:nvPr/>
          </p:nvSpPr>
          <p:spPr>
            <a:xfrm>
              <a:off x="3047695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3" name="Oval 1022"/>
            <p:cNvSpPr/>
            <p:nvPr/>
          </p:nvSpPr>
          <p:spPr>
            <a:xfrm>
              <a:off x="3236049" y="461342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24" name="Oval 1023"/>
            <p:cNvSpPr/>
            <p:nvPr/>
          </p:nvSpPr>
          <p:spPr>
            <a:xfrm>
              <a:off x="3392317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25" name="Oval 1024"/>
            <p:cNvSpPr/>
            <p:nvPr/>
          </p:nvSpPr>
          <p:spPr>
            <a:xfrm>
              <a:off x="3589042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26" name="Oval 1025"/>
            <p:cNvSpPr/>
            <p:nvPr/>
          </p:nvSpPr>
          <p:spPr>
            <a:xfrm>
              <a:off x="3785773" y="47557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27" name="Oval 1026"/>
            <p:cNvSpPr/>
            <p:nvPr/>
          </p:nvSpPr>
          <p:spPr>
            <a:xfrm>
              <a:off x="3982497" y="469714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28" name="Oval 1027"/>
            <p:cNvSpPr/>
            <p:nvPr/>
          </p:nvSpPr>
          <p:spPr>
            <a:xfrm>
              <a:off x="2308829" y="469999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9" name="Oval 1028"/>
            <p:cNvSpPr/>
            <p:nvPr/>
          </p:nvSpPr>
          <p:spPr>
            <a:xfrm>
              <a:off x="4179222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30" name="Oval 1029"/>
            <p:cNvSpPr/>
            <p:nvPr/>
          </p:nvSpPr>
          <p:spPr>
            <a:xfrm>
              <a:off x="4342460" y="485204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31" name="Oval 1030"/>
            <p:cNvSpPr/>
            <p:nvPr/>
          </p:nvSpPr>
          <p:spPr>
            <a:xfrm>
              <a:off x="4539191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32" name="Oval 1031"/>
            <p:cNvSpPr/>
            <p:nvPr/>
          </p:nvSpPr>
          <p:spPr>
            <a:xfrm>
              <a:off x="4714984" y="47076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1033" name="Oval 1032"/>
            <p:cNvSpPr/>
            <p:nvPr/>
          </p:nvSpPr>
          <p:spPr>
            <a:xfrm>
              <a:off x="2745631" y="476728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4" name="Oval 1033"/>
            <p:cNvSpPr/>
            <p:nvPr/>
          </p:nvSpPr>
          <p:spPr>
            <a:xfrm>
              <a:off x="2841201" y="49399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5" name="Oval 1034"/>
            <p:cNvSpPr/>
            <p:nvPr/>
          </p:nvSpPr>
          <p:spPr>
            <a:xfrm>
              <a:off x="2855155" y="51429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6" name="Oval 1035"/>
            <p:cNvSpPr/>
            <p:nvPr/>
          </p:nvSpPr>
          <p:spPr>
            <a:xfrm>
              <a:off x="3566021" y="500687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7" name="Oval 1036"/>
            <p:cNvSpPr/>
            <p:nvPr/>
          </p:nvSpPr>
          <p:spPr>
            <a:xfrm>
              <a:off x="3592882" y="520149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8" name="Oval 1037"/>
            <p:cNvSpPr/>
            <p:nvPr/>
          </p:nvSpPr>
          <p:spPr>
            <a:xfrm>
              <a:off x="4440829" y="5027839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9" name="Oval 1038"/>
            <p:cNvSpPr/>
            <p:nvPr/>
          </p:nvSpPr>
          <p:spPr>
            <a:xfrm>
              <a:off x="4504312" y="521615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0" name="Oval 1039"/>
            <p:cNvSpPr/>
            <p:nvPr/>
          </p:nvSpPr>
          <p:spPr>
            <a:xfrm>
              <a:off x="2908655" y="416760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1" name="Oval 1040"/>
            <p:cNvSpPr/>
            <p:nvPr/>
          </p:nvSpPr>
          <p:spPr>
            <a:xfrm>
              <a:off x="2980158" y="435564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2" name="Oval 1041"/>
            <p:cNvSpPr/>
            <p:nvPr/>
          </p:nvSpPr>
          <p:spPr>
            <a:xfrm>
              <a:off x="4183302" y="4196421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3" name="Oval 1042"/>
            <p:cNvSpPr/>
            <p:nvPr/>
          </p:nvSpPr>
          <p:spPr>
            <a:xfrm>
              <a:off x="4263154" y="437062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4" name="Oval 1043"/>
            <p:cNvSpPr/>
            <p:nvPr/>
          </p:nvSpPr>
          <p:spPr>
            <a:xfrm>
              <a:off x="4254564" y="45687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39" name="Group 938"/>
          <p:cNvGrpSpPr/>
          <p:nvPr/>
        </p:nvGrpSpPr>
        <p:grpSpPr>
          <a:xfrm rot="4734698">
            <a:off x="7370881" y="5297947"/>
            <a:ext cx="720106" cy="346319"/>
            <a:chOff x="2308829" y="4167604"/>
            <a:chExt cx="2615441" cy="1257836"/>
          </a:xfrm>
        </p:grpSpPr>
        <p:sp>
          <p:nvSpPr>
            <p:cNvPr id="967" name="Oval 966"/>
            <p:cNvSpPr/>
            <p:nvPr/>
          </p:nvSpPr>
          <p:spPr>
            <a:xfrm>
              <a:off x="2493793" y="473062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8" name="Oval 967"/>
            <p:cNvSpPr/>
            <p:nvPr/>
          </p:nvSpPr>
          <p:spPr>
            <a:xfrm>
              <a:off x="2645869" y="459250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9" name="Oval 968"/>
            <p:cNvSpPr/>
            <p:nvPr/>
          </p:nvSpPr>
          <p:spPr>
            <a:xfrm>
              <a:off x="2839808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0" name="Oval 969"/>
            <p:cNvSpPr/>
            <p:nvPr/>
          </p:nvSpPr>
          <p:spPr>
            <a:xfrm>
              <a:off x="3047695" y="452762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1" name="Oval 970"/>
            <p:cNvSpPr/>
            <p:nvPr/>
          </p:nvSpPr>
          <p:spPr>
            <a:xfrm>
              <a:off x="3236049" y="461342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2" name="Oval 971"/>
            <p:cNvSpPr/>
            <p:nvPr/>
          </p:nvSpPr>
          <p:spPr>
            <a:xfrm>
              <a:off x="3392317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3" name="Oval 972"/>
            <p:cNvSpPr/>
            <p:nvPr/>
          </p:nvSpPr>
          <p:spPr>
            <a:xfrm>
              <a:off x="3589042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4" name="Oval 973"/>
            <p:cNvSpPr/>
            <p:nvPr/>
          </p:nvSpPr>
          <p:spPr>
            <a:xfrm>
              <a:off x="3785773" y="47557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5" name="Oval 974"/>
            <p:cNvSpPr/>
            <p:nvPr/>
          </p:nvSpPr>
          <p:spPr>
            <a:xfrm>
              <a:off x="3982497" y="469714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6" name="Oval 975"/>
            <p:cNvSpPr/>
            <p:nvPr/>
          </p:nvSpPr>
          <p:spPr>
            <a:xfrm>
              <a:off x="2308829" y="4699992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7" name="Oval 976"/>
            <p:cNvSpPr/>
            <p:nvPr/>
          </p:nvSpPr>
          <p:spPr>
            <a:xfrm>
              <a:off x="4179222" y="474109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8" name="Oval 977"/>
            <p:cNvSpPr/>
            <p:nvPr/>
          </p:nvSpPr>
          <p:spPr>
            <a:xfrm>
              <a:off x="4342460" y="485204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79" name="Oval 978"/>
            <p:cNvSpPr/>
            <p:nvPr/>
          </p:nvSpPr>
          <p:spPr>
            <a:xfrm>
              <a:off x="4539191" y="4812253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80" name="Oval 979"/>
            <p:cNvSpPr/>
            <p:nvPr/>
          </p:nvSpPr>
          <p:spPr>
            <a:xfrm>
              <a:off x="4714984" y="47076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="1" dirty="0"/>
            </a:p>
          </p:txBody>
        </p:sp>
        <p:sp>
          <p:nvSpPr>
            <p:cNvPr id="981" name="Oval 980"/>
            <p:cNvSpPr/>
            <p:nvPr/>
          </p:nvSpPr>
          <p:spPr>
            <a:xfrm>
              <a:off x="2745631" y="476728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2" name="Oval 981"/>
            <p:cNvSpPr/>
            <p:nvPr/>
          </p:nvSpPr>
          <p:spPr>
            <a:xfrm>
              <a:off x="2841201" y="4939910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3" name="Oval 982"/>
            <p:cNvSpPr/>
            <p:nvPr/>
          </p:nvSpPr>
          <p:spPr>
            <a:xfrm>
              <a:off x="2855155" y="51429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4" name="Oval 983"/>
            <p:cNvSpPr/>
            <p:nvPr/>
          </p:nvSpPr>
          <p:spPr>
            <a:xfrm>
              <a:off x="3566021" y="5006875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5" name="Oval 984"/>
            <p:cNvSpPr/>
            <p:nvPr/>
          </p:nvSpPr>
          <p:spPr>
            <a:xfrm>
              <a:off x="3592882" y="5201497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6" name="Oval 985"/>
            <p:cNvSpPr/>
            <p:nvPr/>
          </p:nvSpPr>
          <p:spPr>
            <a:xfrm>
              <a:off x="4440829" y="5027839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7" name="Oval 986"/>
            <p:cNvSpPr/>
            <p:nvPr/>
          </p:nvSpPr>
          <p:spPr>
            <a:xfrm>
              <a:off x="4504312" y="521615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8" name="Oval 987"/>
            <p:cNvSpPr/>
            <p:nvPr/>
          </p:nvSpPr>
          <p:spPr>
            <a:xfrm>
              <a:off x="2908655" y="4167604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9" name="Oval 988"/>
            <p:cNvSpPr/>
            <p:nvPr/>
          </p:nvSpPr>
          <p:spPr>
            <a:xfrm>
              <a:off x="2980158" y="4355646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0" name="Oval 989"/>
            <p:cNvSpPr/>
            <p:nvPr/>
          </p:nvSpPr>
          <p:spPr>
            <a:xfrm>
              <a:off x="4183302" y="4196421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1" name="Oval 990"/>
            <p:cNvSpPr/>
            <p:nvPr/>
          </p:nvSpPr>
          <p:spPr>
            <a:xfrm>
              <a:off x="4263154" y="437062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2" name="Oval 991"/>
            <p:cNvSpPr/>
            <p:nvPr/>
          </p:nvSpPr>
          <p:spPr>
            <a:xfrm>
              <a:off x="4254564" y="4568708"/>
              <a:ext cx="209286" cy="209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179" name="Picture 1178"/>
          <p:cNvPicPr>
            <a:picLocks noChangeAspect="1"/>
          </p:cNvPicPr>
          <p:nvPr/>
        </p:nvPicPr>
        <p:blipFill rotWithShape="1">
          <a:blip r:embed="rId3"/>
          <a:srcRect l="33462" r="33448"/>
          <a:stretch/>
        </p:blipFill>
        <p:spPr>
          <a:xfrm>
            <a:off x="9212638" y="1186866"/>
            <a:ext cx="2723179" cy="2638425"/>
          </a:xfrm>
          <a:prstGeom prst="rect">
            <a:avLst/>
          </a:prstGeom>
        </p:spPr>
      </p:pic>
      <p:sp>
        <p:nvSpPr>
          <p:cNvPr id="1180" name="Rectangle 1179"/>
          <p:cNvSpPr/>
          <p:nvPr/>
        </p:nvSpPr>
        <p:spPr>
          <a:xfrm>
            <a:off x="9687668" y="4776304"/>
            <a:ext cx="1966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b="1" dirty="0" err="1"/>
              <a:t>Self-assembled</a:t>
            </a:r>
            <a:r>
              <a:rPr lang="nb-NO" sz="1400" b="1" dirty="0"/>
              <a:t> </a:t>
            </a:r>
            <a:r>
              <a:rPr lang="nb-NO" sz="1400" b="1" dirty="0" err="1"/>
              <a:t>Nanogel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4</a:t>
            </a:fld>
            <a:endParaRPr lang="nb-NO" dirty="0"/>
          </a:p>
        </p:txBody>
      </p:sp>
      <p:grpSp>
        <p:nvGrpSpPr>
          <p:cNvPr id="1189" name="Group 1188"/>
          <p:cNvGrpSpPr/>
          <p:nvPr/>
        </p:nvGrpSpPr>
        <p:grpSpPr>
          <a:xfrm>
            <a:off x="9581607" y="4266573"/>
            <a:ext cx="153036" cy="115211"/>
            <a:chOff x="7013439" y="5649843"/>
            <a:chExt cx="153036" cy="115211"/>
          </a:xfrm>
        </p:grpSpPr>
        <p:sp>
          <p:nvSpPr>
            <p:cNvPr id="1190" name="Oval 1189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1" name="Oval 1190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92" name="Group 1191"/>
          <p:cNvGrpSpPr/>
          <p:nvPr/>
        </p:nvGrpSpPr>
        <p:grpSpPr>
          <a:xfrm>
            <a:off x="10466606" y="4281951"/>
            <a:ext cx="153036" cy="115211"/>
            <a:chOff x="7013439" y="5649843"/>
            <a:chExt cx="153036" cy="115211"/>
          </a:xfrm>
        </p:grpSpPr>
        <p:sp>
          <p:nvSpPr>
            <p:cNvPr id="1193" name="Oval 1192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4" name="Oval 1193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95" name="Group 1194"/>
          <p:cNvGrpSpPr/>
          <p:nvPr/>
        </p:nvGrpSpPr>
        <p:grpSpPr>
          <a:xfrm>
            <a:off x="11311339" y="4199049"/>
            <a:ext cx="153036" cy="115211"/>
            <a:chOff x="7013439" y="5649843"/>
            <a:chExt cx="153036" cy="115211"/>
          </a:xfrm>
        </p:grpSpPr>
        <p:sp>
          <p:nvSpPr>
            <p:cNvPr id="1196" name="Oval 1195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7" name="Oval 1196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98" name="Group 1197"/>
          <p:cNvGrpSpPr/>
          <p:nvPr/>
        </p:nvGrpSpPr>
        <p:grpSpPr>
          <a:xfrm>
            <a:off x="10860619" y="5569320"/>
            <a:ext cx="153036" cy="115211"/>
            <a:chOff x="7013439" y="5649843"/>
            <a:chExt cx="153036" cy="115211"/>
          </a:xfrm>
        </p:grpSpPr>
        <p:sp>
          <p:nvSpPr>
            <p:cNvPr id="1199" name="Oval 1198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0" name="Oval 1199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01" name="Group 1200"/>
          <p:cNvGrpSpPr/>
          <p:nvPr/>
        </p:nvGrpSpPr>
        <p:grpSpPr>
          <a:xfrm>
            <a:off x="10563022" y="5789010"/>
            <a:ext cx="153036" cy="115211"/>
            <a:chOff x="7013439" y="5649843"/>
            <a:chExt cx="153036" cy="115211"/>
          </a:xfrm>
        </p:grpSpPr>
        <p:sp>
          <p:nvSpPr>
            <p:cNvPr id="1202" name="Oval 1201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3" name="Oval 1202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04" name="Group 1203"/>
          <p:cNvGrpSpPr/>
          <p:nvPr/>
        </p:nvGrpSpPr>
        <p:grpSpPr>
          <a:xfrm>
            <a:off x="10524807" y="6000872"/>
            <a:ext cx="153036" cy="115211"/>
            <a:chOff x="7013439" y="5649843"/>
            <a:chExt cx="153036" cy="115211"/>
          </a:xfrm>
        </p:grpSpPr>
        <p:sp>
          <p:nvSpPr>
            <p:cNvPr id="1205" name="Oval 1204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6" name="Oval 1205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07" name="Group 1206"/>
          <p:cNvGrpSpPr/>
          <p:nvPr/>
        </p:nvGrpSpPr>
        <p:grpSpPr>
          <a:xfrm>
            <a:off x="10211089" y="5682453"/>
            <a:ext cx="153036" cy="115211"/>
            <a:chOff x="7013439" y="5649843"/>
            <a:chExt cx="153036" cy="115211"/>
          </a:xfrm>
        </p:grpSpPr>
        <p:sp>
          <p:nvSpPr>
            <p:cNvPr id="1208" name="Oval 1207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9" name="Oval 1208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10" name="Group 1209"/>
          <p:cNvGrpSpPr/>
          <p:nvPr/>
        </p:nvGrpSpPr>
        <p:grpSpPr>
          <a:xfrm>
            <a:off x="10524420" y="5415778"/>
            <a:ext cx="153036" cy="115211"/>
            <a:chOff x="7013439" y="5649843"/>
            <a:chExt cx="153036" cy="115211"/>
          </a:xfrm>
        </p:grpSpPr>
        <p:sp>
          <p:nvSpPr>
            <p:cNvPr id="1211" name="Oval 1210"/>
            <p:cNvSpPr/>
            <p:nvPr/>
          </p:nvSpPr>
          <p:spPr>
            <a:xfrm>
              <a:off x="7013439" y="5681387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2" name="Oval 1211"/>
            <p:cNvSpPr/>
            <p:nvPr/>
          </p:nvSpPr>
          <p:spPr>
            <a:xfrm>
              <a:off x="7082808" y="5649843"/>
              <a:ext cx="83667" cy="83667"/>
            </a:xfrm>
            <a:prstGeom prst="ellipse">
              <a:avLst/>
            </a:prstGeom>
            <a:solidFill>
              <a:srgbClr val="0039D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0" h="254000"/>
              <a:bevelB w="254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9035" y="1118379"/>
            <a:ext cx="5652946" cy="4808066"/>
            <a:chOff x="468690" y="1118379"/>
            <a:chExt cx="4807222" cy="4088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90" y="1118379"/>
              <a:ext cx="4296014" cy="401920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281772" y="3727640"/>
              <a:ext cx="1563596" cy="1132036"/>
            </a:xfrm>
            <a:prstGeom prst="rect">
              <a:avLst/>
            </a:prstGeom>
            <a:noFill/>
            <a:ln w="15875">
              <a:solidFill>
                <a:srgbClr val="003F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1066914" y="4249252"/>
              <a:ext cx="1111041" cy="610424"/>
            </a:xfrm>
            <a:prstGeom prst="rect">
              <a:avLst/>
            </a:prstGeom>
            <a:noFill/>
            <a:ln w="15875">
              <a:solidFill>
                <a:srgbClr val="003F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1054214" y="2522940"/>
              <a:ext cx="3424475" cy="865940"/>
            </a:xfrm>
            <a:prstGeom prst="rect">
              <a:avLst/>
            </a:prstGeom>
            <a:noFill/>
            <a:ln w="15875">
              <a:solidFill>
                <a:srgbClr val="003FE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3389666" y="1907877"/>
              <a:ext cx="1886246" cy="444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nb-NO" sz="1400" b="1" dirty="0" err="1"/>
                <a:t>Xyloglucan</a:t>
              </a:r>
              <a:r>
                <a:rPr lang="nb-NO" sz="1400" b="1" dirty="0"/>
                <a:t>(XG)</a:t>
              </a:r>
            </a:p>
            <a:p>
              <a:r>
                <a:rPr lang="nb-NO" sz="1400" b="1" dirty="0"/>
                <a:t>: </a:t>
              </a:r>
              <a:r>
                <a:rPr lang="nb-NO" sz="1400" b="1" dirty="0" err="1"/>
                <a:t>glucose+xylose+galactose</a:t>
              </a:r>
              <a:endParaRPr lang="en-US" sz="1400" b="1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1665821" y="4945391"/>
              <a:ext cx="1552500" cy="2617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nb-NO" sz="1400" b="1" dirty="0" err="1"/>
                <a:t>Cholesterol</a:t>
              </a:r>
              <a:r>
                <a:rPr lang="nb-NO" sz="1400" b="1" dirty="0"/>
                <a:t> </a:t>
              </a:r>
              <a:r>
                <a:rPr lang="nb-NO" sz="1400" b="1" dirty="0" err="1"/>
                <a:t>group</a:t>
              </a:r>
              <a:r>
                <a:rPr lang="nb-NO" sz="1400" b="1" dirty="0"/>
                <a:t>(CH)</a:t>
              </a:r>
              <a:endParaRPr lang="en-US" sz="1400" b="1" dirty="0"/>
            </a:p>
          </p:txBody>
        </p:sp>
      </p:grpSp>
      <p:cxnSp>
        <p:nvCxnSpPr>
          <p:cNvPr id="16" name="Straight Arrow Connector 15"/>
          <p:cNvCxnSpPr>
            <a:stCxn id="927" idx="3"/>
            <a:endCxn id="401" idx="2"/>
          </p:cNvCxnSpPr>
          <p:nvPr/>
        </p:nvCxnSpPr>
        <p:spPr>
          <a:xfrm>
            <a:off x="5024504" y="3279183"/>
            <a:ext cx="1874954" cy="845398"/>
          </a:xfrm>
          <a:prstGeom prst="straightConnector1">
            <a:avLst/>
          </a:prstGeom>
          <a:ln>
            <a:solidFill>
              <a:srgbClr val="0039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Arrow Connector 1218"/>
          <p:cNvCxnSpPr/>
          <p:nvPr/>
        </p:nvCxnSpPr>
        <p:spPr>
          <a:xfrm flipV="1">
            <a:off x="4279764" y="4381786"/>
            <a:ext cx="5268879" cy="548406"/>
          </a:xfrm>
          <a:prstGeom prst="straightConnector1">
            <a:avLst/>
          </a:prstGeom>
          <a:ln>
            <a:solidFill>
              <a:srgbClr val="0039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Rectangle 588"/>
          <p:cNvSpPr/>
          <p:nvPr/>
        </p:nvSpPr>
        <p:spPr>
          <a:xfrm>
            <a:off x="8152048" y="895991"/>
            <a:ext cx="389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https://www.ncbi.nlm.nih.gov/pubmed/28423990 </a:t>
            </a:r>
          </a:p>
        </p:txBody>
      </p:sp>
    </p:spTree>
    <p:extLst>
      <p:ext uri="{BB962C8B-B14F-4D97-AF65-F5344CB8AC3E}">
        <p14:creationId xmlns:p14="http://schemas.microsoft.com/office/powerpoint/2010/main" val="4462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137"/>
          <p:cNvSpPr/>
          <p:nvPr/>
        </p:nvSpPr>
        <p:spPr>
          <a:xfrm>
            <a:off x="6179294" y="1026040"/>
            <a:ext cx="2643141" cy="26431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48" y="897610"/>
            <a:ext cx="3363081" cy="314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Simulation para.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0" y="-1"/>
            <a:ext cx="32385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5</a:t>
            </a:fld>
            <a:endParaRPr lang="nb-NO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418830"/>
              </p:ext>
            </p:extLst>
          </p:nvPr>
        </p:nvGraphicFramePr>
        <p:xfrm>
          <a:off x="1683970" y="4086380"/>
          <a:ext cx="914642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270">
                  <a:extLst>
                    <a:ext uri="{9D8B030D-6E8A-4147-A177-3AD203B41FA5}">
                      <a16:colId xmlns:a16="http://schemas.microsoft.com/office/drawing/2014/main" val="3377932306"/>
                    </a:ext>
                  </a:extLst>
                </a:gridCol>
                <a:gridCol w="1026263">
                  <a:extLst>
                    <a:ext uri="{9D8B030D-6E8A-4147-A177-3AD203B41FA5}">
                      <a16:colId xmlns:a16="http://schemas.microsoft.com/office/drawing/2014/main" val="241232898"/>
                    </a:ext>
                  </a:extLst>
                </a:gridCol>
                <a:gridCol w="1026263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1026263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683786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  <a:gridCol w="940644">
                  <a:extLst>
                    <a:ext uri="{9D8B030D-6E8A-4147-A177-3AD203B41FA5}">
                      <a16:colId xmlns:a16="http://schemas.microsoft.com/office/drawing/2014/main" val="904732331"/>
                    </a:ext>
                  </a:extLst>
                </a:gridCol>
                <a:gridCol w="940644">
                  <a:extLst>
                    <a:ext uri="{9D8B030D-6E8A-4147-A177-3AD203B41FA5}">
                      <a16:colId xmlns:a16="http://schemas.microsoft.com/office/drawing/2014/main" val="3564008957"/>
                    </a:ext>
                  </a:extLst>
                </a:gridCol>
                <a:gridCol w="940644">
                  <a:extLst>
                    <a:ext uri="{9D8B030D-6E8A-4147-A177-3AD203B41FA5}">
                      <a16:colId xmlns:a16="http://schemas.microsoft.com/office/drawing/2014/main" val="2922638410"/>
                    </a:ext>
                  </a:extLst>
                </a:gridCol>
                <a:gridCol w="940644">
                  <a:extLst>
                    <a:ext uri="{9D8B030D-6E8A-4147-A177-3AD203B41FA5}">
                      <a16:colId xmlns:a16="http://schemas.microsoft.com/office/drawing/2014/main" val="2812246492"/>
                    </a:ext>
                  </a:extLst>
                </a:gridCol>
              </a:tblGrid>
              <a:tr h="23925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r>
                        <a:rPr lang="nb-NO" sz="1400" baseline="0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nb-NO" sz="1400" baseline="0" dirty="0" err="1">
                          <a:solidFill>
                            <a:schemeClr val="tx1"/>
                          </a:solidFill>
                        </a:rPr>
                        <a:t>Simulation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1099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npptct</a:t>
                      </a:r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rgbClr val="000000"/>
                          </a:solidFill>
                        </a:rPr>
                        <a:t>Npptct</a:t>
                      </a:r>
                      <a:r>
                        <a:rPr lang="nb-NO" sz="1400" dirty="0">
                          <a:solidFill>
                            <a:srgbClr val="000000"/>
                          </a:solidFill>
                        </a:rPr>
                        <a:t>(1,2)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rgbClr val="000000"/>
                          </a:solidFill>
                        </a:rPr>
                        <a:t>npt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nppt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natpt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massat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radat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44361"/>
                  </a:ext>
                </a:extLst>
              </a:tr>
              <a:tr h="239252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Units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g/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mol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08981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w/o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(CHXG0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 dirty="0">
                          <a:solidFill>
                            <a:schemeClr val="tx1"/>
                          </a:solidFill>
                        </a:rPr>
                        <a:t>2,0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090917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single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(CHXG1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 dirty="0">
                          <a:solidFill>
                            <a:schemeClr val="tx1"/>
                          </a:solidFill>
                        </a:rPr>
                        <a:t>2,2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560,160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63903"/>
                  </a:ext>
                </a:extLst>
              </a:tr>
              <a:tr h="358878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double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(CHXG2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92973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 rot="2305164">
            <a:off x="6771307" y="2352691"/>
            <a:ext cx="1595567" cy="1397655"/>
            <a:chOff x="5819487" y="1756202"/>
            <a:chExt cx="1014189" cy="888390"/>
          </a:xfrm>
        </p:grpSpPr>
        <p:grpSp>
          <p:nvGrpSpPr>
            <p:cNvPr id="64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65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0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1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2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3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4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6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7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8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79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7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1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92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3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4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5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6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7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8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99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0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1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2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3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4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5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06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7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8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9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0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1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2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3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4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5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6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7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18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119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0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24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125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6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sp>
        <p:nvSpPr>
          <p:cNvPr id="130" name="Oval 1041"/>
          <p:cNvSpPr/>
          <p:nvPr/>
        </p:nvSpPr>
        <p:spPr>
          <a:xfrm rot="911193">
            <a:off x="3418594" y="1979009"/>
            <a:ext cx="698322" cy="698322"/>
          </a:xfrm>
          <a:prstGeom prst="ellipse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Oval 1041"/>
          <p:cNvSpPr/>
          <p:nvPr/>
        </p:nvSpPr>
        <p:spPr>
          <a:xfrm rot="911193">
            <a:off x="2752006" y="2066573"/>
            <a:ext cx="698322" cy="698322"/>
          </a:xfrm>
          <a:prstGeom prst="ellipse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Oval 1041"/>
          <p:cNvSpPr/>
          <p:nvPr/>
        </p:nvSpPr>
        <p:spPr>
          <a:xfrm rot="911193">
            <a:off x="2098863" y="1979798"/>
            <a:ext cx="698322" cy="698322"/>
          </a:xfrm>
          <a:prstGeom prst="ellipse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Oval 1041"/>
          <p:cNvSpPr/>
          <p:nvPr/>
        </p:nvSpPr>
        <p:spPr>
          <a:xfrm rot="911193">
            <a:off x="1445721" y="2037758"/>
            <a:ext cx="698322" cy="698322"/>
          </a:xfrm>
          <a:prstGeom prst="ellipse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4" name="Oval 1041"/>
          <p:cNvSpPr/>
          <p:nvPr/>
        </p:nvSpPr>
        <p:spPr>
          <a:xfrm rot="911193">
            <a:off x="2354703" y="1382606"/>
            <a:ext cx="698322" cy="698322"/>
          </a:xfrm>
          <a:prstGeom prst="ellipse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5" name="Oval 930"/>
          <p:cNvSpPr/>
          <p:nvPr/>
        </p:nvSpPr>
        <p:spPr>
          <a:xfrm rot="1971833">
            <a:off x="1479309" y="3149140"/>
            <a:ext cx="734974" cy="734974"/>
          </a:xfrm>
          <a:prstGeom prst="ellipse">
            <a:avLst/>
          </a:prstGeom>
          <a:solidFill>
            <a:srgbClr val="0039D8">
              <a:alpha val="40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Oval 930"/>
          <p:cNvSpPr/>
          <p:nvPr/>
        </p:nvSpPr>
        <p:spPr>
          <a:xfrm rot="1971833">
            <a:off x="2646904" y="3092748"/>
            <a:ext cx="734974" cy="734974"/>
          </a:xfrm>
          <a:prstGeom prst="ellipse">
            <a:avLst/>
          </a:prstGeom>
          <a:solidFill>
            <a:srgbClr val="0039D8">
              <a:alpha val="40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Down Arrow 671"/>
          <p:cNvSpPr/>
          <p:nvPr/>
        </p:nvSpPr>
        <p:spPr>
          <a:xfrm rot="16200000">
            <a:off x="5032018" y="2323345"/>
            <a:ext cx="349352" cy="35457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215"/>
          <p:cNvSpPr/>
          <p:nvPr/>
        </p:nvSpPr>
        <p:spPr>
          <a:xfrm>
            <a:off x="9537710" y="1279009"/>
            <a:ext cx="240322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sz="1400" b="1" dirty="0" err="1"/>
              <a:t>Simulation</a:t>
            </a:r>
            <a:r>
              <a:rPr lang="nb-NO" sz="1400" b="1" dirty="0"/>
              <a:t> Mode </a:t>
            </a:r>
          </a:p>
          <a:p>
            <a:r>
              <a:rPr lang="nb-NO" sz="1400" dirty="0"/>
              <a:t>Monte Carlo</a:t>
            </a:r>
          </a:p>
          <a:p>
            <a:r>
              <a:rPr lang="en-US" sz="1400" dirty="0"/>
              <a:t>Canonical ensemble</a:t>
            </a:r>
            <a:endParaRPr lang="nb-NO" sz="1400" dirty="0"/>
          </a:p>
        </p:txBody>
      </p:sp>
      <p:grpSp>
        <p:nvGrpSpPr>
          <p:cNvPr id="140" name="그룹 139"/>
          <p:cNvGrpSpPr/>
          <p:nvPr/>
        </p:nvGrpSpPr>
        <p:grpSpPr>
          <a:xfrm rot="11721959">
            <a:off x="6453571" y="1130407"/>
            <a:ext cx="1595567" cy="1397655"/>
            <a:chOff x="5819487" y="1756202"/>
            <a:chExt cx="1014189" cy="888390"/>
          </a:xfrm>
        </p:grpSpPr>
        <p:grpSp>
          <p:nvGrpSpPr>
            <p:cNvPr id="141" name="Group 936"/>
            <p:cNvGrpSpPr/>
            <p:nvPr/>
          </p:nvGrpSpPr>
          <p:grpSpPr>
            <a:xfrm rot="20539360">
              <a:off x="5819487" y="2298273"/>
              <a:ext cx="720106" cy="346319"/>
              <a:chOff x="2308829" y="4167604"/>
              <a:chExt cx="2615441" cy="1257836"/>
            </a:xfrm>
          </p:grpSpPr>
          <p:sp>
            <p:nvSpPr>
              <p:cNvPr id="175" name="Oval 1018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6" name="Oval 1019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7" name="Oval 1020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8" name="Oval 1021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9" name="Oval 1022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0" name="Oval 1023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1" name="Oval 1024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2" name="Oval 1025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3" name="Oval 1026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4" name="Oval 1027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5" name="Oval 1028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6" name="Oval 1029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7" name="Oval 1030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8" name="Oval 1031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89" name="Oval 1032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0" name="Oval 1033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1" name="Oval 1034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2" name="Oval 1035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3" name="Oval 1036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4" name="Oval 1037"/>
              <p:cNvSpPr/>
              <p:nvPr/>
            </p:nvSpPr>
            <p:spPr>
              <a:xfrm>
                <a:off x="4440829" y="5027839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5" name="Oval 1038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6" name="Oval 1039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7" name="Oval 1040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8" name="Oval 1041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9" name="Oval 1042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0" name="Oval 1043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2" name="Group 938"/>
            <p:cNvGrpSpPr/>
            <p:nvPr/>
          </p:nvGrpSpPr>
          <p:grpSpPr>
            <a:xfrm rot="4734698">
              <a:off x="6200008" y="1943095"/>
              <a:ext cx="720106" cy="346319"/>
              <a:chOff x="2308829" y="4167604"/>
              <a:chExt cx="2615441" cy="1257836"/>
            </a:xfrm>
          </p:grpSpPr>
          <p:sp>
            <p:nvSpPr>
              <p:cNvPr id="149" name="Oval 966"/>
              <p:cNvSpPr/>
              <p:nvPr/>
            </p:nvSpPr>
            <p:spPr>
              <a:xfrm>
                <a:off x="2493793" y="473062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67"/>
              <p:cNvSpPr/>
              <p:nvPr/>
            </p:nvSpPr>
            <p:spPr>
              <a:xfrm>
                <a:off x="2645869" y="459250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68"/>
              <p:cNvSpPr/>
              <p:nvPr/>
            </p:nvSpPr>
            <p:spPr>
              <a:xfrm>
                <a:off x="2839808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Oval 969"/>
              <p:cNvSpPr/>
              <p:nvPr/>
            </p:nvSpPr>
            <p:spPr>
              <a:xfrm>
                <a:off x="3047695" y="452762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3" name="Oval 970"/>
              <p:cNvSpPr/>
              <p:nvPr/>
            </p:nvSpPr>
            <p:spPr>
              <a:xfrm>
                <a:off x="3236049" y="461342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4" name="Oval 971"/>
              <p:cNvSpPr/>
              <p:nvPr/>
            </p:nvSpPr>
            <p:spPr>
              <a:xfrm>
                <a:off x="3392317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5" name="Oval 972"/>
              <p:cNvSpPr/>
              <p:nvPr/>
            </p:nvSpPr>
            <p:spPr>
              <a:xfrm>
                <a:off x="3589042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6" name="Oval 973"/>
              <p:cNvSpPr/>
              <p:nvPr/>
            </p:nvSpPr>
            <p:spPr>
              <a:xfrm>
                <a:off x="3785773" y="47557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7" name="Oval 974"/>
              <p:cNvSpPr/>
              <p:nvPr/>
            </p:nvSpPr>
            <p:spPr>
              <a:xfrm>
                <a:off x="3982497" y="469714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58" name="Oval 975"/>
              <p:cNvSpPr/>
              <p:nvPr/>
            </p:nvSpPr>
            <p:spPr>
              <a:xfrm>
                <a:off x="2308829" y="4699992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9" name="Oval 976"/>
              <p:cNvSpPr/>
              <p:nvPr/>
            </p:nvSpPr>
            <p:spPr>
              <a:xfrm>
                <a:off x="4179222" y="474109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0" name="Oval 977"/>
              <p:cNvSpPr/>
              <p:nvPr/>
            </p:nvSpPr>
            <p:spPr>
              <a:xfrm>
                <a:off x="4342460" y="485204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1" name="Oval 978"/>
              <p:cNvSpPr/>
              <p:nvPr/>
            </p:nvSpPr>
            <p:spPr>
              <a:xfrm>
                <a:off x="4539191" y="4812253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2" name="Oval 979"/>
              <p:cNvSpPr/>
              <p:nvPr/>
            </p:nvSpPr>
            <p:spPr>
              <a:xfrm>
                <a:off x="4714984" y="47076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b="1" dirty="0"/>
              </a:p>
            </p:txBody>
          </p:sp>
          <p:sp>
            <p:nvSpPr>
              <p:cNvPr id="163" name="Oval 980"/>
              <p:cNvSpPr/>
              <p:nvPr/>
            </p:nvSpPr>
            <p:spPr>
              <a:xfrm>
                <a:off x="2745631" y="476728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4" name="Oval 981"/>
              <p:cNvSpPr/>
              <p:nvPr/>
            </p:nvSpPr>
            <p:spPr>
              <a:xfrm>
                <a:off x="2841201" y="4939910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5" name="Oval 982"/>
              <p:cNvSpPr/>
              <p:nvPr/>
            </p:nvSpPr>
            <p:spPr>
              <a:xfrm>
                <a:off x="2855155" y="51429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6" name="Oval 983"/>
              <p:cNvSpPr/>
              <p:nvPr/>
            </p:nvSpPr>
            <p:spPr>
              <a:xfrm>
                <a:off x="3566021" y="5006875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7" name="Oval 984"/>
              <p:cNvSpPr/>
              <p:nvPr/>
            </p:nvSpPr>
            <p:spPr>
              <a:xfrm>
                <a:off x="3592882" y="5201497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8" name="Oval 985"/>
              <p:cNvSpPr/>
              <p:nvPr/>
            </p:nvSpPr>
            <p:spPr>
              <a:xfrm>
                <a:off x="4383970" y="505055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9" name="Oval 986"/>
              <p:cNvSpPr/>
              <p:nvPr/>
            </p:nvSpPr>
            <p:spPr>
              <a:xfrm>
                <a:off x="4504312" y="521615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0" name="Oval 987"/>
              <p:cNvSpPr/>
              <p:nvPr/>
            </p:nvSpPr>
            <p:spPr>
              <a:xfrm>
                <a:off x="2908655" y="4167604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1" name="Oval 988"/>
              <p:cNvSpPr/>
              <p:nvPr/>
            </p:nvSpPr>
            <p:spPr>
              <a:xfrm>
                <a:off x="2980158" y="4355646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2" name="Oval 989"/>
              <p:cNvSpPr/>
              <p:nvPr/>
            </p:nvSpPr>
            <p:spPr>
              <a:xfrm>
                <a:off x="4183302" y="4196421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3" name="Oval 990"/>
              <p:cNvSpPr/>
              <p:nvPr/>
            </p:nvSpPr>
            <p:spPr>
              <a:xfrm>
                <a:off x="4263154" y="437062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4" name="Oval 991"/>
              <p:cNvSpPr/>
              <p:nvPr/>
            </p:nvSpPr>
            <p:spPr>
              <a:xfrm>
                <a:off x="4254564" y="4568708"/>
                <a:ext cx="209286" cy="209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3" name="Group 13"/>
            <p:cNvGrpSpPr/>
            <p:nvPr/>
          </p:nvGrpSpPr>
          <p:grpSpPr>
            <a:xfrm>
              <a:off x="5842566" y="2294991"/>
              <a:ext cx="153036" cy="115211"/>
              <a:chOff x="7013439" y="5649843"/>
              <a:chExt cx="153036" cy="115211"/>
            </a:xfrm>
          </p:grpSpPr>
          <p:sp>
            <p:nvSpPr>
              <p:cNvPr id="147" name="Oval 930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8" name="Oval 1181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44" name="Group 1185"/>
            <p:cNvGrpSpPr/>
            <p:nvPr/>
          </p:nvGrpSpPr>
          <p:grpSpPr>
            <a:xfrm>
              <a:off x="6680640" y="1868597"/>
              <a:ext cx="153036" cy="115211"/>
              <a:chOff x="7013439" y="5649843"/>
              <a:chExt cx="153036" cy="115211"/>
            </a:xfrm>
          </p:grpSpPr>
          <p:sp>
            <p:nvSpPr>
              <p:cNvPr id="145" name="Oval 1186"/>
              <p:cNvSpPr/>
              <p:nvPr/>
            </p:nvSpPr>
            <p:spPr>
              <a:xfrm>
                <a:off x="7013439" y="5681387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6" name="Oval 1187"/>
              <p:cNvSpPr/>
              <p:nvPr/>
            </p:nvSpPr>
            <p:spPr>
              <a:xfrm>
                <a:off x="7082808" y="5649843"/>
                <a:ext cx="83667" cy="83667"/>
              </a:xfrm>
              <a:prstGeom prst="ellipse">
                <a:avLst/>
              </a:prstGeom>
              <a:solidFill>
                <a:srgbClr val="0039D8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254000" h="254000"/>
                <a:bevelB w="254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7" name="Straight Arrow Connector 6"/>
          <p:cNvCxnSpPr>
            <a:endCxn id="138" idx="6"/>
          </p:cNvCxnSpPr>
          <p:nvPr/>
        </p:nvCxnSpPr>
        <p:spPr>
          <a:xfrm flipV="1">
            <a:off x="6174399" y="2347611"/>
            <a:ext cx="2648036" cy="11380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101" idx="3"/>
          </p:cNvCxnSpPr>
          <p:nvPr/>
        </p:nvCxnSpPr>
        <p:spPr>
          <a:xfrm flipV="1">
            <a:off x="6598450" y="2668308"/>
            <a:ext cx="1563075" cy="359105"/>
          </a:xfrm>
          <a:prstGeom prst="straightConnector1">
            <a:avLst/>
          </a:prstGeom>
          <a:ln w="25400">
            <a:solidFill>
              <a:srgbClr val="003FE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66020" y="199201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g</a:t>
            </a:r>
            <a:endParaRPr lang="en-US" baseline="-25000" dirty="0"/>
          </a:p>
        </p:txBody>
      </p:sp>
      <p:sp>
        <p:nvSpPr>
          <p:cNvPr id="202" name="Rectangle 201"/>
          <p:cNvSpPr/>
          <p:nvPr/>
        </p:nvSpPr>
        <p:spPr>
          <a:xfrm>
            <a:off x="6993645" y="2536236"/>
            <a:ext cx="45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ee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247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B/U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0" y="-1"/>
            <a:ext cx="32385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6</a:t>
            </a:fld>
            <a:endParaRPr lang="nb-NO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62366"/>
              </p:ext>
            </p:extLst>
          </p:nvPr>
        </p:nvGraphicFramePr>
        <p:xfrm>
          <a:off x="532023" y="3652600"/>
          <a:ext cx="1117455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71">
                  <a:extLst>
                    <a:ext uri="{9D8B030D-6E8A-4147-A177-3AD203B41FA5}">
                      <a16:colId xmlns:a16="http://schemas.microsoft.com/office/drawing/2014/main" val="3377932306"/>
                    </a:ext>
                  </a:extLst>
                </a:gridCol>
                <a:gridCol w="1253827">
                  <a:extLst>
                    <a:ext uri="{9D8B030D-6E8A-4147-A177-3AD203B41FA5}">
                      <a16:colId xmlns:a16="http://schemas.microsoft.com/office/drawing/2014/main" val="241232898"/>
                    </a:ext>
                  </a:extLst>
                </a:gridCol>
                <a:gridCol w="1253827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1253827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835409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  <a:gridCol w="1149223">
                  <a:extLst>
                    <a:ext uri="{9D8B030D-6E8A-4147-A177-3AD203B41FA5}">
                      <a16:colId xmlns:a16="http://schemas.microsoft.com/office/drawing/2014/main" val="904732331"/>
                    </a:ext>
                  </a:extLst>
                </a:gridCol>
                <a:gridCol w="1149223">
                  <a:extLst>
                    <a:ext uri="{9D8B030D-6E8A-4147-A177-3AD203B41FA5}">
                      <a16:colId xmlns:a16="http://schemas.microsoft.com/office/drawing/2014/main" val="3564008957"/>
                    </a:ext>
                  </a:extLst>
                </a:gridCol>
                <a:gridCol w="1149223">
                  <a:extLst>
                    <a:ext uri="{9D8B030D-6E8A-4147-A177-3AD203B41FA5}">
                      <a16:colId xmlns:a16="http://schemas.microsoft.com/office/drawing/2014/main" val="2922638410"/>
                    </a:ext>
                  </a:extLst>
                </a:gridCol>
                <a:gridCol w="1149223">
                  <a:extLst>
                    <a:ext uri="{9D8B030D-6E8A-4147-A177-3AD203B41FA5}">
                      <a16:colId xmlns:a16="http://schemas.microsoft.com/office/drawing/2014/main" val="2812246492"/>
                    </a:ext>
                  </a:extLst>
                </a:gridCol>
              </a:tblGrid>
              <a:tr h="22661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Parameters</a:t>
                      </a:r>
                      <a:r>
                        <a:rPr lang="nb-NO" sz="1400" baseline="0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nb-NO" sz="1400" baseline="0" dirty="0" err="1">
                          <a:solidFill>
                            <a:schemeClr val="tx1"/>
                          </a:solidFill>
                        </a:rPr>
                        <a:t>Simulation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1099"/>
                  </a:ext>
                </a:extLst>
              </a:tr>
              <a:tr h="22661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19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npptct</a:t>
                      </a:r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err="1">
                          <a:solidFill>
                            <a:srgbClr val="000000"/>
                          </a:solidFill>
                        </a:rPr>
                        <a:t>Npptct</a:t>
                      </a:r>
                      <a:r>
                        <a:rPr lang="nb-NO" sz="1400" dirty="0">
                          <a:solidFill>
                            <a:srgbClr val="000000"/>
                          </a:solidFill>
                        </a:rPr>
                        <a:t>(1,2)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rgbClr val="000000"/>
                          </a:solidFill>
                        </a:rPr>
                        <a:t>npt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nppt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natpt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massat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err="1">
                          <a:solidFill>
                            <a:schemeClr val="tx1"/>
                          </a:solidFill>
                        </a:rPr>
                        <a:t>radat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44361"/>
                  </a:ext>
                </a:extLst>
              </a:tr>
              <a:tr h="226619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Units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g/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mol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Ȧ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08981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w/o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(CHXG0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>
                          <a:solidFill>
                            <a:schemeClr val="tx1"/>
                          </a:solidFill>
                        </a:rPr>
                        <a:t>2,0</a:t>
                      </a:r>
                      <a:endParaRPr lang="nb-N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090917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single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(CHXG1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 dirty="0">
                          <a:solidFill>
                            <a:schemeClr val="tx1"/>
                          </a:solidFill>
                        </a:rPr>
                        <a:t>2,2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560,160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63903"/>
                  </a:ext>
                </a:extLst>
              </a:tr>
              <a:tr h="377699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XG w/</a:t>
                      </a:r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 double CH</a:t>
                      </a:r>
                    </a:p>
                    <a:p>
                      <a:pPr algn="ctr"/>
                      <a:r>
                        <a:rPr lang="nb-NO" sz="1200" baseline="0" dirty="0">
                          <a:solidFill>
                            <a:schemeClr val="tx1"/>
                          </a:solidFill>
                        </a:rPr>
                        <a:t>(CHXG2</a:t>
                      </a:r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b="1" dirty="0">
                          <a:solidFill>
                            <a:schemeClr val="tx1"/>
                          </a:solidFill>
                        </a:rPr>
                        <a:t>2,4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560,320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>
                          <a:solidFill>
                            <a:schemeClr val="tx1"/>
                          </a:solidFill>
                        </a:rPr>
                        <a:t>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929731"/>
                  </a:ext>
                </a:extLst>
              </a:tr>
            </a:tbl>
          </a:graphicData>
        </a:graphic>
      </p:graphicFrame>
      <p:graphicFrame>
        <p:nvGraphicFramePr>
          <p:cNvPr id="13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278127"/>
              </p:ext>
            </p:extLst>
          </p:nvPr>
        </p:nvGraphicFramePr>
        <p:xfrm>
          <a:off x="562347" y="1106907"/>
          <a:ext cx="11144230" cy="230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488">
                  <a:extLst>
                    <a:ext uri="{9D8B030D-6E8A-4147-A177-3AD203B41FA5}">
                      <a16:colId xmlns:a16="http://schemas.microsoft.com/office/drawing/2014/main" val="3692628748"/>
                    </a:ext>
                  </a:extLst>
                </a:gridCol>
                <a:gridCol w="1621432">
                  <a:extLst>
                    <a:ext uri="{9D8B030D-6E8A-4147-A177-3AD203B41FA5}">
                      <a16:colId xmlns:a16="http://schemas.microsoft.com/office/drawing/2014/main" val="2043706415"/>
                    </a:ext>
                  </a:extLst>
                </a:gridCol>
                <a:gridCol w="2055127">
                  <a:extLst>
                    <a:ext uri="{9D8B030D-6E8A-4147-A177-3AD203B41FA5}">
                      <a16:colId xmlns:a16="http://schemas.microsoft.com/office/drawing/2014/main" val="3815325682"/>
                    </a:ext>
                  </a:extLst>
                </a:gridCol>
                <a:gridCol w="1929850">
                  <a:extLst>
                    <a:ext uri="{9D8B030D-6E8A-4147-A177-3AD203B41FA5}">
                      <a16:colId xmlns:a16="http://schemas.microsoft.com/office/drawing/2014/main" val="3574968625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1563329761"/>
                    </a:ext>
                  </a:extLst>
                </a:gridCol>
                <a:gridCol w="1332088">
                  <a:extLst>
                    <a:ext uri="{9D8B030D-6E8A-4147-A177-3AD203B41FA5}">
                      <a16:colId xmlns:a16="http://schemas.microsoft.com/office/drawing/2014/main" val="4169689257"/>
                    </a:ext>
                  </a:extLst>
                </a:gridCol>
              </a:tblGrid>
              <a:tr h="470970">
                <a:tc gridSpan="2">
                  <a:txBody>
                    <a:bodyPr/>
                    <a:lstStyle/>
                    <a:p>
                      <a:pPr algn="ctr"/>
                      <a:r>
                        <a:rPr lang="nb-NO" baseline="0" dirty="0" err="1">
                          <a:solidFill>
                            <a:schemeClr val="tx1"/>
                          </a:solidFill>
                        </a:rPr>
                        <a:t>Molecules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nb-NO" baseline="-25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 [g/mol]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Density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b-NO" baseline="0" dirty="0">
                          <a:solidFill>
                            <a:schemeClr val="tx1"/>
                          </a:solidFill>
                        </a:rPr>
                        <a:t>[g/cm3]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V [cm3/mol]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nb-NO" b="1" baseline="0" dirty="0">
                          <a:solidFill>
                            <a:schemeClr val="tx1"/>
                          </a:solidFill>
                        </a:rPr>
                        <a:t> [ratio]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1099"/>
                  </a:ext>
                </a:extLst>
              </a:tr>
              <a:tr h="26912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Xyloglucan</a:t>
                      </a:r>
                      <a:r>
                        <a:rPr kumimoji="0" lang="nb-N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(XG)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Glucose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180.16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116,99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4,89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090917"/>
                  </a:ext>
                </a:extLst>
              </a:tr>
              <a:tr h="2691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Xylose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150.13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98,77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4,62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63903"/>
                  </a:ext>
                </a:extLst>
              </a:tr>
              <a:tr h="2691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Galactose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180.16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104,74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4,71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929731"/>
                  </a:ext>
                </a:extLst>
              </a:tr>
              <a:tr h="269126">
                <a:tc rowSpan="2"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Cholesterol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(CH)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HDC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232.27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0,84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276,51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6,51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697374"/>
                  </a:ext>
                </a:extLst>
              </a:tr>
              <a:tr h="37104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err="1">
                          <a:solidFill>
                            <a:schemeClr val="tx1"/>
                          </a:solidFill>
                        </a:rPr>
                        <a:t>Cholesterol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386.65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367,54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chemeClr val="tx1"/>
                          </a:solidFill>
                        </a:rPr>
                        <a:t>7,16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2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L-J Potential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3500" y="-1"/>
            <a:ext cx="32385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7</a:t>
            </a:fld>
            <a:endParaRPr lang="nb-NO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572556" y="1405841"/>
            <a:ext cx="0" cy="4613716"/>
          </a:xfrm>
          <a:prstGeom prst="line">
            <a:avLst/>
          </a:prstGeom>
          <a:ln w="1270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>
            <a:extLst>
              <a:ext uri="{FF2B5EF4-FFF2-40B4-BE49-F238E27FC236}">
                <a16:creationId xmlns:a16="http://schemas.microsoft.com/office/drawing/2014/main" id="{6EBBE75F-ABD3-41D7-9155-33314D32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16" y="938981"/>
            <a:ext cx="8906982" cy="4955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845E1-9776-4950-9F8B-BA51BF8AE288}"/>
              </a:ext>
            </a:extLst>
          </p:cNvPr>
          <p:cNvSpPr txBox="1"/>
          <p:nvPr/>
        </p:nvSpPr>
        <p:spPr>
          <a:xfrm>
            <a:off x="-3494783" y="2150058"/>
            <a:ext cx="409629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V(r) = 4*a*[(b/r)^12-(b/r)^6]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39987" y="1285508"/>
                <a:ext cx="4554580" cy="1393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 smtClean="0"/>
                        <m:t>Lennard</m:t>
                      </m:r>
                      <m:r>
                        <m:rPr>
                          <m:nor/>
                        </m:rPr>
                        <a:rPr lang="en-US" altLang="ko-KR" sz="2400" dirty="0" smtClean="0"/>
                        <m:t>−</m:t>
                      </m:r>
                      <m:r>
                        <m:rPr>
                          <m:nor/>
                        </m:rPr>
                        <a:rPr lang="en-US" altLang="ko-KR" sz="2400" dirty="0" smtClean="0"/>
                        <m:t>Jones</m:t>
                      </m:r>
                      <m:r>
                        <m:rPr>
                          <m:nor/>
                        </m:rPr>
                        <a:rPr lang="en-US" altLang="ko-KR" sz="2400" dirty="0" smtClean="0"/>
                        <m:t> </m:t>
                      </m:r>
                      <m:r>
                        <m:rPr>
                          <m:nor/>
                        </m:rPr>
                        <a:rPr lang="en-US" altLang="ko-KR" sz="2400" dirty="0" smtClean="0"/>
                        <m:t>Potential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)=4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[(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−(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87" y="1285508"/>
                <a:ext cx="4554580" cy="13934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3845E1-9776-4950-9F8B-BA51BF8AE288}"/>
              </a:ext>
            </a:extLst>
          </p:cNvPr>
          <p:cNvSpPr txBox="1"/>
          <p:nvPr/>
        </p:nvSpPr>
        <p:spPr>
          <a:xfrm>
            <a:off x="6406254" y="5894795"/>
            <a:ext cx="409629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dirty="0"/>
              <a:t>r [</a:t>
            </a:r>
            <a:r>
              <a:rPr lang="en-US"/>
              <a:t>Ȧ]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845E1-9776-4950-9F8B-BA51BF8AE288}"/>
              </a:ext>
            </a:extLst>
          </p:cNvPr>
          <p:cNvSpPr txBox="1"/>
          <p:nvPr/>
        </p:nvSpPr>
        <p:spPr>
          <a:xfrm>
            <a:off x="-2459780" y="956749"/>
            <a:ext cx="40962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V(r)</a:t>
            </a:r>
          </a:p>
          <a:p>
            <a:pPr algn="r"/>
            <a:r>
              <a:rPr lang="nb-NO" dirty="0"/>
              <a:t>[</a:t>
            </a:r>
            <a:r>
              <a:rPr lang="nb-NO" dirty="0" err="1"/>
              <a:t>kJ</a:t>
            </a:r>
            <a:r>
              <a:rPr lang="nb-NO" dirty="0"/>
              <a:t>/mol]</a:t>
            </a:r>
            <a:endParaRPr lang="en-GB" dirty="0"/>
          </a:p>
        </p:txBody>
      </p:sp>
      <p:sp>
        <p:nvSpPr>
          <p:cNvPr id="9" name="직사각형 8"/>
          <p:cNvSpPr/>
          <p:nvPr/>
        </p:nvSpPr>
        <p:spPr>
          <a:xfrm>
            <a:off x="2671519" y="1285508"/>
            <a:ext cx="16210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dirty="0"/>
              <a:t>Ε</a:t>
            </a:r>
            <a:r>
              <a:rPr lang="nb-NO" altLang="ko-KR" dirty="0"/>
              <a:t>=2,48</a:t>
            </a:r>
            <a:endParaRPr lang="en-US" altLang="ko-KR" i="1" dirty="0"/>
          </a:p>
          <a:p>
            <a:r>
              <a:rPr lang="el-GR" altLang="ko-KR" i="1" dirty="0"/>
              <a:t>σ</a:t>
            </a:r>
            <a:r>
              <a:rPr lang="en-US" altLang="ko-KR" i="1" dirty="0"/>
              <a:t>=6,00</a:t>
            </a:r>
          </a:p>
          <a:p>
            <a:endParaRPr lang="nb-NO" altLang="ko-KR" i="1" dirty="0"/>
          </a:p>
          <a:p>
            <a:r>
              <a:rPr lang="nb-NO" altLang="ko-KR" i="1" dirty="0" err="1"/>
              <a:t>Constants</a:t>
            </a:r>
            <a:r>
              <a:rPr lang="nb-NO" altLang="ko-KR" i="1" dirty="0"/>
              <a:t> : a,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3D Images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8</a:t>
            </a:fld>
            <a:endParaRPr lang="nb-NO"/>
          </a:p>
        </p:txBody>
      </p:sp>
      <p:sp>
        <p:nvSpPr>
          <p:cNvPr id="5" name="직사각형 4"/>
          <p:cNvSpPr/>
          <p:nvPr/>
        </p:nvSpPr>
        <p:spPr>
          <a:xfrm>
            <a:off x="31952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w/o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/>
              <a:t>XG0)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283381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single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1)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28954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double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2)</a:t>
            </a:r>
            <a:endParaRPr lang="en-US" altLang="ko-KR" sz="1400" dirty="0"/>
          </a:p>
        </p:txBody>
      </p:sp>
      <p:pic>
        <p:nvPicPr>
          <p:cNvPr id="8" name="Picture 11" descr="22790186_1703549533049603_1276944182_o.png">
            <a:extLst>
              <a:ext uri="{FF2B5EF4-FFF2-40B4-BE49-F238E27FC236}">
                <a16:creationId xmlns:a16="http://schemas.microsoft.com/office/drawing/2014/main" id="{A648A818-C193-4A51-B8D4-80F8C763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590675"/>
            <a:ext cx="11249568" cy="4211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EDECD0-D857-4C66-A5A3-FEAEA32DABA2}"/>
              </a:ext>
            </a:extLst>
          </p:cNvPr>
          <p:cNvSpPr txBox="1"/>
          <p:nvPr/>
        </p:nvSpPr>
        <p:spPr>
          <a:xfrm>
            <a:off x="9734550" y="6093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 = 10 000</a:t>
            </a:r>
          </a:p>
        </p:txBody>
      </p:sp>
    </p:spTree>
    <p:extLst>
      <p:ext uri="{BB962C8B-B14F-4D97-AF65-F5344CB8AC3E}">
        <p14:creationId xmlns:p14="http://schemas.microsoft.com/office/powerpoint/2010/main" val="421516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image_21_anim_1.tif">
            <a:extLst>
              <a:ext uri="{FF2B5EF4-FFF2-40B4-BE49-F238E27FC236}">
                <a16:creationId xmlns:a16="http://schemas.microsoft.com/office/drawing/2014/main" id="{62136C05-0CB3-4C4A-A944-ABA669E9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7294" y="1336029"/>
            <a:ext cx="7835148" cy="4755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3D Images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0300" y="-1"/>
            <a:ext cx="2171700" cy="10938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86A5-43B2-426A-99CA-A253F8597BA1}" type="slidenum">
              <a:rPr lang="nb-NO" smtClean="0"/>
              <a:t>9</a:t>
            </a:fld>
            <a:endParaRPr lang="nb-NO" dirty="0"/>
          </a:p>
        </p:txBody>
      </p:sp>
      <p:pic>
        <p:nvPicPr>
          <p:cNvPr id="3" name="Picture 4" descr="image_21_anim_1.tif">
            <a:extLst>
              <a:ext uri="{FF2B5EF4-FFF2-40B4-BE49-F238E27FC236}">
                <a16:creationId xmlns:a16="http://schemas.microsoft.com/office/drawing/2014/main" id="{D8A9D24A-3655-422F-9A5E-70C881F9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6" y="1330245"/>
            <a:ext cx="9992542" cy="4761751"/>
          </a:xfrm>
          <a:prstGeom prst="rect">
            <a:avLst/>
          </a:prstGeom>
        </p:spPr>
      </p:pic>
      <p:pic>
        <p:nvPicPr>
          <p:cNvPr id="6" name="Picture 7" descr="image_21_anim_1.tif">
            <a:extLst>
              <a:ext uri="{FF2B5EF4-FFF2-40B4-BE49-F238E27FC236}">
                <a16:creationId xmlns:a16="http://schemas.microsoft.com/office/drawing/2014/main" id="{DF0491BC-E701-4841-9973-A45265CBF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95" r="24091" b="-293"/>
          <a:stretch/>
        </p:blipFill>
        <p:spPr>
          <a:xfrm>
            <a:off x="3982289" y="1330245"/>
            <a:ext cx="4063705" cy="4747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952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w/o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/>
              <a:t>XG0)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283381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single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1)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289540" y="1022020"/>
            <a:ext cx="346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altLang="ko-KR" sz="1400" dirty="0"/>
              <a:t>XG w/ double CH (</a:t>
            </a:r>
            <a:r>
              <a:rPr lang="nb-NO" altLang="ko-KR" sz="1400" dirty="0">
                <a:solidFill>
                  <a:schemeClr val="accent6"/>
                </a:solidFill>
              </a:rPr>
              <a:t>CH</a:t>
            </a:r>
            <a:r>
              <a:rPr lang="nb-NO" altLang="ko-KR" sz="1400" dirty="0">
                <a:solidFill>
                  <a:srgbClr val="FF0000"/>
                </a:solidFill>
              </a:rPr>
              <a:t>XG</a:t>
            </a:r>
            <a:r>
              <a:rPr lang="nb-NO" altLang="ko-KR" sz="1400" dirty="0"/>
              <a:t>2)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DECD0-D857-4C66-A5A3-FEAEA32DABA2}"/>
              </a:ext>
            </a:extLst>
          </p:cNvPr>
          <p:cNvSpPr txBox="1"/>
          <p:nvPr/>
        </p:nvSpPr>
        <p:spPr>
          <a:xfrm>
            <a:off x="9734550" y="6093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 = 400 000</a:t>
            </a:r>
          </a:p>
        </p:txBody>
      </p:sp>
    </p:spTree>
    <p:extLst>
      <p:ext uri="{BB962C8B-B14F-4D97-AF65-F5344CB8AC3E}">
        <p14:creationId xmlns:p14="http://schemas.microsoft.com/office/powerpoint/2010/main" val="158742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1176</Words>
  <Application>Microsoft Office PowerPoint</Application>
  <PresentationFormat>Widescreen</PresentationFormat>
  <Paragraphs>402</Paragraphs>
  <Slides>23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Office Theme</vt:lpstr>
      <vt:lpstr>Custom Design</vt:lpstr>
      <vt:lpstr>Computational Simulation for  Self-assembled Nanogel with MOLSIM</vt:lpstr>
      <vt:lpstr>Introduction</vt:lpstr>
      <vt:lpstr>Introduction</vt:lpstr>
      <vt:lpstr>System: Scheme</vt:lpstr>
      <vt:lpstr>System: Simulation para.</vt:lpstr>
      <vt:lpstr>System: B/U data</vt:lpstr>
      <vt:lpstr>System: L-J Potential</vt:lpstr>
      <vt:lpstr>Results: 3D Images</vt:lpstr>
      <vt:lpstr>Results: 3D Images</vt:lpstr>
      <vt:lpstr>Results: 3D Images</vt:lpstr>
      <vt:lpstr>Results: 3D Images</vt:lpstr>
      <vt:lpstr>Results: 3D Images</vt:lpstr>
      <vt:lpstr>Results: Ree</vt:lpstr>
      <vt:lpstr>Results: Rdf</vt:lpstr>
      <vt:lpstr>Results: Radius of gyration</vt:lpstr>
      <vt:lpstr>Conclusion &amp; Future Work</vt:lpstr>
      <vt:lpstr>References</vt:lpstr>
      <vt:lpstr>Results</vt:lpstr>
      <vt:lpstr>Results: Ree (XG-XG)</vt:lpstr>
      <vt:lpstr>Results: Rgh (XG-XG)</vt:lpstr>
      <vt:lpstr>Results: Rdf (XG-XG, CH-CH)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HYEJEONG CHEON</dc:creator>
  <cp:lastModifiedBy>Hyejeong Cheon</cp:lastModifiedBy>
  <cp:revision>69</cp:revision>
  <dcterms:created xsi:type="dcterms:W3CDTF">2017-10-19T09:37:55Z</dcterms:created>
  <dcterms:modified xsi:type="dcterms:W3CDTF">2019-01-04T13:59:05Z</dcterms:modified>
</cp:coreProperties>
</file>