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2E93-DD4E-6D89-AC61-8E9D05A90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A8C6F-28F9-9DD3-FB63-55B5E51A1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F3341-4519-1BEC-5DEE-F6111109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EC27-D2A2-432F-0783-5C04E3FE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EC10B-6570-52F3-58AD-93235C23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9D65-8138-CD0E-0E1A-B9CDF7E6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1DB036-7E86-8E73-A537-9BA1451A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E99D-BEE6-BF31-06CB-A78E0A0F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38953-893E-A6F1-150B-BFF9B2FF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A5759-C25E-91D2-4F81-7E278DA3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BDE691-8CD9-3846-3C16-52C1547E7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84FA4-F69E-18EA-A59C-6B7426E6F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18462-45FB-A141-6243-F727086F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9F81-99AA-7810-0B8F-66E4EBF8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0DFE3-7501-88E9-1B0C-D3091DC3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6B43-4C18-2C19-58A2-A3E374DE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553E2-8A3F-F128-1A36-11371A80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29728-3192-25C1-D626-5CFEFCF8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C1E6E-09D9-6DD0-0AAF-F423911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0C37F-71BF-0432-3B11-8B05A5E8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83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679F-002D-742B-CF18-2B0A65C6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4F07E-6BEB-AACF-55B3-3AFDAF5A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0B669-6AEB-BCD1-F819-FD086829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4EAC2-FFA1-E46E-EA55-36320FC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02441-ECBC-EDD6-ED61-7331E95C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BF18-AC17-EFF7-F666-131982D0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5CDD0-40A4-72FA-0E2A-EAD2F8838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AE151-6B26-7559-1300-15A8ED76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27C21-FAC4-5058-5C94-7FBD05E6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310F2-C0C1-CD95-8B15-F69519A8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19C60-14EB-F224-3E6D-81D673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4ACD6-3C54-CFBE-1342-270FF7A5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92CE4-3EF7-9786-FD38-97D73C03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F78DD-0D56-6C08-3C7A-8D6FC5C5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423BA4-1601-75A4-941E-F38DAE05E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55C5D6-E688-29CE-EC5D-5C39CDECE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0DCF1-05E1-CDF7-C55D-08AA4295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35341-F601-B1C7-DFDB-6908978D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A8ABD-E79A-1141-0D38-47989151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39C2F-67BF-15B2-73FA-D6066C1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C2236-3ECF-D385-CBAB-5F3A0A1E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FA78E-B902-B72E-BD03-695F1401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111D1-F331-A958-0405-099410D8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4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49E22B-9355-82FB-2952-800B8FD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1D076-56C7-ED3E-9701-AD54B70A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20473-CA2A-5032-B66B-3C6B6FD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5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B7DEB-0AF4-3701-7BD8-3C12192B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ED740-287A-EE8F-320E-EC3CF5D0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CAE00-5776-E864-EC66-308DCE1F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38DFE-35CE-ABA8-97EE-E3D0CBB7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5659A-EB52-15D0-3237-E6918834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06432-810A-176D-4CA8-F60DB64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0E2B-A003-3976-9B25-54CC9A24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6D0B7-3BAE-3594-C75D-50C6681B0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A9B88-5E9B-2152-1726-0FC15E6A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3C5B0-F97E-C3C3-F4C6-6A41065D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6F639-7FE4-D415-7B75-5AE4F373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8D1BC-F0A8-B151-9F72-CF18C8A0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4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35F6C-8142-0358-E68B-4627229E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82925-15AC-6CAA-94DD-8239494A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CE0C9-A234-5F36-15AF-56FA2B82A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7C6C-85A5-49C0-AAA0-929047885213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9F582-8B88-D585-D362-43DCAB38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9215A-F2A2-618C-BB27-37401F488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35B1-A699-489E-9CB3-9DF9E2658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E02BC5-A19F-9CDC-2BC1-40FF94E8F784}"/>
              </a:ext>
            </a:extLst>
          </p:cNvPr>
          <p:cNvSpPr/>
          <p:nvPr/>
        </p:nvSpPr>
        <p:spPr>
          <a:xfrm>
            <a:off x="3938954" y="1087315"/>
            <a:ext cx="1277815" cy="322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CFD8911-9872-7761-1915-83A93F387CF4}"/>
              </a:ext>
            </a:extLst>
          </p:cNvPr>
          <p:cNvSpPr/>
          <p:nvPr/>
        </p:nvSpPr>
        <p:spPr>
          <a:xfrm>
            <a:off x="6834544" y="1087315"/>
            <a:ext cx="1277815" cy="322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2349016-7E3C-F00D-61F2-6B21C61275F1}"/>
              </a:ext>
            </a:extLst>
          </p:cNvPr>
          <p:cNvSpPr/>
          <p:nvPr/>
        </p:nvSpPr>
        <p:spPr>
          <a:xfrm>
            <a:off x="1043354" y="1107831"/>
            <a:ext cx="1277815" cy="322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B5D42D-77E0-7FA2-9525-7164DE70386B}"/>
              </a:ext>
            </a:extLst>
          </p:cNvPr>
          <p:cNvSpPr/>
          <p:nvPr/>
        </p:nvSpPr>
        <p:spPr>
          <a:xfrm>
            <a:off x="3938954" y="3387970"/>
            <a:ext cx="1277815" cy="322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45D1A-0528-0F42-54CE-FA1894932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5" y="1090247"/>
            <a:ext cx="1957754" cy="47243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1500" dirty="0"/>
              <a:t>아이디</a:t>
            </a:r>
            <a:endParaRPr lang="en-US" altLang="ko-KR" sz="1500" dirty="0"/>
          </a:p>
          <a:p>
            <a:r>
              <a:rPr lang="ko-KR" altLang="en-US" sz="1500" dirty="0"/>
              <a:t>비밀번호</a:t>
            </a:r>
            <a:endParaRPr lang="en-US" altLang="ko-KR" sz="1500" dirty="0"/>
          </a:p>
          <a:p>
            <a:r>
              <a:rPr lang="ko-KR" altLang="en-US" sz="1500" dirty="0"/>
              <a:t>이름</a:t>
            </a:r>
            <a:endParaRPr lang="en-US" altLang="ko-KR" sz="1500" dirty="0"/>
          </a:p>
          <a:p>
            <a:r>
              <a:rPr lang="ko-KR" altLang="en-US" sz="1500" dirty="0"/>
              <a:t>닉네임</a:t>
            </a:r>
            <a:endParaRPr lang="en-US" altLang="ko-KR" sz="1500" dirty="0"/>
          </a:p>
          <a:p>
            <a:r>
              <a:rPr lang="ko-KR" altLang="en-US" sz="1500" dirty="0"/>
              <a:t>이메일</a:t>
            </a:r>
            <a:endParaRPr lang="en-US" altLang="ko-KR" sz="1500" dirty="0"/>
          </a:p>
          <a:p>
            <a:r>
              <a:rPr lang="ko-KR" altLang="en-US" sz="1500" dirty="0"/>
              <a:t>전화번호</a:t>
            </a:r>
            <a:endParaRPr lang="en-US" altLang="ko-KR" sz="1500" dirty="0"/>
          </a:p>
          <a:p>
            <a:r>
              <a:rPr lang="ko-KR" altLang="en-US" sz="1500" dirty="0"/>
              <a:t>역할</a:t>
            </a:r>
            <a:r>
              <a:rPr lang="en-US" altLang="ko-KR" sz="1500" dirty="0"/>
              <a:t>(</a:t>
            </a:r>
            <a:r>
              <a:rPr lang="ko-KR" altLang="en-US" sz="1500" dirty="0"/>
              <a:t>직위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우편번호</a:t>
            </a:r>
            <a:endParaRPr lang="en-US" altLang="ko-KR" sz="1500" dirty="0"/>
          </a:p>
          <a:p>
            <a:r>
              <a:rPr lang="ko-KR" altLang="en-US" sz="1500" dirty="0"/>
              <a:t>주소</a:t>
            </a:r>
            <a:r>
              <a:rPr lang="en-US" altLang="ko-KR" sz="1500" dirty="0"/>
              <a:t>1</a:t>
            </a:r>
          </a:p>
          <a:p>
            <a:r>
              <a:rPr lang="ko-KR" altLang="en-US" sz="1500" dirty="0"/>
              <a:t>주소</a:t>
            </a:r>
            <a:r>
              <a:rPr lang="en-US" altLang="ko-KR" sz="1500" dirty="0"/>
              <a:t>2</a:t>
            </a:r>
          </a:p>
          <a:p>
            <a:r>
              <a:rPr lang="en-US" altLang="ko-KR" sz="1500" dirty="0"/>
              <a:t>IP</a:t>
            </a:r>
            <a:r>
              <a:rPr lang="ko-KR" altLang="en-US" sz="1500" dirty="0"/>
              <a:t>주소</a:t>
            </a:r>
            <a:endParaRPr lang="en-US" altLang="ko-KR" sz="1500" dirty="0"/>
          </a:p>
          <a:p>
            <a:r>
              <a:rPr lang="en-US" altLang="ko-KR" sz="1500" dirty="0"/>
              <a:t>SMS </a:t>
            </a:r>
            <a:r>
              <a:rPr lang="ko-KR" altLang="en-US" sz="1500" dirty="0"/>
              <a:t>동의여부</a:t>
            </a:r>
            <a:endParaRPr lang="en-US" altLang="ko-KR" sz="1500" dirty="0"/>
          </a:p>
          <a:p>
            <a:r>
              <a:rPr lang="ko-KR" altLang="en-US" sz="1500" dirty="0"/>
              <a:t>가입일</a:t>
            </a:r>
            <a:endParaRPr lang="en-US" altLang="ko-KR" sz="1500" dirty="0"/>
          </a:p>
          <a:p>
            <a:r>
              <a:rPr lang="ko-KR" altLang="en-US" sz="1500" dirty="0"/>
              <a:t>탈퇴일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64F1F78-C34A-8E11-83F9-83B6891312F8}"/>
              </a:ext>
            </a:extLst>
          </p:cNvPr>
          <p:cNvSpPr txBox="1">
            <a:spLocks/>
          </p:cNvSpPr>
          <p:nvPr/>
        </p:nvSpPr>
        <p:spPr>
          <a:xfrm>
            <a:off x="703385" y="726832"/>
            <a:ext cx="1957754" cy="36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4723E8F-565F-6856-2EE8-2E95ADC3B6DE}"/>
              </a:ext>
            </a:extLst>
          </p:cNvPr>
          <p:cNvSpPr txBox="1">
            <a:spLocks/>
          </p:cNvSpPr>
          <p:nvPr/>
        </p:nvSpPr>
        <p:spPr>
          <a:xfrm>
            <a:off x="3598980" y="1090248"/>
            <a:ext cx="1957754" cy="4724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글 번호</a:t>
            </a:r>
            <a:endParaRPr lang="en-US" altLang="ko-KR" sz="1500" dirty="0"/>
          </a:p>
          <a:p>
            <a:r>
              <a:rPr lang="ko-KR" altLang="en-US" sz="1500" dirty="0" err="1"/>
              <a:t>부모게시글</a:t>
            </a:r>
            <a:endParaRPr lang="en-US" altLang="ko-KR" sz="1500" dirty="0"/>
          </a:p>
          <a:p>
            <a:r>
              <a:rPr lang="ko-KR" altLang="en-US" sz="1500" dirty="0"/>
              <a:t>댓글</a:t>
            </a:r>
            <a:endParaRPr lang="en-US" altLang="ko-KR" sz="1500" dirty="0"/>
          </a:p>
          <a:p>
            <a:r>
              <a:rPr lang="ko-KR" altLang="en-US" sz="1500" dirty="0"/>
              <a:t>카테고리</a:t>
            </a:r>
            <a:endParaRPr lang="en-US" altLang="ko-KR" sz="1500" dirty="0"/>
          </a:p>
          <a:p>
            <a:r>
              <a:rPr lang="ko-KR" altLang="en-US" sz="1500" dirty="0"/>
              <a:t>제목</a:t>
            </a:r>
            <a:endParaRPr lang="en-US" altLang="ko-KR" sz="1500" dirty="0"/>
          </a:p>
          <a:p>
            <a:r>
              <a:rPr lang="ko-KR" altLang="en-US" sz="1500" dirty="0"/>
              <a:t>파일</a:t>
            </a:r>
            <a:endParaRPr lang="en-US" altLang="ko-KR" sz="1500" dirty="0"/>
          </a:p>
          <a:p>
            <a:r>
              <a:rPr lang="ko-KR" altLang="en-US" sz="1500" dirty="0"/>
              <a:t>조회수</a:t>
            </a:r>
            <a:endParaRPr lang="en-US" altLang="ko-KR" sz="1500" dirty="0"/>
          </a:p>
          <a:p>
            <a:r>
              <a:rPr lang="ko-KR" altLang="en-US" sz="1500" dirty="0"/>
              <a:t>작성자</a:t>
            </a:r>
            <a:endParaRPr lang="en-US" altLang="ko-KR" sz="1500" dirty="0"/>
          </a:p>
          <a:p>
            <a:r>
              <a:rPr lang="ko-KR" altLang="en-US" sz="1500" dirty="0"/>
              <a:t>작성자</a:t>
            </a:r>
            <a:r>
              <a:rPr lang="en-US" altLang="ko-KR" sz="1500" dirty="0"/>
              <a:t>IP</a:t>
            </a:r>
          </a:p>
          <a:p>
            <a:r>
              <a:rPr lang="ko-KR" altLang="en-US" sz="1500" dirty="0"/>
              <a:t>작성일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DA866A1-1D87-B933-C0A0-2F11E6E32463}"/>
              </a:ext>
            </a:extLst>
          </p:cNvPr>
          <p:cNvSpPr txBox="1">
            <a:spLocks/>
          </p:cNvSpPr>
          <p:nvPr/>
        </p:nvSpPr>
        <p:spPr>
          <a:xfrm>
            <a:off x="3598980" y="726833"/>
            <a:ext cx="1957754" cy="36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게시판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B3B1737-C8CC-F01A-2ED2-16FAACFFDB71}"/>
              </a:ext>
            </a:extLst>
          </p:cNvPr>
          <p:cNvSpPr txBox="1">
            <a:spLocks/>
          </p:cNvSpPr>
          <p:nvPr/>
        </p:nvSpPr>
        <p:spPr>
          <a:xfrm>
            <a:off x="6494575" y="1090247"/>
            <a:ext cx="1957754" cy="219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파일 번호</a:t>
            </a:r>
            <a:endParaRPr lang="en-US" altLang="ko-KR" sz="1500" dirty="0"/>
          </a:p>
          <a:p>
            <a:r>
              <a:rPr lang="ko-KR" altLang="en-US" sz="1500" dirty="0"/>
              <a:t>글 번호</a:t>
            </a:r>
            <a:endParaRPr lang="en-US" altLang="ko-KR" sz="1500" dirty="0"/>
          </a:p>
          <a:p>
            <a:r>
              <a:rPr lang="ko-KR" altLang="en-US" sz="1500" dirty="0"/>
              <a:t>파일 이름</a:t>
            </a:r>
            <a:endParaRPr lang="en-US" altLang="ko-KR" sz="1500" dirty="0"/>
          </a:p>
          <a:p>
            <a:r>
              <a:rPr lang="ko-KR" altLang="en-US" sz="1500" dirty="0"/>
              <a:t>저장된 파일 이름</a:t>
            </a:r>
            <a:endParaRPr lang="en-US" altLang="ko-KR" sz="1500" dirty="0"/>
          </a:p>
          <a:p>
            <a:r>
              <a:rPr lang="ko-KR" altLang="en-US" sz="1500" dirty="0"/>
              <a:t>다운로드 횟수</a:t>
            </a:r>
            <a:endParaRPr lang="en-US" altLang="ko-KR" sz="1500" dirty="0"/>
          </a:p>
          <a:p>
            <a:r>
              <a:rPr lang="ko-KR" altLang="en-US" sz="1500" dirty="0"/>
              <a:t>날짜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C4D7D49-13F0-D3E0-DA98-C50615D9AB0D}"/>
              </a:ext>
            </a:extLst>
          </p:cNvPr>
          <p:cNvSpPr txBox="1">
            <a:spLocks/>
          </p:cNvSpPr>
          <p:nvPr/>
        </p:nvSpPr>
        <p:spPr>
          <a:xfrm>
            <a:off x="6494575" y="726832"/>
            <a:ext cx="1957754" cy="36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D0E5690-E947-A39B-C765-545D12B693D6}"/>
              </a:ext>
            </a:extLst>
          </p:cNvPr>
          <p:cNvSpPr txBox="1">
            <a:spLocks/>
          </p:cNvSpPr>
          <p:nvPr/>
        </p:nvSpPr>
        <p:spPr>
          <a:xfrm>
            <a:off x="6494575" y="3950677"/>
            <a:ext cx="1957754" cy="18639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/>
              <a:t>약관</a:t>
            </a:r>
            <a:endParaRPr lang="en-US" altLang="ko-KR" sz="1500" dirty="0"/>
          </a:p>
          <a:p>
            <a:r>
              <a:rPr lang="ko-KR" altLang="en-US" sz="1500" dirty="0"/>
              <a:t>개인정보</a:t>
            </a:r>
            <a:endParaRPr lang="en-US" altLang="ko-KR" sz="1500" dirty="0"/>
          </a:p>
          <a:p>
            <a:r>
              <a:rPr lang="en-US" altLang="ko-KR" sz="1500" dirty="0"/>
              <a:t>SMS </a:t>
            </a:r>
            <a:r>
              <a:rPr lang="ko-KR" altLang="en-US" sz="1500"/>
              <a:t>동의여부</a:t>
            </a:r>
            <a:endParaRPr lang="en-US" altLang="ko-KR" sz="15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5107DEC-EE39-2734-6D49-EB61E6D2DA58}"/>
              </a:ext>
            </a:extLst>
          </p:cNvPr>
          <p:cNvSpPr txBox="1">
            <a:spLocks/>
          </p:cNvSpPr>
          <p:nvPr/>
        </p:nvSpPr>
        <p:spPr>
          <a:xfrm>
            <a:off x="6494575" y="3587261"/>
            <a:ext cx="1957754" cy="36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약관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E32C84B-C3D8-2923-B447-9D8595C50DD2}"/>
              </a:ext>
            </a:extLst>
          </p:cNvPr>
          <p:cNvSpPr/>
          <p:nvPr/>
        </p:nvSpPr>
        <p:spPr>
          <a:xfrm>
            <a:off x="9495692" y="946638"/>
            <a:ext cx="1277815" cy="322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A32A703-7B6F-A0EB-E0CB-852D7FD4CA9E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321169" y="1269024"/>
            <a:ext cx="1617785" cy="22801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1E7617-16EF-5EC1-B72E-E84069F1CC47}"/>
              </a:ext>
            </a:extLst>
          </p:cNvPr>
          <p:cNvCxnSpPr>
            <a:endCxn id="18" idx="3"/>
          </p:cNvCxnSpPr>
          <p:nvPr/>
        </p:nvCxnSpPr>
        <p:spPr>
          <a:xfrm rot="10800000" flipV="1">
            <a:off x="5216770" y="1248506"/>
            <a:ext cx="161777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986A9A-031F-765A-86C9-3A0233D1A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02"/>
          <a:stretch/>
        </p:blipFill>
        <p:spPr>
          <a:xfrm>
            <a:off x="653193" y="426427"/>
            <a:ext cx="3476625" cy="2105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0562DC-66D7-0DD3-EC2D-096AA4E1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20" b="34008"/>
          <a:stretch/>
        </p:blipFill>
        <p:spPr>
          <a:xfrm>
            <a:off x="4129818" y="353891"/>
            <a:ext cx="3476625" cy="2016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57279-4AF1-3A67-0616-001A059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44"/>
          <a:stretch/>
        </p:blipFill>
        <p:spPr>
          <a:xfrm>
            <a:off x="8062183" y="353891"/>
            <a:ext cx="3476625" cy="217829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4B2631-CC0B-C11F-33C4-D5CF7F9A600F}"/>
              </a:ext>
            </a:extLst>
          </p:cNvPr>
          <p:cNvCxnSpPr/>
          <p:nvPr/>
        </p:nvCxnSpPr>
        <p:spPr>
          <a:xfrm>
            <a:off x="4267200" y="2121877"/>
            <a:ext cx="3141785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6D43E9-6DC9-B0D3-42B3-FCD79C06CDEF}"/>
              </a:ext>
            </a:extLst>
          </p:cNvPr>
          <p:cNvCxnSpPr/>
          <p:nvPr/>
        </p:nvCxnSpPr>
        <p:spPr>
          <a:xfrm>
            <a:off x="8229602" y="1479306"/>
            <a:ext cx="3141785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6B717B-9981-B4B4-34AE-48979AD49032}"/>
              </a:ext>
            </a:extLst>
          </p:cNvPr>
          <p:cNvCxnSpPr/>
          <p:nvPr/>
        </p:nvCxnSpPr>
        <p:spPr>
          <a:xfrm rot="10800000">
            <a:off x="6283570" y="574432"/>
            <a:ext cx="1946033" cy="86860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D1B3E7D-06E7-3CB7-1BCE-70E6E96615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65586" y="838199"/>
            <a:ext cx="1465384" cy="937848"/>
          </a:xfrm>
          <a:prstGeom prst="bentConnector3">
            <a:avLst>
              <a:gd name="adj1" fmla="val 884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</dc:creator>
  <cp:lastModifiedBy>java</cp:lastModifiedBy>
  <cp:revision>2</cp:revision>
  <dcterms:created xsi:type="dcterms:W3CDTF">2024-02-05T05:04:01Z</dcterms:created>
  <dcterms:modified xsi:type="dcterms:W3CDTF">2024-03-22T02:51:16Z</dcterms:modified>
</cp:coreProperties>
</file>