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B6309-D6AF-905F-22D5-5BEC431D7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2937F6-0D69-6EA4-53ED-151A1020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4612C-49FD-AC7E-9BEB-1AA2ACE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61775-F1D9-FC4A-1744-7EB4721C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05A9F-2365-2300-4FCD-ABA52C60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B0FE3-93FD-D32C-07E8-4F70593B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A40AD-189A-7E1F-3B8D-3E657FD1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FDB3-F182-E3C0-FA44-A1282C57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8BE33-8E07-56FB-112F-22F7CC83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8E869-29BB-F373-7516-542A013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3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4CC92-6ACB-D285-DB6D-FBBD29A2D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87D31-68DD-2706-D911-D9CB99D4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80FBE-E70E-0528-61E5-D4C23CAE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D9245-0C76-27C0-4B26-056A847D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14AF1-6A24-7BF2-8C00-623BD3F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B381-7B21-35D0-83F0-FF743722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A3BDE-9E5E-5B97-5F96-7665945E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D2DB1-C15E-9FE9-7AD1-1E3B934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ED95-D400-DD5F-4005-4372A636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40D2D-CB2D-E719-2852-5339796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7A891-6C3F-418D-3292-BDC6204E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AB4A2-DF43-C987-CD76-306172FB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A029C-8E0C-710F-150F-A53ABE78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B88F5-60C5-326A-C3BC-91A55715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A142-B863-7D29-E0AE-F1D2223D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8FB0-12FB-0F72-1FE2-B9BBBDFE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818BA-53A7-9EF0-3E8A-F632AA6E5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25E92-3EE8-E034-4D41-DA9850F7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31E7-6798-39AD-3A53-4639D66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4C498-BD8B-93D0-1862-2BAC26F4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31E1-1E88-3928-CD51-8DFEC0E4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4E37-5E24-9C92-397B-4C59DE3D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DAE3F-4A37-BD92-97E1-7044A374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8768A-28E0-D775-C435-DECDDCE0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ADB04D-2FD5-3910-5BAD-4D02B1420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9A2AA-5580-14BB-0593-DE3DB4D0A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15636-9796-4D9A-B44A-678B4BCA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21E081-7600-A23C-FABE-C0CE01A4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74C681-AB0F-BF4D-89A1-5EC32AB0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1D65B-7461-0597-0369-AC9058FC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A598D-A0B2-C7DE-B64A-4A93DA9A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67705-932A-00DB-C9D0-366010C3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58710E-D002-442E-59B5-7BECF24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86E69-7065-0C61-E30B-6F14A72C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030C92-3668-0A0E-FCDF-A96846BA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DDEE3-ADFA-4915-CAA2-E4052A93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C95B-46AF-F4AB-EB2D-2D82023B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FCD57-186B-6FA2-1D01-16B7359E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9B413-578A-AC9B-AED6-CA984442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A6685-94A8-5CD2-958F-8B5925C5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1561B-9163-3AC2-6DE6-24883CF3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CD30F-A169-EEBF-85FE-C3D7DCA1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8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9F1D-1576-6AEB-971B-2F737CD2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0F281-2C14-995F-697B-CB1F54EE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EE191-BEBE-D116-D782-7758ABEE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A98E2-D547-EF1A-02B0-A31C6C7F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EB622-6CAF-2908-D9A4-85CD8515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CE4D3-A5DE-6481-8C03-DC0F0CC9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7D2C3-5322-15E5-CC6E-A5677AEC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FC645-E556-1801-CA60-748B1046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F5777-72A4-6392-A29E-42C7CD1A8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CA7B-8357-4FEC-AF04-84F4FCE5727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52F5D-6127-D174-AA67-100058546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A13E1-F40D-7760-C159-350E050B8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414A-3990-4D23-A226-A5C02FD0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5DA2D1-F935-4D47-247D-F16E8B1A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4" y="1741144"/>
            <a:ext cx="3284505" cy="3246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02C0E-A3E9-89FE-CE46-AC56A20861A5}"/>
              </a:ext>
            </a:extLst>
          </p:cNvPr>
          <p:cNvSpPr txBox="1"/>
          <p:nvPr/>
        </p:nvSpPr>
        <p:spPr>
          <a:xfrm>
            <a:off x="683491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증가 비율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233EAB-7C11-D9E9-CD8D-FDEFF3C3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35" y="1680178"/>
            <a:ext cx="4031329" cy="3307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2C7C-FFFC-000F-39C6-FE128DFA78B7}"/>
              </a:ext>
            </a:extLst>
          </p:cNvPr>
          <p:cNvSpPr txBox="1"/>
          <p:nvPr/>
        </p:nvSpPr>
        <p:spPr>
          <a:xfrm>
            <a:off x="4585855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변화량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D67DFE-6C31-3D79-1F5C-26442DA5B3F6}"/>
              </a:ext>
            </a:extLst>
          </p:cNvPr>
          <p:cNvCxnSpPr/>
          <p:nvPr/>
        </p:nvCxnSpPr>
        <p:spPr>
          <a:xfrm>
            <a:off x="472874" y="2934789"/>
            <a:ext cx="827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8BC4080-96A7-2778-4B3E-0D228702B245}"/>
              </a:ext>
            </a:extLst>
          </p:cNvPr>
          <p:cNvCxnSpPr/>
          <p:nvPr/>
        </p:nvCxnSpPr>
        <p:spPr>
          <a:xfrm>
            <a:off x="42315" y="3940629"/>
            <a:ext cx="827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ADFE9-ED00-7B11-47B4-4B624A6E343B}"/>
              </a:ext>
            </a:extLst>
          </p:cNvPr>
          <p:cNvSpPr txBox="1"/>
          <p:nvPr/>
        </p:nvSpPr>
        <p:spPr>
          <a:xfrm>
            <a:off x="683491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증가 비율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E172A-9E4B-2830-A961-9AB3EC1BB0AB}"/>
              </a:ext>
            </a:extLst>
          </p:cNvPr>
          <p:cNvSpPr txBox="1"/>
          <p:nvPr/>
        </p:nvSpPr>
        <p:spPr>
          <a:xfrm>
            <a:off x="5352210" y="96792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변화량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D45DE-A68B-E2E4-F52A-181A1959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5" y="1976160"/>
            <a:ext cx="3612193" cy="3254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57588A-2C18-0615-74C4-02E54B0C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21" y="1938057"/>
            <a:ext cx="4008467" cy="32921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C69EB5-664E-133A-EE7D-619A8CD742BE}"/>
              </a:ext>
            </a:extLst>
          </p:cNvPr>
          <p:cNvCxnSpPr/>
          <p:nvPr/>
        </p:nvCxnSpPr>
        <p:spPr>
          <a:xfrm>
            <a:off x="438039" y="3204754"/>
            <a:ext cx="827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B9C9B7-86B0-0B95-9644-E1EBC0E8F285}"/>
              </a:ext>
            </a:extLst>
          </p:cNvPr>
          <p:cNvCxnSpPr/>
          <p:nvPr/>
        </p:nvCxnSpPr>
        <p:spPr>
          <a:xfrm>
            <a:off x="562635" y="4223657"/>
            <a:ext cx="827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4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ADFE9-ED00-7B11-47B4-4B624A6E343B}"/>
              </a:ext>
            </a:extLst>
          </p:cNvPr>
          <p:cNvSpPr txBox="1"/>
          <p:nvPr/>
        </p:nvSpPr>
        <p:spPr>
          <a:xfrm>
            <a:off x="683491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증가 비율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E172A-9E4B-2830-A961-9AB3EC1BB0AB}"/>
              </a:ext>
            </a:extLst>
          </p:cNvPr>
          <p:cNvSpPr txBox="1"/>
          <p:nvPr/>
        </p:nvSpPr>
        <p:spPr>
          <a:xfrm>
            <a:off x="4585855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변화량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58F84-8C31-80EC-4A93-C2BFA994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2" y="1914112"/>
            <a:ext cx="3452159" cy="32387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96302-D673-EB81-E8E0-F966F3F1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8" y="1914112"/>
            <a:ext cx="3955123" cy="32921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612E0B-EE39-757D-0B18-7D445093F531}"/>
              </a:ext>
            </a:extLst>
          </p:cNvPr>
          <p:cNvCxnSpPr/>
          <p:nvPr/>
        </p:nvCxnSpPr>
        <p:spPr>
          <a:xfrm>
            <a:off x="446235" y="3178629"/>
            <a:ext cx="827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CB4CC2-CD5E-044E-239D-66544D20C5EC}"/>
              </a:ext>
            </a:extLst>
          </p:cNvPr>
          <p:cNvCxnSpPr/>
          <p:nvPr/>
        </p:nvCxnSpPr>
        <p:spPr>
          <a:xfrm>
            <a:off x="185491" y="4145280"/>
            <a:ext cx="827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ADFE9-ED00-7B11-47B4-4B624A6E343B}"/>
              </a:ext>
            </a:extLst>
          </p:cNvPr>
          <p:cNvSpPr txBox="1"/>
          <p:nvPr/>
        </p:nvSpPr>
        <p:spPr>
          <a:xfrm>
            <a:off x="683491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증가 비율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E172A-9E4B-2830-A961-9AB3EC1BB0AB}"/>
              </a:ext>
            </a:extLst>
          </p:cNvPr>
          <p:cNvSpPr txBox="1"/>
          <p:nvPr/>
        </p:nvSpPr>
        <p:spPr>
          <a:xfrm>
            <a:off x="4585855" y="8128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변화량</a:t>
            </a:r>
          </a:p>
        </p:txBody>
      </p:sp>
    </p:spTree>
    <p:extLst>
      <p:ext uri="{BB962C8B-B14F-4D97-AF65-F5344CB8AC3E}">
        <p14:creationId xmlns:p14="http://schemas.microsoft.com/office/powerpoint/2010/main" val="342565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홍혜진</dc:creator>
  <cp:lastModifiedBy>홍혜진</cp:lastModifiedBy>
  <cp:revision>1</cp:revision>
  <dcterms:created xsi:type="dcterms:W3CDTF">2022-07-17T19:30:45Z</dcterms:created>
  <dcterms:modified xsi:type="dcterms:W3CDTF">2022-07-17T19:55:18Z</dcterms:modified>
</cp:coreProperties>
</file>