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0" autoAdjust="0"/>
    <p:restoredTop sz="94660"/>
  </p:normalViewPr>
  <p:slideViewPr>
    <p:cSldViewPr snapToGrid="0">
      <p:cViewPr varScale="1">
        <p:scale>
          <a:sx n="96" d="100"/>
          <a:sy n="96" d="100"/>
        </p:scale>
        <p:origin x="5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DDC6-880C-4641-82F0-5D8B852F8AA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1635-0570-4485-9379-B65B897F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0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DDC6-880C-4641-82F0-5D8B852F8AA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1635-0570-4485-9379-B65B897F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6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DDC6-880C-4641-82F0-5D8B852F8AA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1635-0570-4485-9379-B65B897F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4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DDC6-880C-4641-82F0-5D8B852F8AA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1635-0570-4485-9379-B65B897F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3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DDC6-880C-4641-82F0-5D8B852F8AA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1635-0570-4485-9379-B65B897F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9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DDC6-880C-4641-82F0-5D8B852F8AA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1635-0570-4485-9379-B65B897F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4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DDC6-880C-4641-82F0-5D8B852F8AA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1635-0570-4485-9379-B65B897F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3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DDC6-880C-4641-82F0-5D8B852F8AA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1635-0570-4485-9379-B65B897F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9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DDC6-880C-4641-82F0-5D8B852F8AA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1635-0570-4485-9379-B65B897F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1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DDC6-880C-4641-82F0-5D8B852F8AA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1635-0570-4485-9379-B65B897F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9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DDC6-880C-4641-82F0-5D8B852F8AA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1635-0570-4485-9379-B65B897F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3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0DDC6-880C-4641-82F0-5D8B852F8AA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61635-0570-4485-9379-B65B897F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1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Your file is hacked!!!!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0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>Bloomberg 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Choi, Byungkune</dc:creator>
  <cp:lastModifiedBy>Choi, Byungkune</cp:lastModifiedBy>
  <cp:revision>2</cp:revision>
  <dcterms:created xsi:type="dcterms:W3CDTF">2020-06-08T22:24:57Z</dcterms:created>
  <dcterms:modified xsi:type="dcterms:W3CDTF">2020-06-09T23:04:56Z</dcterms:modified>
</cp:coreProperties>
</file>