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image" Target="../media/image7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36.png"/><Relationship Id="rId4" Type="http://schemas.openxmlformats.org/officeDocument/2006/relationships/image" Target="../media/image77.png"/><Relationship Id="rId9" Type="http://schemas.openxmlformats.org/officeDocument/2006/relationships/image" Target="../media/image35.png"/><Relationship Id="rId1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7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75.png"/><Relationship Id="rId2" Type="http://schemas.openxmlformats.org/officeDocument/2006/relationships/image" Target="../media/image43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2.png"/><Relationship Id="rId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36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0649" y="3528885"/>
            <a:ext cx="12447619" cy="4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3744" y="3062363"/>
            <a:ext cx="2685714" cy="10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7525" y="592305"/>
            <a:ext cx="4114286" cy="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7506" y="9412049"/>
            <a:ext cx="1638095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190" y="1253504"/>
            <a:ext cx="9409524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3506" y="6806203"/>
            <a:ext cx="4047619" cy="8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6427" y="364857"/>
            <a:ext cx="3314286" cy="7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3656" y="6806203"/>
            <a:ext cx="2257143" cy="8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7716" y="5374793"/>
            <a:ext cx="2295238" cy="361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1981" y="5668593"/>
            <a:ext cx="2323810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2323" y="4320145"/>
            <a:ext cx="2159804" cy="1773172"/>
            <a:chOff x="732323" y="4320145"/>
            <a:chExt cx="2159804" cy="17731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323" y="4320145"/>
              <a:ext cx="2159804" cy="17731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4930" y="5038875"/>
            <a:ext cx="2942857" cy="1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65491" y="5108433"/>
            <a:ext cx="944265" cy="1096674"/>
            <a:chOff x="5165491" y="5108433"/>
            <a:chExt cx="944265" cy="10966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060000">
              <a:off x="5165491" y="5108433"/>
              <a:ext cx="944265" cy="10966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1853" y="5685831"/>
            <a:ext cx="2508482" cy="653056"/>
            <a:chOff x="7261853" y="5685831"/>
            <a:chExt cx="2508482" cy="6530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1853" y="5685831"/>
              <a:ext cx="2508482" cy="6530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08336" y="4893339"/>
            <a:ext cx="2325882" cy="508224"/>
            <a:chOff x="7308336" y="4893339"/>
            <a:chExt cx="2325882" cy="5082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8336" y="4893339"/>
              <a:ext cx="2325882" cy="5082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60986" y="5078555"/>
            <a:ext cx="944265" cy="1096674"/>
            <a:chOff x="10960986" y="5078555"/>
            <a:chExt cx="944265" cy="10966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060000">
              <a:off x="10960986" y="5078555"/>
              <a:ext cx="944265" cy="10966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55165" y="3138415"/>
            <a:ext cx="5239591" cy="5051192"/>
            <a:chOff x="12455165" y="3138415"/>
            <a:chExt cx="5239591" cy="50511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55165" y="3138415"/>
              <a:ext cx="5239591" cy="50511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80864" y="4061034"/>
            <a:ext cx="1778067" cy="1327046"/>
            <a:chOff x="12080864" y="4061034"/>
            <a:chExt cx="1778067" cy="132704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80864" y="4061034"/>
              <a:ext cx="1778067" cy="1327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190" y="1307666"/>
            <a:ext cx="4600000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427" y="364857"/>
            <a:ext cx="5123810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9023" y="4284165"/>
            <a:ext cx="7408980" cy="1717384"/>
            <a:chOff x="779023" y="4284165"/>
            <a:chExt cx="7408980" cy="171738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57613" y="4284165"/>
              <a:ext cx="2656711" cy="748673"/>
              <a:chOff x="857613" y="4284165"/>
              <a:chExt cx="2656711" cy="74867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7613" y="4284165"/>
                <a:ext cx="2656711" cy="74867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911" y="4259283"/>
              <a:ext cx="2800000" cy="80952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634034" y="4284165"/>
              <a:ext cx="2211891" cy="748673"/>
              <a:chOff x="3634034" y="4284165"/>
              <a:chExt cx="2211891" cy="74867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34034" y="4284165"/>
                <a:ext cx="2211891" cy="74867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4916" y="4259283"/>
              <a:ext cx="2742857" cy="80952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862743" y="5217573"/>
              <a:ext cx="2646425" cy="748673"/>
              <a:chOff x="862743" y="5217573"/>
              <a:chExt cx="2646425" cy="7486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2743" y="5217573"/>
                <a:ext cx="2646425" cy="74867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911" y="5192692"/>
              <a:ext cx="2847619" cy="80952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634034" y="5252876"/>
              <a:ext cx="2211891" cy="748673"/>
              <a:chOff x="3634034" y="5252876"/>
              <a:chExt cx="2211891" cy="74867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634034" y="5252876"/>
                <a:ext cx="2211891" cy="74867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4920" y="5227997"/>
              <a:ext cx="2761905" cy="80952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976112" y="5252876"/>
              <a:ext cx="2211891" cy="748673"/>
              <a:chOff x="5976112" y="5252876"/>
              <a:chExt cx="2211891" cy="7486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976112" y="5252876"/>
                <a:ext cx="2211891" cy="74867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5749" y="5227997"/>
              <a:ext cx="2095238" cy="80952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5976112" y="4284165"/>
              <a:ext cx="2211891" cy="748673"/>
              <a:chOff x="5976112" y="4284165"/>
              <a:chExt cx="2211891" cy="74867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976112" y="4284165"/>
                <a:ext cx="2211891" cy="748673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0645" y="4259283"/>
              <a:ext cx="2266667" cy="809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12058" y="4594520"/>
            <a:ext cx="944265" cy="1096674"/>
            <a:chOff x="8912058" y="4594520"/>
            <a:chExt cx="944265" cy="109667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3060000">
              <a:off x="8912058" y="4594520"/>
              <a:ext cx="944265" cy="109667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38513" y="4548888"/>
            <a:ext cx="6952381" cy="13523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168276" y="3935412"/>
            <a:ext cx="1768053" cy="1955982"/>
            <a:chOff x="16168276" y="3935412"/>
            <a:chExt cx="1768053" cy="195598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68276" y="3935412"/>
              <a:ext cx="1768053" cy="1955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247" y="1280123"/>
            <a:ext cx="6238095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427" y="364857"/>
            <a:ext cx="5219048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9090" y="3265667"/>
            <a:ext cx="10984608" cy="4442849"/>
            <a:chOff x="3499090" y="3265667"/>
            <a:chExt cx="10984608" cy="444284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747113" y="3265667"/>
              <a:ext cx="5736585" cy="3282958"/>
              <a:chOff x="8747113" y="3265667"/>
              <a:chExt cx="5736585" cy="32829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47113" y="3265667"/>
                <a:ext cx="5736585" cy="3282958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2820" y="3992883"/>
              <a:ext cx="3542857" cy="219047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3499090" y="4425557"/>
              <a:ext cx="5736585" cy="3282958"/>
              <a:chOff x="3499090" y="4425557"/>
              <a:chExt cx="5736585" cy="328295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99090" y="4425557"/>
                <a:ext cx="5736585" cy="3282958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16666" y="4457971"/>
              <a:ext cx="3495238" cy="297142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9041" y="5153670"/>
              <a:ext cx="3514286" cy="2190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058" y="1280123"/>
            <a:ext cx="4857143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427" y="364857"/>
            <a:ext cx="4209524" cy="7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1336" y="7419325"/>
            <a:ext cx="13800000" cy="10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68090" y="3644725"/>
            <a:ext cx="11601891" cy="1498132"/>
            <a:chOff x="3468090" y="3644725"/>
            <a:chExt cx="11601891" cy="1498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8090" y="3644725"/>
              <a:ext cx="11601891" cy="14981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46310" y="5519061"/>
            <a:ext cx="1593095" cy="1621731"/>
            <a:chOff x="8346310" y="5519061"/>
            <a:chExt cx="1593095" cy="1621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346310" y="5519061"/>
              <a:ext cx="1593095" cy="1621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247" y="1280123"/>
            <a:ext cx="2371429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427" y="364857"/>
            <a:ext cx="4209524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38641" y="2829164"/>
            <a:ext cx="11477967" cy="5270779"/>
            <a:chOff x="3238641" y="2829164"/>
            <a:chExt cx="11477967" cy="52707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641" y="2829164"/>
              <a:ext cx="11477967" cy="5270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247" y="1280123"/>
            <a:ext cx="2771429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427" y="364857"/>
            <a:ext cx="3685714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70241" y="2717097"/>
            <a:ext cx="9552462" cy="5564309"/>
            <a:chOff x="4270241" y="2717097"/>
            <a:chExt cx="9552462" cy="55643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0241" y="2717097"/>
              <a:ext cx="9552462" cy="5564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5605" y="162643"/>
            <a:ext cx="7914286" cy="78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7336" y="6694632"/>
            <a:ext cx="5485714" cy="16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37501" y="9429188"/>
            <a:ext cx="904762" cy="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8610" y="612171"/>
            <a:ext cx="1047619" cy="3333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280" y="2691053"/>
            <a:ext cx="9952381" cy="50952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509" y="4617566"/>
            <a:ext cx="16228571" cy="1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7525" y="592305"/>
            <a:ext cx="4114286" cy="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01" y="9429188"/>
            <a:ext cx="904762" cy="3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5" y="9429188"/>
            <a:ext cx="1695238" cy="3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1072" y="9429188"/>
            <a:ext cx="352381" cy="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47025" y="592306"/>
            <a:ext cx="1495238" cy="3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5"/>
            <a:ext cx="1047619" cy="3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5507" y="2512402"/>
            <a:ext cx="4554701" cy="1324070"/>
            <a:chOff x="6865507" y="2512402"/>
            <a:chExt cx="4554701" cy="13240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3606" y="2350502"/>
              <a:ext cx="1733333" cy="193333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6682" y="3221498"/>
              <a:ext cx="2038095" cy="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1740" y="4122819"/>
            <a:ext cx="4554696" cy="1324069"/>
            <a:chOff x="6851740" y="4122819"/>
            <a:chExt cx="4554696" cy="13240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9839" y="3897444"/>
              <a:ext cx="1971429" cy="20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2911" y="4831914"/>
              <a:ext cx="2009524" cy="7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51709" y="5597246"/>
            <a:ext cx="4554727" cy="1295206"/>
            <a:chOff x="6851709" y="5597246"/>
            <a:chExt cx="4554727" cy="12952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9808" y="5435345"/>
              <a:ext cx="1933333" cy="193333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22911" y="6283619"/>
              <a:ext cx="3209524" cy="7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643" y="2200095"/>
            <a:ext cx="15846429" cy="85593"/>
            <a:chOff x="1219643" y="2200095"/>
            <a:chExt cx="15846429" cy="855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219643" y="2200095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65505" y="7126086"/>
            <a:ext cx="4554696" cy="1218730"/>
            <a:chOff x="6865505" y="7126086"/>
            <a:chExt cx="4554696" cy="12187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03604" y="6908664"/>
              <a:ext cx="2019048" cy="199047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36676" y="7789734"/>
              <a:ext cx="3295238" cy="790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4648" y="9429191"/>
            <a:ext cx="2019048" cy="333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8943" y="4595570"/>
            <a:ext cx="12057143" cy="13047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14885" y="284276"/>
            <a:ext cx="2933333" cy="9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8610" y="612171"/>
            <a:ext cx="1047619" cy="333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4648" y="9429191"/>
            <a:ext cx="2019048" cy="333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4885" y="284276"/>
            <a:ext cx="2933333" cy="98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610" y="612171"/>
            <a:ext cx="1047619" cy="3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9326" y="3199135"/>
            <a:ext cx="7590476" cy="10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29348" y="3204086"/>
            <a:ext cx="884400" cy="1087215"/>
            <a:chOff x="3329348" y="3204086"/>
            <a:chExt cx="884400" cy="10872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9348" y="3204086"/>
              <a:ext cx="884400" cy="108721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9326" y="6118524"/>
            <a:ext cx="9733333" cy="19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29348" y="5845345"/>
            <a:ext cx="884400" cy="1087215"/>
            <a:chOff x="3329348" y="5845345"/>
            <a:chExt cx="884400" cy="10872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9348" y="5845345"/>
              <a:ext cx="884400" cy="1087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4648" y="9429191"/>
            <a:ext cx="1933333" cy="333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1817" y="3216908"/>
            <a:ext cx="4780952" cy="13047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5739" y="148449"/>
            <a:ext cx="2676190" cy="10190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8610" y="612171"/>
            <a:ext cx="1047619" cy="3333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20543" y="5233493"/>
            <a:ext cx="8428571" cy="1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4648" y="9429191"/>
            <a:ext cx="1933333" cy="333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5739" y="148449"/>
            <a:ext cx="2676190" cy="10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610" y="612171"/>
            <a:ext cx="1047619" cy="3333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90775" y="5654443"/>
            <a:ext cx="2876190" cy="13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45834" y="5654443"/>
            <a:ext cx="1752381" cy="1304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3157" y="6916563"/>
            <a:ext cx="6047619" cy="78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52041" y="6916563"/>
            <a:ext cx="4647619" cy="7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8967" y="2990491"/>
            <a:ext cx="2159804" cy="1773172"/>
            <a:chOff x="2998967" y="2990491"/>
            <a:chExt cx="2159804" cy="17731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8967" y="2990491"/>
              <a:ext cx="2159804" cy="177317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01573" y="3709222"/>
            <a:ext cx="2942857" cy="1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45040" y="2674522"/>
            <a:ext cx="2754303" cy="2818191"/>
            <a:chOff x="11245040" y="2674522"/>
            <a:chExt cx="2754303" cy="28181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45040" y="2674522"/>
              <a:ext cx="2754303" cy="2818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5607" y="360922"/>
            <a:ext cx="7580952" cy="76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07336" y="6694632"/>
            <a:ext cx="8733333" cy="15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0785" y="6774080"/>
            <a:ext cx="3876190" cy="1904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904762" cy="3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8610" y="612171"/>
            <a:ext cx="1047619" cy="333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247" y="1219114"/>
            <a:ext cx="3009524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2512" y="5027999"/>
            <a:ext cx="171429" cy="17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9743" y="4534759"/>
            <a:ext cx="3998810" cy="85593"/>
            <a:chOff x="1269743" y="4534759"/>
            <a:chExt cx="3998810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69743" y="4534759"/>
              <a:ext cx="3998810" cy="85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98314" y="4534759"/>
            <a:ext cx="5484524" cy="85593"/>
            <a:chOff x="10898314" y="4534759"/>
            <a:chExt cx="548452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898314" y="4534759"/>
              <a:ext cx="5484524" cy="855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3082" y="4934620"/>
            <a:ext cx="1438095" cy="4380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6225" y="5421077"/>
            <a:ext cx="1247619" cy="4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3082" y="5907534"/>
            <a:ext cx="1533333" cy="4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6225" y="6393991"/>
            <a:ext cx="1304762" cy="4380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5849" y="3943811"/>
            <a:ext cx="1523810" cy="6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41149" y="3943811"/>
            <a:ext cx="1523810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77810" y="4968905"/>
            <a:ext cx="2455957" cy="1288031"/>
            <a:chOff x="11377810" y="4968905"/>
            <a:chExt cx="2455957" cy="128803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43525" y="4934620"/>
              <a:ext cx="523810" cy="40952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43529" y="5421077"/>
              <a:ext cx="876190" cy="40952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43525" y="5907534"/>
              <a:ext cx="1076190" cy="40952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57529" y="5002600"/>
            <a:ext cx="171429" cy="162857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0726" y="5002603"/>
            <a:ext cx="171429" cy="17714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31291" y="4909220"/>
            <a:ext cx="971429" cy="4095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31291" y="5395677"/>
            <a:ext cx="1885714" cy="4095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331291" y="5882134"/>
            <a:ext cx="1657143" cy="43809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31291" y="6368591"/>
            <a:ext cx="923810" cy="6761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2512" y="7001679"/>
            <a:ext cx="171429" cy="16285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2086" y="6940210"/>
            <a:ext cx="2455962" cy="1288031"/>
            <a:chOff x="1512086" y="6940210"/>
            <a:chExt cx="2455962" cy="128803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7801" y="6905925"/>
              <a:ext cx="685714" cy="438095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7810" y="7392382"/>
              <a:ext cx="790476" cy="40952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0944" y="7878839"/>
              <a:ext cx="476190" cy="4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5247" y="1219114"/>
            <a:ext cx="6609524" cy="1304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4583" y="7004409"/>
            <a:ext cx="3780952" cy="13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3640" y="7004411"/>
            <a:ext cx="2276190" cy="13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80538" y="7004409"/>
            <a:ext cx="2952381" cy="8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24823" y="4694594"/>
            <a:ext cx="2295238" cy="361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49088" y="4988394"/>
            <a:ext cx="2323810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78628" y="4306018"/>
            <a:ext cx="529480" cy="529480"/>
            <a:chOff x="2378628" y="4306018"/>
            <a:chExt cx="529480" cy="5294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4820000">
              <a:off x="2378628" y="4306018"/>
              <a:ext cx="529480" cy="5294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6427" y="364857"/>
            <a:ext cx="3314286" cy="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4315" y="3686830"/>
            <a:ext cx="1132808" cy="1304033"/>
            <a:chOff x="1274315" y="3686830"/>
            <a:chExt cx="1132808" cy="13040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00000">
              <a:off x="1274315" y="3686830"/>
              <a:ext cx="1132808" cy="13040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96232" y="3748877"/>
            <a:ext cx="2406825" cy="2541472"/>
            <a:chOff x="2296232" y="3748877"/>
            <a:chExt cx="2406825" cy="25414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6232" y="3748877"/>
              <a:ext cx="2406825" cy="2541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93385" y="4098003"/>
            <a:ext cx="944265" cy="1096674"/>
            <a:chOff x="5793385" y="4098003"/>
            <a:chExt cx="944265" cy="10966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060000">
              <a:off x="5793385" y="4098003"/>
              <a:ext cx="944265" cy="10966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79431" y="3639946"/>
            <a:ext cx="2159804" cy="1773172"/>
            <a:chOff x="12679431" y="3639946"/>
            <a:chExt cx="2159804" cy="177317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79431" y="3639946"/>
              <a:ext cx="2159804" cy="177317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82037" y="4358676"/>
            <a:ext cx="2942857" cy="167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4724" y="3826662"/>
            <a:ext cx="2942857" cy="1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94386" y="4130638"/>
            <a:ext cx="944265" cy="1096674"/>
            <a:chOff x="10994386" y="4130638"/>
            <a:chExt cx="944265" cy="10966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060000">
              <a:off x="10994386" y="4130638"/>
              <a:ext cx="944265" cy="1096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com100</cp:lastModifiedBy>
  <cp:revision>2</cp:revision>
  <dcterms:created xsi:type="dcterms:W3CDTF">2021-02-19T11:07:49Z</dcterms:created>
  <dcterms:modified xsi:type="dcterms:W3CDTF">2021-02-19T02:11:51Z</dcterms:modified>
</cp:coreProperties>
</file>