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6" r:id="rId4"/>
    <p:sldId id="258" r:id="rId5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48" y="-7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4477688" y="2252908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4477686" y="2441828"/>
            <a:ext cx="1518718" cy="170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fTimer 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</a:t>
            </a:r>
            <a:r>
              <a:rPr lang="en-US" altLang="ko-KR" sz="1200" smtClean="0">
                <a:solidFill>
                  <a:schemeClr val="tx1"/>
                </a:solidFill>
              </a:rPr>
              <a:t>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Int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447768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447768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447768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447768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662483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662483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662483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233054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233054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233054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608826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523704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394111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148909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</a:t>
            </a:r>
            <a:r>
              <a:rPr lang="en-US" altLang="ko-KR" sz="1050" smtClean="0"/>
              <a:t>= TList</a:t>
            </a:r>
          </a:p>
          <a:p>
            <a:r>
              <a:rPr lang="en-US" altLang="ko-KR" sz="1050" smtClean="0"/>
              <a:t>fColor = </a:t>
            </a:r>
            <a:r>
              <a:rPr lang="en-US" altLang="ko-KR" sz="1050" smtClean="0"/>
              <a:t>Int</a:t>
            </a:r>
            <a:endParaRPr lang="en-US" altLang="ko-KR" sz="1050" smtClean="0"/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</a:t>
            </a:r>
            <a:r>
              <a:rPr lang="en-US" altLang="ko-KR" sz="1200" smtClean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fColor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fCanvas.Brush.Style = bsClear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fObjList.add(PSelf</a:t>
            </a:r>
            <a:r>
              <a:rPr lang="en-US" altLang="ko-KR" sz="1200" smtClean="0">
                <a:solidFill>
                  <a:schemeClr val="tx1"/>
                </a:solidFill>
              </a:rPr>
              <a:t>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817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75225" y="69777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31390" y="6662605"/>
              <a:ext cx="499" cy="315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31390" y="7373645"/>
              <a:ext cx="15862" cy="148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fObjList[self.fIndex]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fObjList.Delete([self.fIndex</a:t>
            </a:r>
            <a:r>
              <a:rPr lang="en-US" altLang="ko-KR" sz="1200" smtClean="0">
                <a:solidFill>
                  <a:schemeClr val="tx1"/>
                </a:solidFill>
              </a:rPr>
              <a:t>])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865196" y="7416899"/>
            <a:ext cx="3720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TList .add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나중에 </a:t>
            </a:r>
            <a:r>
              <a:rPr lang="en-US" altLang="ko-KR" smtClean="0"/>
              <a:t>TList.Delete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같은지</a:t>
            </a:r>
            <a:r>
              <a:rPr lang="en-US" altLang="ko-KR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7681188" cy="10297216"/>
            <a:chOff x="4926746" y="1599099"/>
            <a:chExt cx="2570645" cy="2481667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2570645" cy="240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  <a:endParaRPr lang="en-US" altLang="ko-KR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49646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10018719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9793163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79523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30" y="1319731"/>
            <a:ext cx="6249769" cy="847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4" y="99037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1498316" y="1978065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</a:t>
            </a:r>
            <a:r>
              <a:rPr lang="en-US" altLang="ko-KR" sz="1200" smtClean="0">
                <a:solidFill>
                  <a:schemeClr val="tx1"/>
                </a:solidFill>
              </a:rPr>
              <a:t>Obj.Draw</a:t>
            </a:r>
            <a:endParaRPr lang="en-US" altLang="ko-KR" sz="1200" smtClean="0">
              <a:solidFill>
                <a:schemeClr val="tx1"/>
              </a:solidFill>
            </a:endParaRP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641563" y="938160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  <a:endCxn id="69" idx="0"/>
          </p:cNvCxnSpPr>
          <p:nvPr/>
        </p:nvCxnSpPr>
        <p:spPr>
          <a:xfrm flipH="1">
            <a:off x="2735571" y="2160314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1928136" y="6814264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4248365" y="726300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1656286" y="7479024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1913622" y="8055088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4248365" y="851769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1641772" y="879297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1" idx="2"/>
            <a:endCxn id="59" idx="0"/>
          </p:cNvCxnSpPr>
          <p:nvPr/>
        </p:nvCxnSpPr>
        <p:spPr>
          <a:xfrm>
            <a:off x="2721057" y="6142584"/>
            <a:ext cx="14515" cy="67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3543008" y="7074636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2735572" y="7335008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2721058" y="7709822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3858546" y="6363742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3528494" y="8315460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2721058" y="8575832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3834250" y="7650752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1193751" y="2355708"/>
            <a:ext cx="5229574" cy="4305707"/>
            <a:chOff x="1179237" y="4392563"/>
            <a:chExt cx="5229574" cy="4305707"/>
          </a:xfrm>
        </p:grpSpPr>
        <p:sp>
          <p:nvSpPr>
            <p:cNvPr id="69" name="순서도: 판단 68"/>
            <p:cNvSpPr/>
            <p:nvPr/>
          </p:nvSpPr>
          <p:spPr>
            <a:xfrm>
              <a:off x="1193751" y="4392563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aObj.fSize 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50 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248364" y="4855167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0800000" flipV="1">
              <a:off x="4248364" y="5904731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순서도: 판단 71"/>
            <p:cNvSpPr/>
            <p:nvPr/>
          </p:nvSpPr>
          <p:spPr>
            <a:xfrm>
              <a:off x="1193751" y="5454742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+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aObj.fSize 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MainForm.Height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 rot="10800000" flipV="1">
              <a:off x="4248364" y="6970076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순서도: 판단 78"/>
            <p:cNvSpPr/>
            <p:nvPr/>
          </p:nvSpPr>
          <p:spPr>
            <a:xfrm>
              <a:off x="1193751" y="6547111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-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aObj.fSize 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0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 rot="10800000" flipV="1">
              <a:off x="4233850" y="8106869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순서도: 판단 80"/>
            <p:cNvSpPr/>
            <p:nvPr/>
          </p:nvSpPr>
          <p:spPr>
            <a:xfrm>
              <a:off x="1179237" y="7658695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+ 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aObj.fSize </a:t>
              </a:r>
              <a:endParaRPr lang="en-US" altLang="ko-KR" sz="120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MainForm.Width</a:t>
              </a:r>
            </a:p>
          </p:txBody>
        </p:sp>
        <p:cxnSp>
          <p:nvCxnSpPr>
            <p:cNvPr id="109" name="Shape 108"/>
            <p:cNvCxnSpPr>
              <a:stCxn id="69" idx="3"/>
              <a:endCxn id="70" idx="0"/>
            </p:cNvCxnSpPr>
            <p:nvPr/>
          </p:nvCxnSpPr>
          <p:spPr>
            <a:xfrm>
              <a:off x="4248363" y="4652935"/>
              <a:ext cx="1080224" cy="2022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69" idx="2"/>
              <a:endCxn id="72" idx="0"/>
            </p:cNvCxnSpPr>
            <p:nvPr/>
          </p:nvCxnSpPr>
          <p:spPr>
            <a:xfrm>
              <a:off x="2721057" y="4913307"/>
              <a:ext cx="0" cy="541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hape 112"/>
            <p:cNvCxnSpPr>
              <a:stCxn id="70" idx="2"/>
            </p:cNvCxnSpPr>
            <p:nvPr/>
          </p:nvCxnSpPr>
          <p:spPr>
            <a:xfrm rot="5400000">
              <a:off x="3952161" y="3862291"/>
              <a:ext cx="152753" cy="26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hape 116"/>
            <p:cNvCxnSpPr>
              <a:stCxn id="72" idx="3"/>
              <a:endCxn id="71" idx="0"/>
            </p:cNvCxnSpPr>
            <p:nvPr/>
          </p:nvCxnSpPr>
          <p:spPr>
            <a:xfrm>
              <a:off x="4248363" y="5715114"/>
              <a:ext cx="1080224" cy="1896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72" idx="2"/>
              <a:endCxn id="79" idx="0"/>
            </p:cNvCxnSpPr>
            <p:nvPr/>
          </p:nvCxnSpPr>
          <p:spPr>
            <a:xfrm>
              <a:off x="2721057" y="5975486"/>
              <a:ext cx="0" cy="571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hape 120"/>
            <p:cNvCxnSpPr>
              <a:stCxn id="71" idx="2"/>
            </p:cNvCxnSpPr>
            <p:nvPr/>
          </p:nvCxnSpPr>
          <p:spPr>
            <a:xfrm rot="5400000">
              <a:off x="3924197" y="4932389"/>
              <a:ext cx="201250" cy="26075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hape 122"/>
            <p:cNvCxnSpPr>
              <a:stCxn id="79" idx="3"/>
              <a:endCxn id="78" idx="0"/>
            </p:cNvCxnSpPr>
            <p:nvPr/>
          </p:nvCxnSpPr>
          <p:spPr>
            <a:xfrm>
              <a:off x="4248363" y="6807483"/>
              <a:ext cx="1080224" cy="1625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79" idx="2"/>
              <a:endCxn id="81" idx="0"/>
            </p:cNvCxnSpPr>
            <p:nvPr/>
          </p:nvCxnSpPr>
          <p:spPr>
            <a:xfrm flipH="1">
              <a:off x="2706543" y="7067855"/>
              <a:ext cx="14514" cy="590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hape 127"/>
            <p:cNvCxnSpPr>
              <a:stCxn id="78" idx="2"/>
            </p:cNvCxnSpPr>
            <p:nvPr/>
          </p:nvCxnSpPr>
          <p:spPr>
            <a:xfrm rot="5400000">
              <a:off x="3920526" y="6008837"/>
              <a:ext cx="216025" cy="260009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hape 129"/>
            <p:cNvCxnSpPr>
              <a:stCxn id="81" idx="3"/>
              <a:endCxn id="80" idx="0"/>
            </p:cNvCxnSpPr>
            <p:nvPr/>
          </p:nvCxnSpPr>
          <p:spPr>
            <a:xfrm>
              <a:off x="4233849" y="7919067"/>
              <a:ext cx="1080224" cy="1878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133"/>
            <p:cNvCxnSpPr>
              <a:stCxn id="80" idx="2"/>
            </p:cNvCxnSpPr>
            <p:nvPr/>
          </p:nvCxnSpPr>
          <p:spPr>
            <a:xfrm rot="5400000">
              <a:off x="3848236" y="7232432"/>
              <a:ext cx="360602" cy="25710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>
            <a:stCxn id="82" idx="2"/>
          </p:cNvCxnSpPr>
          <p:nvPr/>
        </p:nvCxnSpPr>
        <p:spPr>
          <a:xfrm flipH="1">
            <a:off x="2720288" y="9612399"/>
            <a:ext cx="1498" cy="18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43000" y="1310171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  <a:endCxn id="82" idx="0"/>
          </p:cNvCxnSpPr>
          <p:nvPr/>
        </p:nvCxnSpPr>
        <p:spPr>
          <a:xfrm flipH="1">
            <a:off x="2721786" y="9023770"/>
            <a:ext cx="209" cy="35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8316" y="153631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64" idx="2"/>
            <a:endCxn id="62" idx="0"/>
          </p:cNvCxnSpPr>
          <p:nvPr/>
        </p:nvCxnSpPr>
        <p:spPr>
          <a:xfrm>
            <a:off x="2743000" y="1718568"/>
            <a:ext cx="0" cy="25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3256219" y="148909"/>
            <a:ext cx="10734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</a:t>
            </a:r>
          </a:p>
          <a:p>
            <a:r>
              <a:rPr lang="en-US" altLang="ko-KR" sz="1050" smtClean="0"/>
              <a:t>fObjList </a:t>
            </a:r>
            <a:r>
              <a:rPr lang="en-US" altLang="ko-KR" sz="1050" smtClean="0"/>
              <a:t>= TList</a:t>
            </a:r>
          </a:p>
          <a:p>
            <a:r>
              <a:rPr lang="en-US" altLang="ko-KR" sz="1050" smtClean="0"/>
              <a:t>fColor = </a:t>
            </a:r>
            <a:r>
              <a:rPr lang="en-US" altLang="ko-KR" sz="1050" smtClean="0"/>
              <a:t>Int</a:t>
            </a:r>
            <a:endParaRPr lang="en-US" altLang="ko-KR" sz="1050" smtClean="0"/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301</Words>
  <Application>Microsoft Office PowerPoint</Application>
  <PresentationFormat>사용자 지정</PresentationFormat>
  <Paragraphs>126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1032</cp:revision>
  <dcterms:created xsi:type="dcterms:W3CDTF">2019-01-27T22:56:58Z</dcterms:created>
  <dcterms:modified xsi:type="dcterms:W3CDTF">2019-02-06T23:08:24Z</dcterms:modified>
</cp:coreProperties>
</file>