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74" r:id="rId3"/>
  </p:sldIdLst>
  <p:sldSz cx="14401800" cy="9001125"/>
  <p:notesSz cx="6858000" cy="9144000"/>
  <p:defaultTextStyle>
    <a:defPPr>
      <a:defRPr lang="ko-KR"/>
    </a:defPPr>
    <a:lvl1pPr marL="0" algn="l" defTabSz="699187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9593" algn="l" defTabSz="699187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99187" algn="l" defTabSz="699187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48780" algn="l" defTabSz="699187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98372" algn="l" defTabSz="699187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47966" algn="l" defTabSz="699187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97559" algn="l" defTabSz="699187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47152" algn="l" defTabSz="699187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96746" algn="l" defTabSz="699187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8" autoAdjust="0"/>
    <p:restoredTop sz="99691" autoAdjust="0"/>
  </p:normalViewPr>
  <p:slideViewPr>
    <p:cSldViewPr snapToObjects="1">
      <p:cViewPr varScale="1">
        <p:scale>
          <a:sx n="89" d="100"/>
          <a:sy n="89" d="100"/>
        </p:scale>
        <p:origin x="-950" y="-67"/>
      </p:cViewPr>
      <p:guideLst>
        <p:guide orient="horz" pos="2836"/>
        <p:guide pos="4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67A7C-AD5F-408B-A63E-11878FD7E7F7}" type="datetimeFigureOut">
              <a:rPr lang="ko-KR" altLang="en-US" smtClean="0"/>
              <a:pPr/>
              <a:t>2019-02-15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BDD45-33EC-43B3-AE61-CEFB0DE2D4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99187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9593" algn="l" defTabSz="699187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99187" algn="l" defTabSz="699187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48780" algn="l" defTabSz="699187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98372" algn="l" defTabSz="699187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47966" algn="l" defTabSz="699187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97559" algn="l" defTabSz="699187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47152" algn="l" defTabSz="699187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96746" algn="l" defTabSz="699187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0137" y="2796189"/>
            <a:ext cx="12241529" cy="192940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60272" y="5100639"/>
            <a:ext cx="10081261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95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99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48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98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47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97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47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96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441310" y="360469"/>
            <a:ext cx="3240405" cy="76801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20097" y="360469"/>
            <a:ext cx="9481185" cy="76801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7647" y="5784062"/>
            <a:ext cx="12241529" cy="1787724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37647" y="3815063"/>
            <a:ext cx="12241529" cy="1968996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95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9918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487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9837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4796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9755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4715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9674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20094" y="2100268"/>
            <a:ext cx="6360795" cy="594032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20919" y="2100268"/>
            <a:ext cx="6360795" cy="594032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89" y="2014837"/>
            <a:ext cx="6363296" cy="83968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9593" indent="0">
              <a:buNone/>
              <a:defRPr sz="1500" b="1"/>
            </a:lvl2pPr>
            <a:lvl3pPr marL="699187" indent="0">
              <a:buNone/>
              <a:defRPr sz="1400" b="1"/>
            </a:lvl3pPr>
            <a:lvl4pPr marL="1048780" indent="0">
              <a:buNone/>
              <a:defRPr sz="1200" b="1"/>
            </a:lvl4pPr>
            <a:lvl5pPr marL="1398372" indent="0">
              <a:buNone/>
              <a:defRPr sz="1200" b="1"/>
            </a:lvl5pPr>
            <a:lvl6pPr marL="1747966" indent="0">
              <a:buNone/>
              <a:defRPr sz="1200" b="1"/>
            </a:lvl6pPr>
            <a:lvl7pPr marL="2097559" indent="0">
              <a:buNone/>
              <a:defRPr sz="1200" b="1"/>
            </a:lvl7pPr>
            <a:lvl8pPr marL="2447152" indent="0">
              <a:buNone/>
              <a:defRPr sz="1200" b="1"/>
            </a:lvl8pPr>
            <a:lvl9pPr marL="2796746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20089" y="2854528"/>
            <a:ext cx="6363296" cy="518606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315918" y="2014837"/>
            <a:ext cx="6365797" cy="83968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9593" indent="0">
              <a:buNone/>
              <a:defRPr sz="1500" b="1"/>
            </a:lvl2pPr>
            <a:lvl3pPr marL="699187" indent="0">
              <a:buNone/>
              <a:defRPr sz="1400" b="1"/>
            </a:lvl3pPr>
            <a:lvl4pPr marL="1048780" indent="0">
              <a:buNone/>
              <a:defRPr sz="1200" b="1"/>
            </a:lvl4pPr>
            <a:lvl5pPr marL="1398372" indent="0">
              <a:buNone/>
              <a:defRPr sz="1200" b="1"/>
            </a:lvl5pPr>
            <a:lvl6pPr marL="1747966" indent="0">
              <a:buNone/>
              <a:defRPr sz="1200" b="1"/>
            </a:lvl6pPr>
            <a:lvl7pPr marL="2097559" indent="0">
              <a:buNone/>
              <a:defRPr sz="1200" b="1"/>
            </a:lvl7pPr>
            <a:lvl8pPr marL="2447152" indent="0">
              <a:buNone/>
              <a:defRPr sz="1200" b="1"/>
            </a:lvl8pPr>
            <a:lvl9pPr marL="2796746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315918" y="2854528"/>
            <a:ext cx="6365797" cy="518606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8" y="358382"/>
            <a:ext cx="4738093" cy="152519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30706" y="358383"/>
            <a:ext cx="8051007" cy="768221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20098" y="1883573"/>
            <a:ext cx="4738093" cy="6157020"/>
          </a:xfrm>
        </p:spPr>
        <p:txBody>
          <a:bodyPr/>
          <a:lstStyle>
            <a:lvl1pPr marL="0" indent="0">
              <a:buNone/>
              <a:defRPr sz="1100"/>
            </a:lvl1pPr>
            <a:lvl2pPr marL="349593" indent="0">
              <a:buNone/>
              <a:defRPr sz="900"/>
            </a:lvl2pPr>
            <a:lvl3pPr marL="699187" indent="0">
              <a:buNone/>
              <a:defRPr sz="800"/>
            </a:lvl3pPr>
            <a:lvl4pPr marL="1048780" indent="0">
              <a:buNone/>
              <a:defRPr sz="700"/>
            </a:lvl4pPr>
            <a:lvl5pPr marL="1398372" indent="0">
              <a:buNone/>
              <a:defRPr sz="700"/>
            </a:lvl5pPr>
            <a:lvl6pPr marL="1747966" indent="0">
              <a:buNone/>
              <a:defRPr sz="700"/>
            </a:lvl6pPr>
            <a:lvl7pPr marL="2097559" indent="0">
              <a:buNone/>
              <a:defRPr sz="700"/>
            </a:lvl7pPr>
            <a:lvl8pPr marL="2447152" indent="0">
              <a:buNone/>
              <a:defRPr sz="700"/>
            </a:lvl8pPr>
            <a:lvl9pPr marL="2796746" indent="0">
              <a:buNone/>
              <a:defRPr sz="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2857" y="6300789"/>
            <a:ext cx="8641080" cy="74384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822857" y="804270"/>
            <a:ext cx="8641080" cy="5400675"/>
          </a:xfrm>
        </p:spPr>
        <p:txBody>
          <a:bodyPr/>
          <a:lstStyle>
            <a:lvl1pPr marL="0" indent="0">
              <a:buNone/>
              <a:defRPr sz="2400"/>
            </a:lvl1pPr>
            <a:lvl2pPr marL="349593" indent="0">
              <a:buNone/>
              <a:defRPr sz="2100"/>
            </a:lvl2pPr>
            <a:lvl3pPr marL="699187" indent="0">
              <a:buNone/>
              <a:defRPr sz="1800"/>
            </a:lvl3pPr>
            <a:lvl4pPr marL="1048780" indent="0">
              <a:buNone/>
              <a:defRPr sz="1500"/>
            </a:lvl4pPr>
            <a:lvl5pPr marL="1398372" indent="0">
              <a:buNone/>
              <a:defRPr sz="1500"/>
            </a:lvl5pPr>
            <a:lvl6pPr marL="1747966" indent="0">
              <a:buNone/>
              <a:defRPr sz="1500"/>
            </a:lvl6pPr>
            <a:lvl7pPr marL="2097559" indent="0">
              <a:buNone/>
              <a:defRPr sz="1500"/>
            </a:lvl7pPr>
            <a:lvl8pPr marL="2447152" indent="0">
              <a:buNone/>
              <a:defRPr sz="1500"/>
            </a:lvl8pPr>
            <a:lvl9pPr marL="2796746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22857" y="7044632"/>
            <a:ext cx="8641080" cy="1056383"/>
          </a:xfrm>
        </p:spPr>
        <p:txBody>
          <a:bodyPr/>
          <a:lstStyle>
            <a:lvl1pPr marL="0" indent="0">
              <a:buNone/>
              <a:defRPr sz="1100"/>
            </a:lvl1pPr>
            <a:lvl2pPr marL="349593" indent="0">
              <a:buNone/>
              <a:defRPr sz="900"/>
            </a:lvl2pPr>
            <a:lvl3pPr marL="699187" indent="0">
              <a:buNone/>
              <a:defRPr sz="800"/>
            </a:lvl3pPr>
            <a:lvl4pPr marL="1048780" indent="0">
              <a:buNone/>
              <a:defRPr sz="700"/>
            </a:lvl4pPr>
            <a:lvl5pPr marL="1398372" indent="0">
              <a:buNone/>
              <a:defRPr sz="700"/>
            </a:lvl5pPr>
            <a:lvl6pPr marL="1747966" indent="0">
              <a:buNone/>
              <a:defRPr sz="700"/>
            </a:lvl6pPr>
            <a:lvl7pPr marL="2097559" indent="0">
              <a:buNone/>
              <a:defRPr sz="700"/>
            </a:lvl7pPr>
            <a:lvl8pPr marL="2447152" indent="0">
              <a:buNone/>
              <a:defRPr sz="700"/>
            </a:lvl8pPr>
            <a:lvl9pPr marL="2796746" indent="0">
              <a:buNone/>
              <a:defRPr sz="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20090" y="360464"/>
            <a:ext cx="12961621" cy="1500188"/>
          </a:xfrm>
          <a:prstGeom prst="rect">
            <a:avLst/>
          </a:prstGeom>
        </p:spPr>
        <p:txBody>
          <a:bodyPr vert="horz" lIns="69919" tIns="34959" rIns="69919" bIns="34959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2100268"/>
            <a:ext cx="12961621" cy="5940326"/>
          </a:xfrm>
          <a:prstGeom prst="rect">
            <a:avLst/>
          </a:prstGeom>
        </p:spPr>
        <p:txBody>
          <a:bodyPr vert="horz" lIns="69919" tIns="34959" rIns="69919" bIns="34959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0090" y="8342716"/>
            <a:ext cx="3360421" cy="479226"/>
          </a:xfrm>
          <a:prstGeom prst="rect">
            <a:avLst/>
          </a:prstGeom>
        </p:spPr>
        <p:txBody>
          <a:bodyPr vert="horz" lIns="69919" tIns="34959" rIns="69919" bIns="3495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04D26-9F52-4BDC-BF0C-6D058CC4650D}" type="datetimeFigureOut">
              <a:rPr lang="ko-KR" altLang="en-US" smtClean="0"/>
              <a:pPr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920617" y="8342716"/>
            <a:ext cx="4560569" cy="479226"/>
          </a:xfrm>
          <a:prstGeom prst="rect">
            <a:avLst/>
          </a:prstGeom>
        </p:spPr>
        <p:txBody>
          <a:bodyPr vert="horz" lIns="69919" tIns="34959" rIns="69919" bIns="3495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321290" y="8342716"/>
            <a:ext cx="3360421" cy="479226"/>
          </a:xfrm>
          <a:prstGeom prst="rect">
            <a:avLst/>
          </a:prstGeom>
        </p:spPr>
        <p:txBody>
          <a:bodyPr vert="horz" lIns="69919" tIns="34959" rIns="69919" bIns="3495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99187" rtl="0" eaLnBrk="1" latinLnBrk="1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2195" indent="-262195" algn="l" defTabSz="699187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68089" indent="-218496" algn="l" defTabSz="699187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73982" indent="-174796" algn="l" defTabSz="699187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577" indent="-174796" algn="l" defTabSz="699187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73170" indent="-174796" algn="l" defTabSz="699187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22763" indent="-174796" algn="l" defTabSz="699187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2356" indent="-174796" algn="l" defTabSz="699187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21949" indent="-174796" algn="l" defTabSz="699187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71543" indent="-174796" algn="l" defTabSz="699187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99187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9593" algn="l" defTabSz="699187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99187" algn="l" defTabSz="699187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48780" algn="l" defTabSz="699187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98372" algn="l" defTabSz="699187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47966" algn="l" defTabSz="699187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97559" algn="l" defTabSz="699187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47152" algn="l" defTabSz="699187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96746" algn="l" defTabSz="699187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178853" y="195844"/>
            <a:ext cx="1232784" cy="378377"/>
          </a:xfrm>
          <a:prstGeom prst="rect">
            <a:avLst/>
          </a:prstGeom>
          <a:noFill/>
        </p:spPr>
        <p:txBody>
          <a:bodyPr wrap="none" lIns="69919" tIns="34959" rIns="69919" bIns="34959" rtlCol="0">
            <a:spAutoFit/>
          </a:bodyPr>
          <a:lstStyle/>
          <a:p>
            <a:r>
              <a:rPr lang="en-US" altLang="ko-KR" sz="2000" smtClean="0"/>
              <a:t>&lt;Server&gt;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66521" y="300096"/>
            <a:ext cx="2188174" cy="255267"/>
          </a:xfrm>
          <a:prstGeom prst="rect">
            <a:avLst/>
          </a:prstGeom>
          <a:noFill/>
        </p:spPr>
        <p:txBody>
          <a:bodyPr wrap="none" lIns="69919" tIns="34959" rIns="69919" bIns="34959" rtlCol="0">
            <a:spAutoFit/>
          </a:bodyPr>
          <a:lstStyle/>
          <a:p>
            <a:r>
              <a:rPr lang="en-US" altLang="ko-KR" sz="1200" smtClean="0"/>
              <a:t>fserverSocket : TServerSocket</a:t>
            </a:r>
            <a:endParaRPr lang="ko-KR" altLang="en-US" sz="1200"/>
          </a:p>
        </p:txBody>
      </p:sp>
      <p:sp>
        <p:nvSpPr>
          <p:cNvPr id="4" name="직사각형 3"/>
          <p:cNvSpPr/>
          <p:nvPr/>
        </p:nvSpPr>
        <p:spPr>
          <a:xfrm rot="10800000" flipV="1">
            <a:off x="656164" y="1116186"/>
            <a:ext cx="5824656" cy="36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5" name="순서도: 수행의 시작/종료 4"/>
          <p:cNvSpPr/>
          <p:nvPr/>
        </p:nvSpPr>
        <p:spPr>
          <a:xfrm>
            <a:off x="1418481" y="1240336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순서도: 수행의 시작/종료 5"/>
          <p:cNvSpPr/>
          <p:nvPr/>
        </p:nvSpPr>
        <p:spPr>
          <a:xfrm>
            <a:off x="1407733" y="4212530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순서도: 판단 7"/>
          <p:cNvSpPr/>
          <p:nvPr/>
        </p:nvSpPr>
        <p:spPr>
          <a:xfrm>
            <a:off x="1043200" y="1879733"/>
            <a:ext cx="2575968" cy="34511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fServerSocekt =nil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96492" y="756146"/>
            <a:ext cx="2566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SvrConnect(Sender : TObject)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78998" y="1856873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828017" y="2224847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2409106" y="2340322"/>
            <a:ext cx="3927698" cy="450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fServerSocket := TServerSocket.Create(Self)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fServerSocket.OnClientRead := ServerSocketClientRead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703420" y="3060401"/>
            <a:ext cx="3257120" cy="894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fserverSocket.port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StrToInt(SvrPortEdit.Text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fServerSocket.Active </a:t>
            </a:r>
            <a:r>
              <a:rPr lang="en-US" altLang="ko-KR" sz="1200" smtClean="0">
                <a:solidFill>
                  <a:schemeClr val="tx1"/>
                </a:solidFill>
              </a:rPr>
              <a:t>= True         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SvrConnectBtn.Enabled </a:t>
            </a:r>
            <a:r>
              <a:rPr lang="en-US" altLang="ko-KR" sz="1200" smtClean="0">
                <a:solidFill>
                  <a:schemeClr val="tx1"/>
                </a:solidFill>
              </a:rPr>
              <a:t>=False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SvrDisConnectBtn.Enabled = True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16" name="Shape 15"/>
          <p:cNvCxnSpPr>
            <a:stCxn id="8" idx="3"/>
            <a:endCxn id="13" idx="0"/>
          </p:cNvCxnSpPr>
          <p:nvPr/>
        </p:nvCxnSpPr>
        <p:spPr>
          <a:xfrm>
            <a:off x="3619168" y="2052290"/>
            <a:ext cx="753787" cy="2880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8" idx="2"/>
            <a:endCxn id="14" idx="0"/>
          </p:cNvCxnSpPr>
          <p:nvPr/>
        </p:nvCxnSpPr>
        <p:spPr>
          <a:xfrm>
            <a:off x="2331184" y="2224847"/>
            <a:ext cx="796" cy="8355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2"/>
            <a:endCxn id="8" idx="0"/>
          </p:cNvCxnSpPr>
          <p:nvPr/>
        </p:nvCxnSpPr>
        <p:spPr>
          <a:xfrm flipH="1">
            <a:off x="2331184" y="1548234"/>
            <a:ext cx="9185" cy="331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2"/>
            <a:endCxn id="6" idx="0"/>
          </p:cNvCxnSpPr>
          <p:nvPr/>
        </p:nvCxnSpPr>
        <p:spPr>
          <a:xfrm flipH="1">
            <a:off x="2329621" y="3955360"/>
            <a:ext cx="2359" cy="257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13" idx="2"/>
          </p:cNvCxnSpPr>
          <p:nvPr/>
        </p:nvCxnSpPr>
        <p:spPr>
          <a:xfrm rot="5400000">
            <a:off x="3279072" y="1841169"/>
            <a:ext cx="144435" cy="20433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 rot="10800000" flipV="1">
            <a:off x="7056884" y="1116186"/>
            <a:ext cx="4464496" cy="3240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30" name="순서도: 수행의 시작/종료 29"/>
          <p:cNvSpPr/>
          <p:nvPr/>
        </p:nvSpPr>
        <p:spPr>
          <a:xfrm>
            <a:off x="7819201" y="1240336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순서도: 수행의 시작/종료 30"/>
          <p:cNvSpPr/>
          <p:nvPr/>
        </p:nvSpPr>
        <p:spPr>
          <a:xfrm>
            <a:off x="7808453" y="3780483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순서도: 판단 31"/>
          <p:cNvSpPr/>
          <p:nvPr/>
        </p:nvSpPr>
        <p:spPr>
          <a:xfrm>
            <a:off x="7443920" y="1879733"/>
            <a:ext cx="2575968" cy="34511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fServerSocekt =nil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08453" y="756146"/>
            <a:ext cx="2817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SvrDisConnect(Sender : TObject)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656858" y="1879733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8228737" y="2224847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 rot="10800000" flipV="1">
            <a:off x="10232187" y="2340322"/>
            <a:ext cx="108297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Exit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 rot="10800000" flipV="1">
            <a:off x="7445512" y="2628354"/>
            <a:ext cx="2574376" cy="894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fServerSocket.Active </a:t>
            </a:r>
            <a:r>
              <a:rPr lang="en-US" altLang="ko-KR" sz="1200" smtClean="0">
                <a:solidFill>
                  <a:schemeClr val="tx1"/>
                </a:solidFill>
              </a:rPr>
              <a:t>= False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</a:t>
            </a:r>
            <a:r>
              <a:rPr lang="en-US" altLang="ko-KR" sz="1200" smtClean="0">
                <a:solidFill>
                  <a:schemeClr val="tx1"/>
                </a:solidFill>
              </a:rPr>
              <a:t>SvrConnectBtn.Enabled </a:t>
            </a:r>
            <a:r>
              <a:rPr lang="en-US" altLang="ko-KR" sz="1200" smtClean="0">
                <a:solidFill>
                  <a:schemeClr val="tx1"/>
                </a:solidFill>
              </a:rPr>
              <a:t>= True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</a:t>
            </a:r>
            <a:r>
              <a:rPr lang="en-US" altLang="ko-KR" sz="1200" smtClean="0">
                <a:solidFill>
                  <a:schemeClr val="tx1"/>
                </a:solidFill>
              </a:rPr>
              <a:t>SvrDisconnectBtn.Enabled </a:t>
            </a:r>
            <a:r>
              <a:rPr lang="en-US" altLang="ko-KR" sz="1200" smtClean="0">
                <a:solidFill>
                  <a:schemeClr val="tx1"/>
                </a:solidFill>
              </a:rPr>
              <a:t>= False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38" name="Shape 37"/>
          <p:cNvCxnSpPr>
            <a:stCxn id="32" idx="3"/>
            <a:endCxn id="36" idx="0"/>
          </p:cNvCxnSpPr>
          <p:nvPr/>
        </p:nvCxnSpPr>
        <p:spPr>
          <a:xfrm>
            <a:off x="10019888" y="2052290"/>
            <a:ext cx="753787" cy="2880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2" idx="2"/>
            <a:endCxn id="37" idx="0"/>
          </p:cNvCxnSpPr>
          <p:nvPr/>
        </p:nvCxnSpPr>
        <p:spPr>
          <a:xfrm>
            <a:off x="8731904" y="2224847"/>
            <a:ext cx="796" cy="403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0" idx="2"/>
            <a:endCxn id="32" idx="0"/>
          </p:cNvCxnSpPr>
          <p:nvPr/>
        </p:nvCxnSpPr>
        <p:spPr>
          <a:xfrm flipH="1">
            <a:off x="8731904" y="1548234"/>
            <a:ext cx="9185" cy="331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7" idx="2"/>
            <a:endCxn id="31" idx="0"/>
          </p:cNvCxnSpPr>
          <p:nvPr/>
        </p:nvCxnSpPr>
        <p:spPr>
          <a:xfrm flipH="1">
            <a:off x="8730341" y="3523313"/>
            <a:ext cx="2359" cy="257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 rot="10800000" flipV="1">
            <a:off x="360140" y="5220642"/>
            <a:ext cx="6497483" cy="3024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49" name="순서도: 수행의 시작/종료 48"/>
          <p:cNvSpPr/>
          <p:nvPr/>
        </p:nvSpPr>
        <p:spPr>
          <a:xfrm>
            <a:off x="1530725" y="5344792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순서도: 수행의 시작/종료 49"/>
          <p:cNvSpPr/>
          <p:nvPr/>
        </p:nvSpPr>
        <p:spPr>
          <a:xfrm>
            <a:off x="1519977" y="7721056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순서도: 판단 50"/>
          <p:cNvSpPr/>
          <p:nvPr/>
        </p:nvSpPr>
        <p:spPr>
          <a:xfrm>
            <a:off x="448911" y="5799523"/>
            <a:ext cx="3989034" cy="52978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(Key = VK_RETURN) and (fServerSocket </a:t>
            </a:r>
            <a:r>
              <a:rPr lang="en-US" altLang="ko-KR" sz="1200" smtClean="0">
                <a:solidFill>
                  <a:schemeClr val="tx1"/>
                </a:solidFill>
              </a:rPr>
              <a:t>&lt;&gt; </a:t>
            </a:r>
            <a:r>
              <a:rPr lang="en-US" altLang="ko-KR" sz="1200" smtClean="0">
                <a:solidFill>
                  <a:schemeClr val="tx1"/>
                </a:solidFill>
              </a:rPr>
              <a:t>nul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40261" y="6329303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 rot="10800000" flipV="1">
            <a:off x="3041200" y="6657984"/>
            <a:ext cx="3667422" cy="866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>
            <a:stCxn id="49" idx="2"/>
            <a:endCxn id="51" idx="0"/>
          </p:cNvCxnSpPr>
          <p:nvPr/>
        </p:nvCxnSpPr>
        <p:spPr>
          <a:xfrm flipH="1">
            <a:off x="2443428" y="5652690"/>
            <a:ext cx="9185" cy="146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87363" y="4912865"/>
            <a:ext cx="5566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SendTextToClient(Sender : TObject; Key : Word; Shift : TShiftState)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76903" y="5292650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 : Int</a:t>
            </a:r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4319495" y="5799523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71" name="직사각형 70"/>
          <p:cNvSpPr/>
          <p:nvPr/>
        </p:nvSpPr>
        <p:spPr>
          <a:xfrm rot="10800000" flipV="1">
            <a:off x="3041202" y="6444776"/>
            <a:ext cx="366742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i = 1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en-US" altLang="ko-KR" sz="1200" smtClean="0">
                <a:solidFill>
                  <a:schemeClr val="tx1"/>
                </a:solidFill>
              </a:rPr>
              <a:t>fServerSocket.Socket.ActiveConnections</a:t>
            </a:r>
            <a:r>
              <a:rPr lang="en-US" altLang="ko-KR" sz="1200" smtClean="0">
                <a:solidFill>
                  <a:schemeClr val="tx1"/>
                </a:solidFill>
              </a:rPr>
              <a:t>, 1</a:t>
            </a:r>
          </a:p>
        </p:txBody>
      </p:sp>
      <p:sp>
        <p:nvSpPr>
          <p:cNvPr id="72" name="직사각형 71"/>
          <p:cNvSpPr/>
          <p:nvPr/>
        </p:nvSpPr>
        <p:spPr>
          <a:xfrm rot="10800000" flipV="1">
            <a:off x="3173413" y="6876825"/>
            <a:ext cx="339064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fServerSocket.Socket.Connections[i].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SendText(SvrSendEdit.Text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4" name="Shape 73"/>
          <p:cNvCxnSpPr>
            <a:stCxn id="51" idx="3"/>
            <a:endCxn id="71" idx="0"/>
          </p:cNvCxnSpPr>
          <p:nvPr/>
        </p:nvCxnSpPr>
        <p:spPr>
          <a:xfrm>
            <a:off x="4437945" y="6064413"/>
            <a:ext cx="436968" cy="3803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1" idx="2"/>
            <a:endCxn id="50" idx="0"/>
          </p:cNvCxnSpPr>
          <p:nvPr/>
        </p:nvCxnSpPr>
        <p:spPr>
          <a:xfrm flipH="1">
            <a:off x="2441865" y="6329303"/>
            <a:ext cx="1563" cy="1391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71" idx="2"/>
            <a:endCxn id="72" idx="0"/>
          </p:cNvCxnSpPr>
          <p:nvPr/>
        </p:nvCxnSpPr>
        <p:spPr>
          <a:xfrm flipH="1">
            <a:off x="4868733" y="6660800"/>
            <a:ext cx="6180" cy="216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2" idx="2"/>
            <a:endCxn id="55" idx="2"/>
          </p:cNvCxnSpPr>
          <p:nvPr/>
        </p:nvCxnSpPr>
        <p:spPr>
          <a:xfrm>
            <a:off x="4868733" y="7308873"/>
            <a:ext cx="617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83"/>
          <p:cNvCxnSpPr>
            <a:stCxn id="55" idx="2"/>
          </p:cNvCxnSpPr>
          <p:nvPr/>
        </p:nvCxnSpPr>
        <p:spPr>
          <a:xfrm rot="5400000">
            <a:off x="3606212" y="6362114"/>
            <a:ext cx="105917" cy="24314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 rot="10800000" flipV="1">
            <a:off x="7419980" y="5724696"/>
            <a:ext cx="5959924" cy="2304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443920" y="5416919"/>
            <a:ext cx="5935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ServerSocketClientRead(Sender : TObject; Socket : TCustomWinSocket)</a:t>
            </a:r>
          </a:p>
        </p:txBody>
      </p:sp>
      <p:sp>
        <p:nvSpPr>
          <p:cNvPr id="97" name="순서도: 판단 96"/>
          <p:cNvSpPr/>
          <p:nvPr/>
        </p:nvSpPr>
        <p:spPr>
          <a:xfrm>
            <a:off x="7621493" y="6320506"/>
            <a:ext cx="2970185" cy="34511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Socket </a:t>
            </a:r>
            <a:r>
              <a:rPr lang="en-US" altLang="ko-KR" sz="1200" smtClean="0">
                <a:solidFill>
                  <a:schemeClr val="tx1"/>
                </a:solidFill>
              </a:rPr>
              <a:t>&lt;&gt; nil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순서도: 수행의 시작/종료 99"/>
          <p:cNvSpPr/>
          <p:nvPr/>
        </p:nvSpPr>
        <p:spPr>
          <a:xfrm>
            <a:off x="8186861" y="5810746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순서도: 수행의 시작/종료 100"/>
          <p:cNvSpPr/>
          <p:nvPr/>
        </p:nvSpPr>
        <p:spPr>
          <a:xfrm>
            <a:off x="8176113" y="7380881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 rot="10800000" flipV="1">
            <a:off x="10006356" y="6876825"/>
            <a:ext cx="309920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CltRecvMemo.Lines.Add(Socket.ReceiveText)</a:t>
            </a:r>
          </a:p>
        </p:txBody>
      </p:sp>
      <p:cxnSp>
        <p:nvCxnSpPr>
          <p:cNvPr id="105" name="Shape 104"/>
          <p:cNvCxnSpPr>
            <a:stCxn id="97" idx="3"/>
            <a:endCxn id="103" idx="0"/>
          </p:cNvCxnSpPr>
          <p:nvPr/>
        </p:nvCxnSpPr>
        <p:spPr>
          <a:xfrm>
            <a:off x="10591678" y="6493063"/>
            <a:ext cx="964278" cy="3837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100" idx="2"/>
            <a:endCxn id="97" idx="0"/>
          </p:cNvCxnSpPr>
          <p:nvPr/>
        </p:nvCxnSpPr>
        <p:spPr>
          <a:xfrm flipH="1">
            <a:off x="9106586" y="6118644"/>
            <a:ext cx="2163" cy="201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97" idx="2"/>
            <a:endCxn id="101" idx="0"/>
          </p:cNvCxnSpPr>
          <p:nvPr/>
        </p:nvCxnSpPr>
        <p:spPr>
          <a:xfrm flipH="1">
            <a:off x="9098001" y="6665620"/>
            <a:ext cx="8585" cy="715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72108" y="36066"/>
            <a:ext cx="1163919" cy="378377"/>
          </a:xfrm>
          <a:prstGeom prst="rect">
            <a:avLst/>
          </a:prstGeom>
          <a:noFill/>
        </p:spPr>
        <p:txBody>
          <a:bodyPr wrap="none" lIns="69919" tIns="34959" rIns="69919" bIns="34959" rtlCol="0">
            <a:spAutoFit/>
          </a:bodyPr>
          <a:lstStyle/>
          <a:p>
            <a:r>
              <a:rPr lang="en-US" altLang="ko-KR" sz="2000" smtClean="0"/>
              <a:t>&lt;Client&gt;</a:t>
            </a:r>
            <a:endParaRPr lang="en-US" altLang="ko-KR" sz="2000" smtClean="0"/>
          </a:p>
        </p:txBody>
      </p:sp>
      <p:sp>
        <p:nvSpPr>
          <p:cNvPr id="3" name="TextBox 2"/>
          <p:cNvSpPr txBox="1"/>
          <p:nvPr/>
        </p:nvSpPr>
        <p:spPr>
          <a:xfrm>
            <a:off x="11966521" y="300096"/>
            <a:ext cx="2188174" cy="255267"/>
          </a:xfrm>
          <a:prstGeom prst="rect">
            <a:avLst/>
          </a:prstGeom>
          <a:noFill/>
        </p:spPr>
        <p:txBody>
          <a:bodyPr wrap="none" lIns="69919" tIns="34959" rIns="69919" bIns="34959" rtlCol="0">
            <a:spAutoFit/>
          </a:bodyPr>
          <a:lstStyle/>
          <a:p>
            <a:r>
              <a:rPr lang="en-US" altLang="ko-KR" sz="1200" smtClean="0"/>
              <a:t>fClientSocket : TClientSocket</a:t>
            </a:r>
            <a:endParaRPr lang="ko-KR" altLang="en-US" sz="1200"/>
          </a:p>
        </p:txBody>
      </p:sp>
      <p:sp>
        <p:nvSpPr>
          <p:cNvPr id="4" name="직사각형 3"/>
          <p:cNvSpPr/>
          <p:nvPr/>
        </p:nvSpPr>
        <p:spPr>
          <a:xfrm rot="10800000" flipV="1">
            <a:off x="656164" y="468113"/>
            <a:ext cx="5824656" cy="3796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5" name="순서도: 수행의 시작/종료 4"/>
          <p:cNvSpPr/>
          <p:nvPr/>
        </p:nvSpPr>
        <p:spPr>
          <a:xfrm>
            <a:off x="1418481" y="592264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순서도: 수행의 시작/종료 5"/>
          <p:cNvSpPr/>
          <p:nvPr/>
        </p:nvSpPr>
        <p:spPr>
          <a:xfrm>
            <a:off x="1407733" y="3832624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순서도: 판단 7"/>
          <p:cNvSpPr/>
          <p:nvPr/>
        </p:nvSpPr>
        <p:spPr>
          <a:xfrm>
            <a:off x="1043200" y="1231661"/>
            <a:ext cx="2575968" cy="34511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fClientSocekt =nil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96492" y="108074"/>
            <a:ext cx="2542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CltConnect(Sender : TObject)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78998" y="1208801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828017" y="1576775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2409106" y="1692250"/>
            <a:ext cx="3927698" cy="863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fClientSocket</a:t>
            </a:r>
            <a:r>
              <a:rPr lang="en-US" altLang="ko-KR" sz="1200" smtClean="0">
                <a:solidFill>
                  <a:schemeClr val="tx1"/>
                </a:solidFill>
              </a:rPr>
              <a:t>:= TClientSocket.Create(Self</a:t>
            </a:r>
            <a:r>
              <a:rPr lang="en-US" altLang="ko-KR" sz="1200" smtClean="0">
                <a:solidFill>
                  <a:schemeClr val="tx1"/>
                </a:solidFill>
              </a:rPr>
              <a:t>))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OnConnect= </a:t>
            </a:r>
            <a:r>
              <a:rPr lang="en-US" altLang="ko-KR" sz="1200" smtClean="0">
                <a:solidFill>
                  <a:schemeClr val="tx1"/>
                </a:solidFill>
              </a:rPr>
              <a:t>ClientSocketConnect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OnDisconnect= </a:t>
            </a:r>
            <a:r>
              <a:rPr lang="en-US" altLang="ko-KR" sz="1200" smtClean="0">
                <a:solidFill>
                  <a:schemeClr val="tx1"/>
                </a:solidFill>
              </a:rPr>
              <a:t>ClientSocketDisconnet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fClientSocket.OnRead := ClientSocketRead</a:t>
            </a: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775428" y="2813515"/>
            <a:ext cx="3113104" cy="750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fClientSocket.Address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CltAddrEdit.Text 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fClientSocket.Port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StrToInt(CltPortEdit.Text</a:t>
            </a:r>
            <a:r>
              <a:rPr lang="en-US" altLang="ko-KR" sz="1200" smtClean="0">
                <a:solidFill>
                  <a:schemeClr val="tx1"/>
                </a:solidFill>
              </a:rPr>
              <a:t>) </a:t>
            </a:r>
            <a:r>
              <a:rPr lang="en-US" altLang="ko-KR" sz="1200" smtClean="0">
                <a:solidFill>
                  <a:schemeClr val="tx1"/>
                </a:solidFill>
              </a:rPr>
              <a:t>fClientSocket.Open</a:t>
            </a:r>
          </a:p>
        </p:txBody>
      </p:sp>
      <p:cxnSp>
        <p:nvCxnSpPr>
          <p:cNvPr id="16" name="Shape 15"/>
          <p:cNvCxnSpPr>
            <a:stCxn id="8" idx="3"/>
            <a:endCxn id="13" idx="0"/>
          </p:cNvCxnSpPr>
          <p:nvPr/>
        </p:nvCxnSpPr>
        <p:spPr>
          <a:xfrm>
            <a:off x="3619168" y="1404218"/>
            <a:ext cx="753787" cy="2880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8" idx="2"/>
            <a:endCxn id="14" idx="0"/>
          </p:cNvCxnSpPr>
          <p:nvPr/>
        </p:nvCxnSpPr>
        <p:spPr>
          <a:xfrm>
            <a:off x="2331184" y="1576775"/>
            <a:ext cx="796" cy="1236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2"/>
            <a:endCxn id="8" idx="0"/>
          </p:cNvCxnSpPr>
          <p:nvPr/>
        </p:nvCxnSpPr>
        <p:spPr>
          <a:xfrm flipH="1">
            <a:off x="2331184" y="900162"/>
            <a:ext cx="9185" cy="331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2"/>
            <a:endCxn id="6" idx="0"/>
          </p:cNvCxnSpPr>
          <p:nvPr/>
        </p:nvCxnSpPr>
        <p:spPr>
          <a:xfrm flipH="1">
            <a:off x="2329621" y="3564458"/>
            <a:ext cx="2359" cy="268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/>
          <p:nvPr/>
        </p:nvCxnSpPr>
        <p:spPr>
          <a:xfrm rot="5400000">
            <a:off x="3279072" y="1606478"/>
            <a:ext cx="144435" cy="20433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 rot="10800000" flipV="1">
            <a:off x="7056884" y="612130"/>
            <a:ext cx="4464496" cy="220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30" name="순서도: 수행의 시작/종료 29"/>
          <p:cNvSpPr/>
          <p:nvPr/>
        </p:nvSpPr>
        <p:spPr>
          <a:xfrm>
            <a:off x="7819201" y="736280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순서도: 수행의 시작/종료 30"/>
          <p:cNvSpPr/>
          <p:nvPr/>
        </p:nvSpPr>
        <p:spPr>
          <a:xfrm>
            <a:off x="7808453" y="2104432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순서도: 판단 31"/>
          <p:cNvSpPr/>
          <p:nvPr/>
        </p:nvSpPr>
        <p:spPr>
          <a:xfrm>
            <a:off x="7443920" y="1375677"/>
            <a:ext cx="2575968" cy="34511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fclientSocekt =nil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08453" y="252090"/>
            <a:ext cx="2793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CltDisConnect(Sender : TObject)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656858" y="1375677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8228737" y="1720791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 rot="10800000" flipV="1">
            <a:off x="9865196" y="1692251"/>
            <a:ext cx="156456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fclientSocekt.Close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38" name="Shape 37"/>
          <p:cNvCxnSpPr>
            <a:stCxn id="32" idx="3"/>
            <a:endCxn id="36" idx="0"/>
          </p:cNvCxnSpPr>
          <p:nvPr/>
        </p:nvCxnSpPr>
        <p:spPr>
          <a:xfrm>
            <a:off x="10019888" y="1548234"/>
            <a:ext cx="627589" cy="14401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2" idx="2"/>
            <a:endCxn id="31" idx="0"/>
          </p:cNvCxnSpPr>
          <p:nvPr/>
        </p:nvCxnSpPr>
        <p:spPr>
          <a:xfrm flipH="1">
            <a:off x="8730341" y="1720791"/>
            <a:ext cx="1563" cy="383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0" idx="2"/>
            <a:endCxn id="32" idx="0"/>
          </p:cNvCxnSpPr>
          <p:nvPr/>
        </p:nvCxnSpPr>
        <p:spPr>
          <a:xfrm flipH="1">
            <a:off x="8731904" y="1044178"/>
            <a:ext cx="9185" cy="331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 rot="10800000" flipV="1">
            <a:off x="360139" y="4840736"/>
            <a:ext cx="6497483" cy="2468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49" name="순서도: 수행의 시작/종료 48"/>
          <p:cNvSpPr/>
          <p:nvPr/>
        </p:nvSpPr>
        <p:spPr>
          <a:xfrm>
            <a:off x="1530725" y="4964886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순서도: 수행의 시작/종료 49"/>
          <p:cNvSpPr/>
          <p:nvPr/>
        </p:nvSpPr>
        <p:spPr>
          <a:xfrm>
            <a:off x="1519977" y="6847026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순서도: 판단 50"/>
          <p:cNvSpPr/>
          <p:nvPr/>
        </p:nvSpPr>
        <p:spPr>
          <a:xfrm>
            <a:off x="448911" y="5419617"/>
            <a:ext cx="3989034" cy="52978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(Key = VK_RETURN) and (fClientSocket &lt;&gt; nil)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40261" y="5949397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No</a:t>
            </a:r>
            <a:endParaRPr lang="ko-KR" altLang="en-US" sz="1200" dirty="0"/>
          </a:p>
        </p:txBody>
      </p:sp>
      <p:cxnSp>
        <p:nvCxnSpPr>
          <p:cNvPr id="58" name="직선 화살표 연결선 57"/>
          <p:cNvCxnSpPr>
            <a:stCxn id="49" idx="2"/>
            <a:endCxn id="51" idx="0"/>
          </p:cNvCxnSpPr>
          <p:nvPr/>
        </p:nvCxnSpPr>
        <p:spPr>
          <a:xfrm flipH="1">
            <a:off x="2443428" y="5272784"/>
            <a:ext cx="9185" cy="146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87363" y="4532959"/>
            <a:ext cx="5572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SendTextToServer(Sender : TObject; Key : Word; Shift : TShiftState)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319495" y="5419617"/>
            <a:ext cx="268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72" name="직사각형 71"/>
          <p:cNvSpPr/>
          <p:nvPr/>
        </p:nvSpPr>
        <p:spPr>
          <a:xfrm rot="10800000" flipV="1">
            <a:off x="3179593" y="6069690"/>
            <a:ext cx="339064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fClientSocket.Socket.SendText(CltSendEdit.Text)</a:t>
            </a:r>
          </a:p>
        </p:txBody>
      </p:sp>
      <p:cxnSp>
        <p:nvCxnSpPr>
          <p:cNvPr id="74" name="Shape 73"/>
          <p:cNvCxnSpPr>
            <a:stCxn id="51" idx="3"/>
          </p:cNvCxnSpPr>
          <p:nvPr/>
        </p:nvCxnSpPr>
        <p:spPr>
          <a:xfrm>
            <a:off x="4437945" y="5684507"/>
            <a:ext cx="436968" cy="3803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1" idx="2"/>
            <a:endCxn id="50" idx="0"/>
          </p:cNvCxnSpPr>
          <p:nvPr/>
        </p:nvCxnSpPr>
        <p:spPr>
          <a:xfrm flipH="1">
            <a:off x="2441865" y="5949397"/>
            <a:ext cx="1563" cy="897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83"/>
          <p:cNvCxnSpPr>
            <a:stCxn id="72" idx="2"/>
          </p:cNvCxnSpPr>
          <p:nvPr/>
        </p:nvCxnSpPr>
        <p:spPr>
          <a:xfrm rot="5400000">
            <a:off x="3575028" y="5370141"/>
            <a:ext cx="168289" cy="24314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 rot="10800000" flipV="1">
            <a:off x="7344916" y="3584203"/>
            <a:ext cx="5959924" cy="1923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368856" y="3276426"/>
            <a:ext cx="5935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ServerSocketClientRead(Sender : TObject; Socket : TCustomWinSocket)</a:t>
            </a:r>
          </a:p>
        </p:txBody>
      </p:sp>
      <p:sp>
        <p:nvSpPr>
          <p:cNvPr id="97" name="순서도: 판단 96"/>
          <p:cNvSpPr/>
          <p:nvPr/>
        </p:nvSpPr>
        <p:spPr>
          <a:xfrm>
            <a:off x="7546429" y="4180013"/>
            <a:ext cx="2970185" cy="34511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324" rIns="0" bIns="7324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Socekt </a:t>
            </a:r>
            <a:r>
              <a:rPr lang="en-US" altLang="ko-KR" sz="1200" smtClean="0">
                <a:solidFill>
                  <a:schemeClr val="tx1"/>
                </a:solidFill>
              </a:rPr>
              <a:t>&lt;&gt; nil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순서도: 수행의 시작/종료 99"/>
          <p:cNvSpPr/>
          <p:nvPr/>
        </p:nvSpPr>
        <p:spPr>
          <a:xfrm>
            <a:off x="8111797" y="3670253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순서도: 수행의 시작/종료 100"/>
          <p:cNvSpPr/>
          <p:nvPr/>
        </p:nvSpPr>
        <p:spPr>
          <a:xfrm>
            <a:off x="8101049" y="5148634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 rot="10800000" flipV="1">
            <a:off x="9931292" y="4736332"/>
            <a:ext cx="309920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SvrRecvMemo.Lines.Add(Socket.ReceiveText)</a:t>
            </a:r>
          </a:p>
        </p:txBody>
      </p:sp>
      <p:cxnSp>
        <p:nvCxnSpPr>
          <p:cNvPr id="105" name="Shape 104"/>
          <p:cNvCxnSpPr>
            <a:stCxn id="97" idx="3"/>
            <a:endCxn id="103" idx="0"/>
          </p:cNvCxnSpPr>
          <p:nvPr/>
        </p:nvCxnSpPr>
        <p:spPr>
          <a:xfrm>
            <a:off x="10516614" y="4352570"/>
            <a:ext cx="964278" cy="3837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100" idx="2"/>
            <a:endCxn id="97" idx="0"/>
          </p:cNvCxnSpPr>
          <p:nvPr/>
        </p:nvCxnSpPr>
        <p:spPr>
          <a:xfrm flipH="1">
            <a:off x="9031522" y="3978151"/>
            <a:ext cx="2163" cy="201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97" idx="2"/>
            <a:endCxn id="101" idx="0"/>
          </p:cNvCxnSpPr>
          <p:nvPr/>
        </p:nvCxnSpPr>
        <p:spPr>
          <a:xfrm flipH="1">
            <a:off x="9022937" y="4525127"/>
            <a:ext cx="8585" cy="623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 rot="10800000" flipV="1">
            <a:off x="7344916" y="6391936"/>
            <a:ext cx="2808312" cy="1637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272908" y="5815293"/>
            <a:ext cx="3371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ClientSocketConnect(Sender : TObject</a:t>
            </a:r>
            <a:r>
              <a:rPr lang="en-US" altLang="ko-KR" smtClean="0"/>
              <a:t>; </a:t>
            </a:r>
            <a:endParaRPr lang="en-US" altLang="ko-KR" smtClean="0"/>
          </a:p>
          <a:p>
            <a:r>
              <a:rPr lang="en-US" altLang="ko-KR" smtClean="0"/>
              <a:t>Socket </a:t>
            </a:r>
            <a:r>
              <a:rPr lang="en-US" altLang="ko-KR" smtClean="0"/>
              <a:t>: TCustomWinSocket)</a:t>
            </a:r>
          </a:p>
        </p:txBody>
      </p:sp>
      <p:sp>
        <p:nvSpPr>
          <p:cNvPr id="85" name="순서도: 수행의 시작/종료 84"/>
          <p:cNvSpPr/>
          <p:nvPr/>
        </p:nvSpPr>
        <p:spPr>
          <a:xfrm>
            <a:off x="7809947" y="6480872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순서도: 수행의 시작/종료 85"/>
          <p:cNvSpPr/>
          <p:nvPr/>
        </p:nvSpPr>
        <p:spPr>
          <a:xfrm>
            <a:off x="7809947" y="7596206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 rot="10800000" flipV="1">
            <a:off x="7416924" y="6968000"/>
            <a:ext cx="2604951" cy="456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CltConnectBtn.Enabled </a:t>
            </a:r>
            <a:r>
              <a:rPr lang="en-US" altLang="ko-KR" sz="1200" smtClean="0">
                <a:solidFill>
                  <a:schemeClr val="tx1"/>
                </a:solidFill>
              </a:rPr>
              <a:t>= False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</a:t>
            </a:r>
            <a:r>
              <a:rPr lang="en-US" altLang="ko-KR" sz="1200" smtClean="0">
                <a:solidFill>
                  <a:schemeClr val="tx1"/>
                </a:solidFill>
              </a:rPr>
              <a:t>CltDisconnectBtn.Enabled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True</a:t>
            </a:r>
          </a:p>
        </p:txBody>
      </p:sp>
      <p:cxnSp>
        <p:nvCxnSpPr>
          <p:cNvPr id="95" name="직선 화살표 연결선 94"/>
          <p:cNvCxnSpPr>
            <a:stCxn id="85" idx="2"/>
            <a:endCxn id="88" idx="0"/>
          </p:cNvCxnSpPr>
          <p:nvPr/>
        </p:nvCxnSpPr>
        <p:spPr>
          <a:xfrm flipH="1">
            <a:off x="8719399" y="6788770"/>
            <a:ext cx="12436" cy="179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88" idx="2"/>
            <a:endCxn id="86" idx="0"/>
          </p:cNvCxnSpPr>
          <p:nvPr/>
        </p:nvCxnSpPr>
        <p:spPr>
          <a:xfrm>
            <a:off x="8719399" y="7424320"/>
            <a:ext cx="12436" cy="171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0873308" y="5815293"/>
            <a:ext cx="3371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ClientSocketConnect(Sender : TObject</a:t>
            </a:r>
            <a:r>
              <a:rPr lang="en-US" altLang="ko-KR" smtClean="0"/>
              <a:t>; </a:t>
            </a:r>
            <a:endParaRPr lang="en-US" altLang="ko-KR" smtClean="0"/>
          </a:p>
          <a:p>
            <a:r>
              <a:rPr lang="en-US" altLang="ko-KR" smtClean="0"/>
              <a:t>Socket </a:t>
            </a:r>
            <a:r>
              <a:rPr lang="en-US" altLang="ko-KR" smtClean="0"/>
              <a:t>: TCustomWinSocket)</a:t>
            </a:r>
          </a:p>
        </p:txBody>
      </p:sp>
      <p:sp>
        <p:nvSpPr>
          <p:cNvPr id="104" name="직사각형 103"/>
          <p:cNvSpPr/>
          <p:nvPr/>
        </p:nvSpPr>
        <p:spPr>
          <a:xfrm rot="10800000" flipV="1">
            <a:off x="10873308" y="6391936"/>
            <a:ext cx="2808312" cy="1637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106" name="순서도: 수행의 시작/종료 105"/>
          <p:cNvSpPr/>
          <p:nvPr/>
        </p:nvSpPr>
        <p:spPr>
          <a:xfrm>
            <a:off x="11338339" y="6480872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8" name="순서도: 수행의 시작/종료 107"/>
          <p:cNvSpPr/>
          <p:nvPr/>
        </p:nvSpPr>
        <p:spPr>
          <a:xfrm>
            <a:off x="11338339" y="7596206"/>
            <a:ext cx="1843775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 rot="10800000" flipV="1">
            <a:off x="10945316" y="6968000"/>
            <a:ext cx="2604951" cy="456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CltConnectBtn.Enabled </a:t>
            </a:r>
            <a:r>
              <a:rPr lang="en-US" altLang="ko-KR" sz="1200" smtClean="0">
                <a:solidFill>
                  <a:schemeClr val="tx1"/>
                </a:solidFill>
              </a:rPr>
              <a:t>= True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</a:t>
            </a:r>
            <a:r>
              <a:rPr lang="en-US" altLang="ko-KR" sz="1200" smtClean="0">
                <a:solidFill>
                  <a:schemeClr val="tx1"/>
                </a:solidFill>
              </a:rPr>
              <a:t>CltDisconnectBtn.Enabled </a:t>
            </a:r>
            <a:r>
              <a:rPr lang="en-US" altLang="ko-KR" sz="1200" smtClean="0">
                <a:solidFill>
                  <a:schemeClr val="tx1"/>
                </a:solidFill>
              </a:rPr>
              <a:t>= False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111" name="직선 화살표 연결선 110"/>
          <p:cNvCxnSpPr>
            <a:stCxn id="106" idx="2"/>
            <a:endCxn id="110" idx="0"/>
          </p:cNvCxnSpPr>
          <p:nvPr/>
        </p:nvCxnSpPr>
        <p:spPr>
          <a:xfrm flipH="1">
            <a:off x="12247791" y="6788770"/>
            <a:ext cx="12436" cy="179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10" idx="2"/>
            <a:endCxn id="108" idx="0"/>
          </p:cNvCxnSpPr>
          <p:nvPr/>
        </p:nvCxnSpPr>
        <p:spPr>
          <a:xfrm>
            <a:off x="12247791" y="7424320"/>
            <a:ext cx="12436" cy="171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3330</TotalTime>
  <Words>246</Words>
  <Application>Microsoft Office PowerPoint</Application>
  <PresentationFormat>사용자 지정</PresentationFormat>
  <Paragraphs>86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hjjung</dc:creator>
  <cp:lastModifiedBy>hjjung</cp:lastModifiedBy>
  <cp:revision>856</cp:revision>
  <dcterms:created xsi:type="dcterms:W3CDTF">2019-01-27T22:56:58Z</dcterms:created>
  <dcterms:modified xsi:type="dcterms:W3CDTF">2019-02-15T06:52:31Z</dcterms:modified>
</cp:coreProperties>
</file>