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6" r:id="rId5"/>
    <p:sldId id="267" r:id="rId6"/>
    <p:sldId id="258" r:id="rId7"/>
  </p:sldIdLst>
  <p:sldSz cx="16202025" cy="90011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1" autoAdjust="0"/>
    <p:restoredTop sz="94660"/>
  </p:normalViewPr>
  <p:slideViewPr>
    <p:cSldViewPr>
      <p:cViewPr varScale="1">
        <p:scale>
          <a:sx n="88" d="100"/>
          <a:sy n="88" d="100"/>
        </p:scale>
        <p:origin x="-522" y="-114"/>
      </p:cViewPr>
      <p:guideLst>
        <p:guide orient="horz" pos="283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2" y="2796188"/>
            <a:ext cx="13771721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4" y="5100638"/>
            <a:ext cx="1134141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46471" y="360468"/>
            <a:ext cx="3645456" cy="76801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104" y="360468"/>
            <a:ext cx="10666333" cy="76801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49" y="5784061"/>
            <a:ext cx="13771721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49" y="3815061"/>
            <a:ext cx="13771721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104" y="2100268"/>
            <a:ext cx="7155894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36032" y="2100268"/>
            <a:ext cx="7155894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014837"/>
            <a:ext cx="7158708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1" y="2854525"/>
            <a:ext cx="7158708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6" y="2014837"/>
            <a:ext cx="7161521" cy="8396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6" y="2854525"/>
            <a:ext cx="7161521" cy="5186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6" y="358379"/>
            <a:ext cx="5330355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2" y="358383"/>
            <a:ext cx="9057382" cy="7682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06" y="1883573"/>
            <a:ext cx="5330355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1" y="6300788"/>
            <a:ext cx="972121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1" y="804268"/>
            <a:ext cx="972121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1" y="7044631"/>
            <a:ext cx="9721215" cy="10563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1" y="360463"/>
            <a:ext cx="1458182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1" y="2100268"/>
            <a:ext cx="1458182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" y="8342715"/>
            <a:ext cx="3780473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2" y="8342715"/>
            <a:ext cx="5130641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1" y="8342715"/>
            <a:ext cx="3780473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20"/>
          <p:cNvGrpSpPr/>
          <p:nvPr/>
        </p:nvGrpSpPr>
        <p:grpSpPr>
          <a:xfrm>
            <a:off x="180131" y="180083"/>
            <a:ext cx="4824534" cy="4968551"/>
            <a:chOff x="4637386" y="1230489"/>
            <a:chExt cx="3158854" cy="3293542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017414" cy="3141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30489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ReadFile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순서도: 수행의 시작/종료 59"/>
          <p:cNvSpPr/>
          <p:nvPr/>
        </p:nvSpPr>
        <p:spPr>
          <a:xfrm>
            <a:off x="1058214" y="1096320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5581" y="576704"/>
            <a:ext cx="12763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TInfoData = (</a:t>
            </a:r>
            <a:endParaRPr lang="ko-KR" altLang="en-US" sz="1100" smtClean="0"/>
          </a:p>
          <a:p>
            <a:r>
              <a:rPr lang="en-US" altLang="ko-KR" sz="1100" smtClean="0"/>
              <a:t>fSep : String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fCurr : String</a:t>
            </a:r>
          </a:p>
          <a:p>
            <a:r>
              <a:rPr lang="en-US" altLang="ko-KR" sz="1100" smtClean="0"/>
              <a:t>fCvol : String</a:t>
            </a:r>
          </a:p>
          <a:p>
            <a:r>
              <a:rPr lang="en-US" altLang="ko-KR" sz="1100" smtClean="0"/>
              <a:t>fMshoga : String</a:t>
            </a:r>
          </a:p>
          <a:p>
            <a:r>
              <a:rPr lang="en-US" altLang="ko-KR" sz="1100" smtClean="0"/>
              <a:t>fMsqty : String</a:t>
            </a:r>
          </a:p>
          <a:p>
            <a:r>
              <a:rPr lang="en-US" altLang="ko-KR" sz="1100" smtClean="0"/>
              <a:t>fMdhoga : String</a:t>
            </a:r>
          </a:p>
          <a:p>
            <a:r>
              <a:rPr lang="en-US" altLang="ko-KR" sz="1100" smtClean="0"/>
              <a:t>fMdqty : String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3645628" y="36066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fInfoArr : Array of TInfoData</a:t>
            </a:r>
          </a:p>
          <a:p>
            <a:r>
              <a:rPr lang="en-US" altLang="ko-KR" sz="1100" smtClean="0"/>
              <a:t>fAvgArr : Array of TAvgData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156" y="61213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aLine : String</a:t>
            </a:r>
          </a:p>
          <a:p>
            <a:r>
              <a:rPr lang="en-US" altLang="ko-KR" sz="1200" smtClean="0"/>
              <a:t>aF : TextFile</a:t>
            </a:r>
          </a:p>
        </p:txBody>
      </p:sp>
      <p:sp>
        <p:nvSpPr>
          <p:cNvPr id="50" name="순서도: 판단 49"/>
          <p:cNvSpPr/>
          <p:nvPr/>
        </p:nvSpPr>
        <p:spPr>
          <a:xfrm>
            <a:off x="1005949" y="2412329"/>
            <a:ext cx="1876870" cy="7920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not EOF(aF)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64486" y="2988393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556374" y="3276425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endCxn id="50" idx="0"/>
          </p:cNvCxnSpPr>
          <p:nvPr/>
        </p:nvCxnSpPr>
        <p:spPr>
          <a:xfrm>
            <a:off x="1935465" y="2124298"/>
            <a:ext cx="8919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 rot="10800000" flipV="1">
            <a:off x="3068542" y="2522160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ReadIn(aF, aLine)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DataAnalysis(aLine)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0" idx="3"/>
            <a:endCxn id="64" idx="3"/>
          </p:cNvCxnSpPr>
          <p:nvPr/>
        </p:nvCxnSpPr>
        <p:spPr>
          <a:xfrm>
            <a:off x="2882819" y="2808373"/>
            <a:ext cx="185723" cy="1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64" idx="0"/>
          </p:cNvCxnSpPr>
          <p:nvPr/>
        </p:nvCxnSpPr>
        <p:spPr>
          <a:xfrm rot="16200000" flipV="1">
            <a:off x="2743598" y="1441131"/>
            <a:ext cx="300216" cy="1861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rot="10800000" flipV="1">
            <a:off x="1386998" y="3564457"/>
            <a:ext cx="111402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closeFile(aF)</a:t>
            </a:r>
          </a:p>
        </p:txBody>
      </p:sp>
      <p:cxnSp>
        <p:nvCxnSpPr>
          <p:cNvPr id="87" name="직선 화살표 연결선 86"/>
          <p:cNvCxnSpPr>
            <a:stCxn id="50" idx="2"/>
            <a:endCxn id="84" idx="0"/>
          </p:cNvCxnSpPr>
          <p:nvPr/>
        </p:nvCxnSpPr>
        <p:spPr>
          <a:xfrm flipH="1">
            <a:off x="1944011" y="3204417"/>
            <a:ext cx="37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수행의 시작/종료 92"/>
          <p:cNvSpPr/>
          <p:nvPr/>
        </p:nvSpPr>
        <p:spPr>
          <a:xfrm>
            <a:off x="900212" y="4068513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4" idx="2"/>
            <a:endCxn id="93" idx="0"/>
          </p:cNvCxnSpPr>
          <p:nvPr/>
        </p:nvCxnSpPr>
        <p:spPr>
          <a:xfrm flipH="1">
            <a:off x="1937335" y="3852489"/>
            <a:ext cx="66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252140" y="1548234"/>
            <a:ext cx="4059452" cy="56537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aFile : = TfileStream.Create(20120731.FO.log)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60" idx="2"/>
          </p:cNvCxnSpPr>
          <p:nvPr/>
        </p:nvCxnSpPr>
        <p:spPr>
          <a:xfrm>
            <a:off x="2095337" y="1404218"/>
            <a:ext cx="337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797756" y="2340322"/>
            <a:ext cx="1368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TAvgData = (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 : Double</a:t>
            </a:r>
          </a:p>
          <a:p>
            <a:r>
              <a:rPr lang="en-US" altLang="ko-KR" sz="1100" smtClean="0"/>
              <a:t>fMshoga : Double</a:t>
            </a:r>
          </a:p>
          <a:p>
            <a:r>
              <a:rPr lang="en-US" altLang="ko-KR" sz="1100" smtClean="0"/>
              <a:t>fMdhoga : Double</a:t>
            </a:r>
          </a:p>
          <a:p>
            <a:r>
              <a:rPr lang="en-US" altLang="ko-KR" sz="1100" smtClean="0"/>
              <a:t>fCurrqty : Int</a:t>
            </a:r>
          </a:p>
          <a:p>
            <a:r>
              <a:rPr lang="en-US" altLang="ko-KR" sz="1100" smtClean="0"/>
              <a:t>fMsqty : Int</a:t>
            </a:r>
          </a:p>
          <a:p>
            <a:r>
              <a:rPr lang="en-US" altLang="ko-KR" sz="1100" smtClean="0"/>
              <a:t>fMdqty : Int</a:t>
            </a:r>
          </a:p>
          <a:p>
            <a:endParaRPr lang="en-US" altLang="ko-KR" sz="11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37402" y="408293"/>
            <a:ext cx="241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aSep : String   aIndex : int</a:t>
            </a:r>
          </a:p>
        </p:txBody>
      </p:sp>
      <p:grpSp>
        <p:nvGrpSpPr>
          <p:cNvPr id="3" name="그룹 20"/>
          <p:cNvGrpSpPr/>
          <p:nvPr/>
        </p:nvGrpSpPr>
        <p:grpSpPr>
          <a:xfrm>
            <a:off x="108124" y="1"/>
            <a:ext cx="14977664" cy="8677025"/>
            <a:chOff x="4637386" y="860035"/>
            <a:chExt cx="3887944" cy="992187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DataParsing(aLine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7" name="순서도: 판단 16"/>
          <p:cNvSpPr/>
          <p:nvPr/>
        </p:nvSpPr>
        <p:spPr>
          <a:xfrm>
            <a:off x="324149" y="2288058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= 'B6034'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8875" y="2666219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 rot="10800000" flipV="1">
            <a:off x="10405267" y="1836267"/>
            <a:ext cx="4320481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TInfoArr[aRow][aCol].fSep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TInfoArr[aIndex].fCode =Copy(aLine,23,12)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TInfoArr[aIndex].fKind =Copy(aLine,26,1)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TInfoArr[aIndex].fMshoa =Copy(aLine,47,5)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TInfoArr[aIndex].fMsqty =Copy(aLine,52,7)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TInfoArr[aIndex].fMdhoga =Copy(aLine,114,5)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TInfoArr[aIndex].fMdhqty =Copy(aLine,119,7)</a:t>
            </a:r>
          </a:p>
        </p:txBody>
      </p:sp>
      <p:sp>
        <p:nvSpPr>
          <p:cNvPr id="24" name="순서도: 판단 23"/>
          <p:cNvSpPr/>
          <p:nvPr/>
        </p:nvSpPr>
        <p:spPr>
          <a:xfrm>
            <a:off x="327491" y="2844378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= 'B6014'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7" idx="2"/>
            <a:endCxn id="24" idx="0"/>
          </p:cNvCxnSpPr>
          <p:nvPr/>
        </p:nvCxnSpPr>
        <p:spPr>
          <a:xfrm>
            <a:off x="1262584" y="2700362"/>
            <a:ext cx="334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3"/>
            <a:endCxn id="23" idx="3"/>
          </p:cNvCxnSpPr>
          <p:nvPr/>
        </p:nvCxnSpPr>
        <p:spPr>
          <a:xfrm flipV="1">
            <a:off x="2201019" y="2484339"/>
            <a:ext cx="8204248" cy="9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판단 26"/>
          <p:cNvSpPr/>
          <p:nvPr/>
        </p:nvSpPr>
        <p:spPr>
          <a:xfrm>
            <a:off x="327491" y="3463172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= 'A3034'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순서도: 판단 27"/>
          <p:cNvSpPr/>
          <p:nvPr/>
        </p:nvSpPr>
        <p:spPr>
          <a:xfrm>
            <a:off x="328810" y="4549585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= 'A3014'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순서도: 판단 28"/>
          <p:cNvSpPr/>
          <p:nvPr/>
        </p:nvSpPr>
        <p:spPr>
          <a:xfrm>
            <a:off x="328810" y="5059459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= 'G7034'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순서도: 판단 29"/>
          <p:cNvSpPr/>
          <p:nvPr/>
        </p:nvSpPr>
        <p:spPr>
          <a:xfrm>
            <a:off x="328810" y="5651720"/>
            <a:ext cx="1876870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aSep = 'G7014'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298512" y="1188194"/>
            <a:ext cx="194421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aSep=Copy(aLine, 18, 5)</a:t>
            </a:r>
          </a:p>
        </p:txBody>
      </p:sp>
      <p:sp>
        <p:nvSpPr>
          <p:cNvPr id="36" name="직사각형 35"/>
          <p:cNvSpPr/>
          <p:nvPr/>
        </p:nvSpPr>
        <p:spPr>
          <a:xfrm rot="10800000" flipV="1">
            <a:off x="6351556" y="2628356"/>
            <a:ext cx="3909696" cy="136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 fCode =Copy(aLine,23,12)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 fKind =Copy(aLine,26,1)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 fMshoa =Copy(aLine,46,5)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 fMsqty =Copy(aLine,51,6)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 fMdhoga =Copy(aLine,112,5)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 fMdqty =Copy(aLine,117,6)</a:t>
            </a:r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6516836" y="5004619"/>
            <a:ext cx="3888432" cy="1655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TInfoArr[aIndex].fCode =Copy(aLine,23,12)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TInfoArr[aIndex].fKind =Copy(aLine,26,1)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TInfoArr[aIndex].fCurr=Copy(aLine,38,5)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TInfoArr[aIndex].fCvol=Copy(aLine,43,7)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TInfoArr[aIndex].fMshoa =Copy(aLine,108,5)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TInfoArr[aIndex].fMsqty =Copy(aLine,113,7)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TInfoArr[aIndex].fMdhoga =Copy(aLine,175,5)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TInfoArr[aIndex].fMdqty =Copy(aLine,180,7)</a:t>
            </a: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2484388" y="5508675"/>
            <a:ext cx="3960439" cy="179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TInfoArr[aIndex].fCode =Copy(aLine,23,12)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TInfoArr[aIndex].fKind =Copy(aLine,26,1)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TInfoArr[aIndex].fCurr=Copy(aLine,38,6)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TInfoArr[aIndex].fCvol=Copy(aLine,44,6)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TInfoArr[aIndex].fMshoa =Copy(aLine,120,6)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TInfoArr[aIndex].fMsqty =Copy(aLine,126,6)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TInfoArr[aIndex].fMdhoga =Copy(aLine,156,6)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TInfoArr[aIndex].fMdqty =Copy(aLine,161,6)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2623744" y="3203448"/>
            <a:ext cx="3677069" cy="937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TInfoArr[aIndex].fCode =Copy(aLine,23,12)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TInfoArr[aIndex].fKind =Copy(aLine,26,1)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TInfoArr[aIndex].fCurr=Copy(aLine,38,5)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TInfoArr[aIndex].fCvol=Copy(aLine,43,7)</a:t>
            </a:r>
          </a:p>
        </p:txBody>
      </p:sp>
      <p:sp>
        <p:nvSpPr>
          <p:cNvPr id="45" name="직사각형 44"/>
          <p:cNvSpPr/>
          <p:nvPr/>
        </p:nvSpPr>
        <p:spPr>
          <a:xfrm rot="10800000" flipV="1">
            <a:off x="10400608" y="4428555"/>
            <a:ext cx="3677069" cy="107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TInfoArr[aRow][aCol].fSep = aSep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TInfoArr[aIndex].fCode =Copy(aLine,23,12)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TInfoArr[aIndex].fKind =Copy(aLine,26,1)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TInfoArr[aIndex].fCurr=Copy(aLine,38,6)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TInfoArr[aIndex].fCvol=Copy(aLine,44,6)</a:t>
            </a:r>
          </a:p>
        </p:txBody>
      </p:sp>
      <p:cxnSp>
        <p:nvCxnSpPr>
          <p:cNvPr id="48" name="직선 화살표 연결선 47"/>
          <p:cNvCxnSpPr>
            <a:stCxn id="24" idx="3"/>
          </p:cNvCxnSpPr>
          <p:nvPr/>
        </p:nvCxnSpPr>
        <p:spPr>
          <a:xfrm>
            <a:off x="2204361" y="3050530"/>
            <a:ext cx="4168460" cy="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3"/>
            <a:endCxn id="43" idx="3"/>
          </p:cNvCxnSpPr>
          <p:nvPr/>
        </p:nvCxnSpPr>
        <p:spPr>
          <a:xfrm>
            <a:off x="2204361" y="3669324"/>
            <a:ext cx="419383" cy="2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8" idx="3"/>
          </p:cNvCxnSpPr>
          <p:nvPr/>
        </p:nvCxnSpPr>
        <p:spPr>
          <a:xfrm>
            <a:off x="2205680" y="4755737"/>
            <a:ext cx="8204250" cy="6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9" idx="3"/>
          </p:cNvCxnSpPr>
          <p:nvPr/>
        </p:nvCxnSpPr>
        <p:spPr>
          <a:xfrm>
            <a:off x="2205680" y="5265611"/>
            <a:ext cx="4311157" cy="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0" idx="3"/>
          </p:cNvCxnSpPr>
          <p:nvPr/>
        </p:nvCxnSpPr>
        <p:spPr>
          <a:xfrm>
            <a:off x="2205680" y="5857872"/>
            <a:ext cx="278709" cy="10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수행의 시작/종료 82"/>
          <p:cNvSpPr/>
          <p:nvPr/>
        </p:nvSpPr>
        <p:spPr>
          <a:xfrm>
            <a:off x="235048" y="756146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순서도: 수행의 시작/종료 86"/>
          <p:cNvSpPr/>
          <p:nvPr/>
        </p:nvSpPr>
        <p:spPr>
          <a:xfrm>
            <a:off x="219756" y="8297120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277778" y="7616772"/>
            <a:ext cx="194421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DataManage(aIndex)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1" name="꺾인 연결선 90"/>
          <p:cNvCxnSpPr>
            <a:stCxn id="23" idx="1"/>
          </p:cNvCxnSpPr>
          <p:nvPr/>
        </p:nvCxnSpPr>
        <p:spPr>
          <a:xfrm flipH="1">
            <a:off x="1222428" y="2484339"/>
            <a:ext cx="13503320" cy="4964911"/>
          </a:xfrm>
          <a:prstGeom prst="bentConnector3">
            <a:avLst>
              <a:gd name="adj1" fmla="val -16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9" idx="2"/>
            <a:endCxn id="87" idx="0"/>
          </p:cNvCxnSpPr>
          <p:nvPr/>
        </p:nvCxnSpPr>
        <p:spPr>
          <a:xfrm>
            <a:off x="1249885" y="7904804"/>
            <a:ext cx="6994" cy="392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37" idx="2"/>
            <a:endCxn id="17" idx="0"/>
          </p:cNvCxnSpPr>
          <p:nvPr/>
        </p:nvCxnSpPr>
        <p:spPr>
          <a:xfrm flipH="1">
            <a:off x="1262584" y="2124298"/>
            <a:ext cx="1818" cy="16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24" idx="2"/>
            <a:endCxn id="27" idx="0"/>
          </p:cNvCxnSpPr>
          <p:nvPr/>
        </p:nvCxnSpPr>
        <p:spPr>
          <a:xfrm>
            <a:off x="1265926" y="3256682"/>
            <a:ext cx="0" cy="206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27" idx="2"/>
            <a:endCxn id="28" idx="0"/>
          </p:cNvCxnSpPr>
          <p:nvPr/>
        </p:nvCxnSpPr>
        <p:spPr>
          <a:xfrm>
            <a:off x="1265926" y="3875476"/>
            <a:ext cx="1319" cy="67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28" idx="2"/>
            <a:endCxn id="29" idx="0"/>
          </p:cNvCxnSpPr>
          <p:nvPr/>
        </p:nvCxnSpPr>
        <p:spPr>
          <a:xfrm>
            <a:off x="1267245" y="4961889"/>
            <a:ext cx="0" cy="97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29" idx="2"/>
            <a:endCxn id="30" idx="0"/>
          </p:cNvCxnSpPr>
          <p:nvPr/>
        </p:nvCxnSpPr>
        <p:spPr>
          <a:xfrm>
            <a:off x="1267245" y="5471763"/>
            <a:ext cx="0" cy="17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30" idx="2"/>
            <a:endCxn id="89" idx="0"/>
          </p:cNvCxnSpPr>
          <p:nvPr/>
        </p:nvCxnSpPr>
        <p:spPr>
          <a:xfrm flipH="1">
            <a:off x="1249885" y="6064024"/>
            <a:ext cx="17360" cy="1552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36" idx="1"/>
          </p:cNvCxnSpPr>
          <p:nvPr/>
        </p:nvCxnSpPr>
        <p:spPr>
          <a:xfrm>
            <a:off x="10261252" y="3312431"/>
            <a:ext cx="4680520" cy="36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43" idx="2"/>
          </p:cNvCxnSpPr>
          <p:nvPr/>
        </p:nvCxnSpPr>
        <p:spPr>
          <a:xfrm rot="16200000" flipH="1">
            <a:off x="9630017" y="-1027217"/>
            <a:ext cx="144016" cy="104794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45" idx="2"/>
          </p:cNvCxnSpPr>
          <p:nvPr/>
        </p:nvCxnSpPr>
        <p:spPr>
          <a:xfrm>
            <a:off x="12239142" y="5507705"/>
            <a:ext cx="38334" cy="194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0" idx="2"/>
          </p:cNvCxnSpPr>
          <p:nvPr/>
        </p:nvCxnSpPr>
        <p:spPr>
          <a:xfrm>
            <a:off x="8461052" y="6659831"/>
            <a:ext cx="0" cy="79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42" idx="2"/>
          </p:cNvCxnSpPr>
          <p:nvPr/>
        </p:nvCxnSpPr>
        <p:spPr>
          <a:xfrm flipH="1">
            <a:off x="4457882" y="7307903"/>
            <a:ext cx="6725" cy="144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0800000" flipV="1">
            <a:off x="133516" y="1666612"/>
            <a:ext cx="2261772" cy="457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Length(fInfoArr)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SetLength(fInfoArr, aIndex  + 1)</a:t>
            </a:r>
          </a:p>
        </p:txBody>
      </p:sp>
      <p:cxnSp>
        <p:nvCxnSpPr>
          <p:cNvPr id="140" name="직선 화살표 연결선 139"/>
          <p:cNvCxnSpPr>
            <a:stCxn id="83" idx="2"/>
            <a:endCxn id="31" idx="0"/>
          </p:cNvCxnSpPr>
          <p:nvPr/>
        </p:nvCxnSpPr>
        <p:spPr>
          <a:xfrm flipH="1">
            <a:off x="1270619" y="1064044"/>
            <a:ext cx="1552" cy="12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31" idx="2"/>
            <a:endCxn id="137" idx="0"/>
          </p:cNvCxnSpPr>
          <p:nvPr/>
        </p:nvCxnSpPr>
        <p:spPr>
          <a:xfrm flipH="1">
            <a:off x="1264402" y="1548234"/>
            <a:ext cx="6217" cy="11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5033613" y="504696"/>
            <a:ext cx="12763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TInfoData = (</a:t>
            </a:r>
            <a:endParaRPr lang="ko-KR" altLang="en-US" sz="1100" smtClean="0"/>
          </a:p>
          <a:p>
            <a:r>
              <a:rPr lang="en-US" altLang="ko-KR" sz="1100" smtClean="0"/>
              <a:t>fSep : String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fCurr : String</a:t>
            </a:r>
          </a:p>
          <a:p>
            <a:r>
              <a:rPr lang="en-US" altLang="ko-KR" sz="1100" smtClean="0"/>
              <a:t>fCvol : String</a:t>
            </a:r>
          </a:p>
          <a:p>
            <a:r>
              <a:rPr lang="en-US" altLang="ko-KR" sz="1100" smtClean="0"/>
              <a:t>fMshoga : String</a:t>
            </a:r>
          </a:p>
          <a:p>
            <a:r>
              <a:rPr lang="en-US" altLang="ko-KR" sz="1100" smtClean="0"/>
              <a:t>fMsqty : String</a:t>
            </a:r>
          </a:p>
          <a:p>
            <a:r>
              <a:rPr lang="en-US" altLang="ko-KR" sz="1100" smtClean="0"/>
              <a:t>fMdhoga : String</a:t>
            </a:r>
          </a:p>
          <a:p>
            <a:r>
              <a:rPr lang="en-US" altLang="ko-KR" sz="1100" smtClean="0"/>
              <a:t>fMdqty : String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3933660" y="-35942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fInfoArr : Array of TInfoData</a:t>
            </a:r>
          </a:p>
          <a:p>
            <a:r>
              <a:rPr lang="en-US" altLang="ko-KR" sz="1100" smtClean="0"/>
              <a:t>fAvgArr : Array of TAvgData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5085788" y="2268314"/>
            <a:ext cx="1368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TAvgData = (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 : Double</a:t>
            </a:r>
          </a:p>
          <a:p>
            <a:r>
              <a:rPr lang="en-US" altLang="ko-KR" sz="1100" smtClean="0"/>
              <a:t>fMshoga : Double</a:t>
            </a:r>
          </a:p>
          <a:p>
            <a:r>
              <a:rPr lang="en-US" altLang="ko-KR" sz="1100" smtClean="0"/>
              <a:t>fMdhoga : Double</a:t>
            </a:r>
          </a:p>
          <a:p>
            <a:r>
              <a:rPr lang="en-US" altLang="ko-KR" sz="1100" smtClean="0"/>
              <a:t>fCurrqty : Int</a:t>
            </a:r>
          </a:p>
          <a:p>
            <a:r>
              <a:rPr lang="en-US" altLang="ko-KR" sz="1100" smtClean="0"/>
              <a:t>fMsqty : Int</a:t>
            </a:r>
          </a:p>
          <a:p>
            <a:r>
              <a:rPr lang="en-US" altLang="ko-KR" sz="1100" smtClean="0"/>
              <a:t>fMdqty : Int</a:t>
            </a:r>
          </a:p>
          <a:p>
            <a:endParaRPr lang="en-US" altLang="ko-KR" sz="1100" smtClean="0"/>
          </a:p>
        </p:txBody>
      </p:sp>
      <p:sp>
        <p:nvSpPr>
          <p:cNvPr id="157" name="TextBox 156"/>
          <p:cNvSpPr txBox="1"/>
          <p:nvPr/>
        </p:nvSpPr>
        <p:spPr>
          <a:xfrm>
            <a:off x="2124348" y="2268314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124348" y="291638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124348" y="349245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124348" y="457257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124348" y="507662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24348" y="565269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08875" y="3204418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08875" y="3852490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908875" y="4932610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08875" y="5436666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08875" y="6012730"/>
            <a:ext cx="30203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80131" y="1"/>
            <a:ext cx="12241358" cy="8893049"/>
            <a:chOff x="4637386" y="860035"/>
            <a:chExt cx="3192997" cy="10168887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192997" cy="97159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2831735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DataManage(aInfoIndex : Int)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6" name="순서도: 수행의 시작/종료 45"/>
          <p:cNvSpPr/>
          <p:nvPr/>
        </p:nvSpPr>
        <p:spPr>
          <a:xfrm>
            <a:off x="4620255" y="514484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순서도: 판단 52"/>
          <p:cNvSpPr/>
          <p:nvPr/>
        </p:nvSpPr>
        <p:spPr>
          <a:xfrm>
            <a:off x="2518574" y="2148378"/>
            <a:ext cx="2839664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fAvgArr[i].fCode = fInfoArr[aIndex].fCode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2086524" y="1404933"/>
            <a:ext cx="7128792" cy="2687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293700" y="576704"/>
            <a:ext cx="12763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TInfoData = (</a:t>
            </a:r>
            <a:endParaRPr lang="ko-KR" altLang="en-US" sz="1100" smtClean="0"/>
          </a:p>
          <a:p>
            <a:r>
              <a:rPr lang="en-US" altLang="ko-KR" sz="1100" smtClean="0"/>
              <a:t>fSep : String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fCurr : String</a:t>
            </a:r>
          </a:p>
          <a:p>
            <a:r>
              <a:rPr lang="en-US" altLang="ko-KR" sz="1100" smtClean="0"/>
              <a:t>fCvol : String</a:t>
            </a:r>
          </a:p>
          <a:p>
            <a:r>
              <a:rPr lang="en-US" altLang="ko-KR" sz="1100" smtClean="0"/>
              <a:t>fMshoga : String</a:t>
            </a:r>
          </a:p>
          <a:p>
            <a:r>
              <a:rPr lang="en-US" altLang="ko-KR" sz="1100" smtClean="0"/>
              <a:t>fMsqty : String</a:t>
            </a:r>
          </a:p>
          <a:p>
            <a:r>
              <a:rPr lang="en-US" altLang="ko-KR" sz="1100" smtClean="0"/>
              <a:t>fMdhoga : String</a:t>
            </a:r>
          </a:p>
          <a:p>
            <a:r>
              <a:rPr lang="en-US" altLang="ko-KR" sz="1100" smtClean="0"/>
              <a:t>fMdqty : String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645628" y="36066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fInfoArr : Array of TInfoData</a:t>
            </a:r>
          </a:p>
          <a:p>
            <a:r>
              <a:rPr lang="en-US" altLang="ko-KR" sz="1100" smtClean="0"/>
              <a:t>fAvgArr : Array of TAvgData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93700" y="2412330"/>
            <a:ext cx="1368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TAvgData = (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 : Double</a:t>
            </a:r>
          </a:p>
          <a:p>
            <a:r>
              <a:rPr lang="en-US" altLang="ko-KR" sz="1100" smtClean="0"/>
              <a:t>fMshoga : Double</a:t>
            </a:r>
          </a:p>
          <a:p>
            <a:r>
              <a:rPr lang="en-US" altLang="ko-KR" sz="1100" smtClean="0"/>
              <a:t>fMdhoga : Double</a:t>
            </a:r>
          </a:p>
          <a:p>
            <a:r>
              <a:rPr lang="en-US" altLang="ko-KR" sz="1100" smtClean="0"/>
              <a:t>fCurrqty : Int</a:t>
            </a:r>
          </a:p>
          <a:p>
            <a:r>
              <a:rPr lang="en-US" altLang="ko-KR" sz="1100" smtClean="0"/>
              <a:t>fMsqty : Int</a:t>
            </a:r>
          </a:p>
          <a:p>
            <a:r>
              <a:rPr lang="en-US" altLang="ko-KR" sz="1100" smtClean="0"/>
              <a:t>fMdqty : Int</a:t>
            </a:r>
          </a:p>
          <a:p>
            <a:endParaRPr lang="en-US" altLang="ko-KR" sz="1100" smtClean="0"/>
          </a:p>
        </p:txBody>
      </p:sp>
      <p:sp>
        <p:nvSpPr>
          <p:cNvPr id="66" name="순서도: 판단 65"/>
          <p:cNvSpPr/>
          <p:nvPr/>
        </p:nvSpPr>
        <p:spPr>
          <a:xfrm>
            <a:off x="4390782" y="2628354"/>
            <a:ext cx="2839664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fAvgArr[i].Kind = fInfoArr[aIndex].Kind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6321544" y="4644578"/>
            <a:ext cx="284353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aAvgIndex = Length(fAvgArr)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SetLength(fAvgIndex+1)</a:t>
            </a:r>
          </a:p>
        </p:txBody>
      </p:sp>
      <p:sp>
        <p:nvSpPr>
          <p:cNvPr id="68" name="직사각형 67"/>
          <p:cNvSpPr/>
          <p:nvPr/>
        </p:nvSpPr>
        <p:spPr>
          <a:xfrm rot="10800000" flipV="1">
            <a:off x="6292266" y="3068948"/>
            <a:ext cx="1872209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aAvgIndex = i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7402" y="408293"/>
            <a:ext cx="241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aAvgIndex : Int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4678811" y="972170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aAvgIndex = -1</a:t>
            </a:r>
          </a:p>
        </p:txBody>
      </p:sp>
      <p:sp>
        <p:nvSpPr>
          <p:cNvPr id="71" name="순서도: 판단 70"/>
          <p:cNvSpPr/>
          <p:nvPr/>
        </p:nvSpPr>
        <p:spPr>
          <a:xfrm>
            <a:off x="4233311" y="4284538"/>
            <a:ext cx="2839664" cy="30777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aAvgIndex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53" idx="2"/>
          </p:cNvCxnSpPr>
          <p:nvPr/>
        </p:nvCxnSpPr>
        <p:spPr>
          <a:xfrm>
            <a:off x="3938406" y="2560682"/>
            <a:ext cx="20327" cy="1507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6" idx="2"/>
            <a:endCxn id="71" idx="0"/>
          </p:cNvCxnSpPr>
          <p:nvPr/>
        </p:nvCxnSpPr>
        <p:spPr>
          <a:xfrm>
            <a:off x="5650920" y="4092594"/>
            <a:ext cx="2223" cy="19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71" idx="3"/>
            <a:endCxn id="67" idx="0"/>
          </p:cNvCxnSpPr>
          <p:nvPr/>
        </p:nvCxnSpPr>
        <p:spPr>
          <a:xfrm>
            <a:off x="7072975" y="4438426"/>
            <a:ext cx="670338" cy="206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1" idx="2"/>
            <a:endCxn id="80" idx="0"/>
          </p:cNvCxnSpPr>
          <p:nvPr/>
        </p:nvCxnSpPr>
        <p:spPr>
          <a:xfrm>
            <a:off x="5653143" y="4592314"/>
            <a:ext cx="20329" cy="1204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 flipV="1">
            <a:off x="416888" y="5796706"/>
            <a:ext cx="1051316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 fKind := fInfoArr[aInfoIndex] .fKind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 fCode := fInfoArr[aInfoIndex] .fCode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 fCurrqty := fAvgArr[aAvgIndex]. fCurrqty + fInfoArr[aInfoIndex] .Cvol[aInfoIndex]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 fMsqty := fAvgArr[aAvgIndex]. fMsqty + fInfoArr[aInfoIndex] .fMsqty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 fMdqty := fAvgArr[aAvgIndex]. fMdqty + fInfoArr[aInfoIndex] .fMdqty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 fCurr := (fAvgArr[aAvgIndex].fCurr + fInfoArr[aInfoIndex] .fCurr)/ fAvgArr[aAvgIndex]. fCurrqty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fAvgArr[aAvgIndex].fMshoga := (fAvgArr[aAvgIndex].fMshoga + fInfoArr[aInfoIndex] .fMshoga)/ fAvgArr[aAvgIndex]. fMsqty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fAvgArr[aAvgIndex].fMdhoga := (fAvgArr[aAvgIndex].fMdhoga + fInfoArr[aInfoIndex] .fMdhoga)/ fAvgArr[aAvgIndex]. fMdqty</a:t>
            </a:r>
          </a:p>
        </p:txBody>
      </p:sp>
      <p:cxnSp>
        <p:nvCxnSpPr>
          <p:cNvPr id="103" name="Shape 102"/>
          <p:cNvCxnSpPr>
            <a:stCxn id="67" idx="2"/>
          </p:cNvCxnSpPr>
          <p:nvPr/>
        </p:nvCxnSpPr>
        <p:spPr>
          <a:xfrm rot="5400000">
            <a:off x="6600381" y="4293734"/>
            <a:ext cx="216024" cy="2069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53" idx="3"/>
            <a:endCxn id="66" idx="0"/>
          </p:cNvCxnSpPr>
          <p:nvPr/>
        </p:nvCxnSpPr>
        <p:spPr>
          <a:xfrm>
            <a:off x="5358238" y="2354530"/>
            <a:ext cx="452376" cy="2738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66" idx="3"/>
            <a:endCxn id="68" idx="0"/>
          </p:cNvCxnSpPr>
          <p:nvPr/>
        </p:nvCxnSpPr>
        <p:spPr>
          <a:xfrm flipH="1">
            <a:off x="7228370" y="2834506"/>
            <a:ext cx="2076" cy="23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123"/>
          <p:cNvCxnSpPr>
            <a:stCxn id="66" idx="2"/>
          </p:cNvCxnSpPr>
          <p:nvPr/>
        </p:nvCxnSpPr>
        <p:spPr>
          <a:xfrm rot="5400000">
            <a:off x="4730786" y="2268606"/>
            <a:ext cx="307776" cy="18518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68" idx="2"/>
          </p:cNvCxnSpPr>
          <p:nvPr/>
        </p:nvCxnSpPr>
        <p:spPr>
          <a:xfrm rot="5400000">
            <a:off x="5525817" y="2077929"/>
            <a:ext cx="135470" cy="32696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46" idx="2"/>
            <a:endCxn id="70" idx="0"/>
          </p:cNvCxnSpPr>
          <p:nvPr/>
        </p:nvCxnSpPr>
        <p:spPr>
          <a:xfrm flipH="1">
            <a:off x="5650919" y="822382"/>
            <a:ext cx="6459" cy="149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70" idx="2"/>
            <a:endCxn id="134" idx="0"/>
          </p:cNvCxnSpPr>
          <p:nvPr/>
        </p:nvCxnSpPr>
        <p:spPr>
          <a:xfrm flipH="1">
            <a:off x="5649492" y="1260202"/>
            <a:ext cx="1427" cy="152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 rot="10800000" flipV="1">
            <a:off x="2085096" y="1412765"/>
            <a:ext cx="7128792" cy="27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 , i &lt; Length(fAvgArr) 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순서도: 수행의 시작/종료 137"/>
          <p:cNvSpPr/>
          <p:nvPr/>
        </p:nvSpPr>
        <p:spPr>
          <a:xfrm>
            <a:off x="4637347" y="8513144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/>
          <p:cNvCxnSpPr>
            <a:stCxn id="80" idx="2"/>
            <a:endCxn id="152" idx="0"/>
          </p:cNvCxnSpPr>
          <p:nvPr/>
        </p:nvCxnSpPr>
        <p:spPr>
          <a:xfrm>
            <a:off x="5673472" y="7812930"/>
            <a:ext cx="4905" cy="236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220692" y="219630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092900" y="2628354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876876" y="4284538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636516" y="2628354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580732" y="3060402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364708" y="457257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52" name="직사각형 151"/>
          <p:cNvSpPr/>
          <p:nvPr/>
        </p:nvSpPr>
        <p:spPr>
          <a:xfrm rot="10800000" flipV="1">
            <a:off x="4742273" y="8049686"/>
            <a:ext cx="187220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Output()</a:t>
            </a:r>
          </a:p>
        </p:txBody>
      </p:sp>
      <p:cxnSp>
        <p:nvCxnSpPr>
          <p:cNvPr id="155" name="직선 화살표 연결선 154"/>
          <p:cNvCxnSpPr>
            <a:stCxn id="152" idx="2"/>
            <a:endCxn id="138" idx="0"/>
          </p:cNvCxnSpPr>
          <p:nvPr/>
        </p:nvCxnSpPr>
        <p:spPr>
          <a:xfrm flipH="1">
            <a:off x="5674470" y="8265710"/>
            <a:ext cx="3907" cy="247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80132" y="1"/>
            <a:ext cx="10297144" cy="7740921"/>
            <a:chOff x="4637386" y="860035"/>
            <a:chExt cx="3887944" cy="1040586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952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Output()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0132" y="408293"/>
            <a:ext cx="241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aAvgIndex, aGridIndex, i, j : int</a:t>
            </a: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3408306" y="1980282"/>
            <a:ext cx="1944214" cy="288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aGridIndex = -1</a:t>
            </a: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672002" y="1548234"/>
            <a:ext cx="9289032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670574" y="1556066"/>
            <a:ext cx="9289032" cy="27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 , i &lt; Length(fAvgArr) 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2328187" y="2844378"/>
            <a:ext cx="4104456" cy="57606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StringGrid1 [j][0]  = fAvgArr[i].fKind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순서도: 수행의 시작/종료 57"/>
          <p:cNvSpPr/>
          <p:nvPr/>
        </p:nvSpPr>
        <p:spPr>
          <a:xfrm>
            <a:off x="4269296" y="540122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 rot="10800000" flipV="1">
            <a:off x="1465519" y="2412330"/>
            <a:ext cx="58312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1464091" y="2420162"/>
            <a:ext cx="5831220" cy="266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j = 1 , j &lt; StringGrid1.RowCount 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hape 61"/>
          <p:cNvCxnSpPr>
            <a:stCxn id="36" idx="3"/>
            <a:endCxn id="63" idx="0"/>
          </p:cNvCxnSpPr>
          <p:nvPr/>
        </p:nvCxnSpPr>
        <p:spPr>
          <a:xfrm>
            <a:off x="6432643" y="3132410"/>
            <a:ext cx="108013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 rot="10800000" flipV="1">
            <a:off x="5928588" y="3420442"/>
            <a:ext cx="12241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aGridIndex = 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60635" y="291638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488427" y="341057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73" name="직선 화살표 연결선 72"/>
          <p:cNvCxnSpPr>
            <a:stCxn id="60" idx="2"/>
            <a:endCxn id="36" idx="0"/>
          </p:cNvCxnSpPr>
          <p:nvPr/>
        </p:nvCxnSpPr>
        <p:spPr>
          <a:xfrm>
            <a:off x="4379701" y="2687119"/>
            <a:ext cx="714" cy="157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36" idx="2"/>
            <a:endCxn id="59" idx="2"/>
          </p:cNvCxnSpPr>
          <p:nvPr/>
        </p:nvCxnSpPr>
        <p:spPr>
          <a:xfrm>
            <a:off x="4380415" y="3420442"/>
            <a:ext cx="71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/>
          <p:nvPr/>
        </p:nvCxnSpPr>
        <p:spPr>
          <a:xfrm rot="5400000">
            <a:off x="5391256" y="2718364"/>
            <a:ext cx="144016" cy="21242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2950621" y="4212530"/>
            <a:ext cx="2839664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4552931" y="5220642"/>
            <a:ext cx="349316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StringGrid.RowCount = StringGrid.RowCount +1</a:t>
            </a:r>
          </a:p>
        </p:txBody>
      </p:sp>
      <p:sp>
        <p:nvSpPr>
          <p:cNvPr id="105" name="순서도: 판단 104"/>
          <p:cNvSpPr/>
          <p:nvPr/>
        </p:nvSpPr>
        <p:spPr>
          <a:xfrm>
            <a:off x="4560435" y="4682402"/>
            <a:ext cx="3456384" cy="4123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StringGrid.RowCount[1] = ''</a:t>
            </a: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8304851" y="5076626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1</a:t>
            </a:r>
          </a:p>
        </p:txBody>
      </p:sp>
      <p:sp>
        <p:nvSpPr>
          <p:cNvPr id="108" name="직사각형 107"/>
          <p:cNvSpPr/>
          <p:nvPr/>
        </p:nvSpPr>
        <p:spPr>
          <a:xfrm rot="10800000" flipV="1">
            <a:off x="4568981" y="5690514"/>
            <a:ext cx="345638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StringGrid.RowCount -1</a:t>
            </a:r>
          </a:p>
        </p:txBody>
      </p:sp>
      <p:sp>
        <p:nvSpPr>
          <p:cNvPr id="109" name="직사각형 108"/>
          <p:cNvSpPr/>
          <p:nvPr/>
        </p:nvSpPr>
        <p:spPr>
          <a:xfrm rot="10800000" flipV="1">
            <a:off x="1464091" y="6516784"/>
            <a:ext cx="5831220" cy="504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StringGrid1.Cells[aGridIndex[j], 0] = aAvgArr[i].fKind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StringGrid1.Cells[aGridIndex[j], 1] = (StringGrid1[aGridIndex[j], 1] + aAvgArr[i].fCurr) / 2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4293700" y="576704"/>
            <a:ext cx="12763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TInfoData = (</a:t>
            </a:r>
            <a:endParaRPr lang="ko-KR" altLang="en-US" sz="1100" smtClean="0"/>
          </a:p>
          <a:p>
            <a:r>
              <a:rPr lang="en-US" altLang="ko-KR" sz="1100" smtClean="0"/>
              <a:t>fSep : String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fCurr : String</a:t>
            </a:r>
          </a:p>
          <a:p>
            <a:r>
              <a:rPr lang="en-US" altLang="ko-KR" sz="1100" smtClean="0"/>
              <a:t>fCvol : String</a:t>
            </a:r>
          </a:p>
          <a:p>
            <a:r>
              <a:rPr lang="en-US" altLang="ko-KR" sz="1100" smtClean="0"/>
              <a:t>fMshoga : String</a:t>
            </a:r>
          </a:p>
          <a:p>
            <a:r>
              <a:rPr lang="en-US" altLang="ko-KR" sz="1100" smtClean="0"/>
              <a:t>fMsqty : String</a:t>
            </a:r>
          </a:p>
          <a:p>
            <a:r>
              <a:rPr lang="en-US" altLang="ko-KR" sz="1100" smtClean="0"/>
              <a:t>fMdhoga : String</a:t>
            </a:r>
          </a:p>
          <a:p>
            <a:r>
              <a:rPr lang="en-US" altLang="ko-KR" sz="1100" smtClean="0"/>
              <a:t>fMdqty : String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645628" y="36066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fInfoArr : Array of TInfoData</a:t>
            </a:r>
          </a:p>
          <a:p>
            <a:r>
              <a:rPr lang="en-US" altLang="ko-KR" sz="1100" smtClean="0"/>
              <a:t>fAvgArr : Array of TAvgData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293700" y="2412330"/>
            <a:ext cx="1368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TAvgData = (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 : Double</a:t>
            </a:r>
          </a:p>
          <a:p>
            <a:r>
              <a:rPr lang="en-US" altLang="ko-KR" sz="1100" smtClean="0"/>
              <a:t>fMshoga : Double</a:t>
            </a:r>
          </a:p>
          <a:p>
            <a:r>
              <a:rPr lang="en-US" altLang="ko-KR" sz="1100" smtClean="0"/>
              <a:t>fMdhoga : Double</a:t>
            </a:r>
          </a:p>
          <a:p>
            <a:r>
              <a:rPr lang="en-US" altLang="ko-KR" sz="1100" smtClean="0"/>
              <a:t>fCurrqty : Int</a:t>
            </a:r>
          </a:p>
          <a:p>
            <a:r>
              <a:rPr lang="en-US" altLang="ko-KR" sz="1100" smtClean="0"/>
              <a:t>fMsqty : Int</a:t>
            </a:r>
          </a:p>
          <a:p>
            <a:r>
              <a:rPr lang="en-US" altLang="ko-KR" sz="1100" smtClean="0"/>
              <a:t>fMdqty : Int</a:t>
            </a:r>
          </a:p>
          <a:p>
            <a:endParaRPr lang="en-US" altLang="ko-KR" sz="1100" smtClean="0"/>
          </a:p>
        </p:txBody>
      </p:sp>
      <p:cxnSp>
        <p:nvCxnSpPr>
          <p:cNvPr id="114" name="직선 화살표 연결선 113"/>
          <p:cNvCxnSpPr>
            <a:stCxn id="58" idx="2"/>
            <a:endCxn id="16" idx="0"/>
          </p:cNvCxnSpPr>
          <p:nvPr/>
        </p:nvCxnSpPr>
        <p:spPr>
          <a:xfrm>
            <a:off x="5306419" y="848020"/>
            <a:ext cx="8671" cy="70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14" idx="0"/>
          </p:cNvCxnSpPr>
          <p:nvPr/>
        </p:nvCxnSpPr>
        <p:spPr>
          <a:xfrm flipH="1">
            <a:off x="4380413" y="1836266"/>
            <a:ext cx="182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4" idx="2"/>
            <a:endCxn id="60" idx="0"/>
          </p:cNvCxnSpPr>
          <p:nvPr/>
        </p:nvCxnSpPr>
        <p:spPr>
          <a:xfrm flipH="1">
            <a:off x="4379701" y="2268313"/>
            <a:ext cx="712" cy="15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59" idx="2"/>
            <a:endCxn id="79" idx="0"/>
          </p:cNvCxnSpPr>
          <p:nvPr/>
        </p:nvCxnSpPr>
        <p:spPr>
          <a:xfrm flipH="1">
            <a:off x="4370453" y="3996506"/>
            <a:ext cx="106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79" idx="3"/>
            <a:endCxn id="105" idx="0"/>
          </p:cNvCxnSpPr>
          <p:nvPr/>
        </p:nvCxnSpPr>
        <p:spPr>
          <a:xfrm>
            <a:off x="5790285" y="4418682"/>
            <a:ext cx="498342" cy="2637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24"/>
          <p:cNvCxnSpPr>
            <a:stCxn id="105" idx="3"/>
            <a:endCxn id="106" idx="0"/>
          </p:cNvCxnSpPr>
          <p:nvPr/>
        </p:nvCxnSpPr>
        <p:spPr>
          <a:xfrm>
            <a:off x="8016819" y="4888554"/>
            <a:ext cx="828092" cy="18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05" idx="2"/>
            <a:endCxn id="81" idx="0"/>
          </p:cNvCxnSpPr>
          <p:nvPr/>
        </p:nvCxnSpPr>
        <p:spPr>
          <a:xfrm>
            <a:off x="6288627" y="5094706"/>
            <a:ext cx="10887" cy="125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81" idx="2"/>
            <a:endCxn id="108" idx="0"/>
          </p:cNvCxnSpPr>
          <p:nvPr/>
        </p:nvCxnSpPr>
        <p:spPr>
          <a:xfrm flipH="1">
            <a:off x="6297173" y="5508674"/>
            <a:ext cx="2341" cy="181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79" idx="2"/>
            <a:endCxn id="109" idx="0"/>
          </p:cNvCxnSpPr>
          <p:nvPr/>
        </p:nvCxnSpPr>
        <p:spPr>
          <a:xfrm>
            <a:off x="4370453" y="4624834"/>
            <a:ext cx="9248" cy="189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132"/>
          <p:cNvCxnSpPr>
            <a:stCxn id="108" idx="2"/>
          </p:cNvCxnSpPr>
          <p:nvPr/>
        </p:nvCxnSpPr>
        <p:spPr>
          <a:xfrm rot="5400000">
            <a:off x="5250604" y="5038169"/>
            <a:ext cx="178201" cy="19149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34"/>
          <p:cNvCxnSpPr>
            <a:stCxn id="106" idx="2"/>
          </p:cNvCxnSpPr>
          <p:nvPr/>
        </p:nvCxnSpPr>
        <p:spPr>
          <a:xfrm rot="5400000">
            <a:off x="6073513" y="3529364"/>
            <a:ext cx="1080121" cy="44626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640554" y="421253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872802" y="471658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928586" y="5076626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128386" y="4572570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43" name="직선 화살표 연결선 142"/>
          <p:cNvCxnSpPr>
            <a:stCxn id="15" idx="2"/>
            <a:endCxn id="32" idx="2"/>
          </p:cNvCxnSpPr>
          <p:nvPr/>
        </p:nvCxnSpPr>
        <p:spPr>
          <a:xfrm>
            <a:off x="5316518" y="7236866"/>
            <a:ext cx="1218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순서도: 수행의 시작/종료 144"/>
          <p:cNvSpPr/>
          <p:nvPr/>
        </p:nvSpPr>
        <p:spPr>
          <a:xfrm>
            <a:off x="4286388" y="8172970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32" idx="2"/>
            <a:endCxn id="145" idx="0"/>
          </p:cNvCxnSpPr>
          <p:nvPr/>
        </p:nvCxnSpPr>
        <p:spPr>
          <a:xfrm flipH="1">
            <a:off x="5323511" y="7740922"/>
            <a:ext cx="519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09" idx="2"/>
            <a:endCxn id="15" idx="2"/>
          </p:cNvCxnSpPr>
          <p:nvPr/>
        </p:nvCxnSpPr>
        <p:spPr>
          <a:xfrm rot="16200000" flipH="1">
            <a:off x="4740097" y="6660444"/>
            <a:ext cx="216025" cy="936817"/>
          </a:xfrm>
          <a:prstGeom prst="bentConnector3">
            <a:avLst>
              <a:gd name="adj1" fmla="val 55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235602" y="756146"/>
            <a:ext cx="13986090" cy="7380881"/>
            <a:chOff x="4630820" y="860035"/>
            <a:chExt cx="3894510" cy="8439776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79868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0820" y="860035"/>
              <a:ext cx="3894510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ClickEvent(aKind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23834" y="1164439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i, aRow : Int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050963" y="2376387"/>
            <a:ext cx="12011864" cy="4608512"/>
            <a:chOff x="2124348" y="1332210"/>
            <a:chExt cx="2376264" cy="3954268"/>
          </a:xfrm>
        </p:grpSpPr>
        <p:sp>
          <p:nvSpPr>
            <p:cNvPr id="12" name="직사각형 11"/>
            <p:cNvSpPr/>
            <p:nvPr/>
          </p:nvSpPr>
          <p:spPr>
            <a:xfrm rot="10800000" flipV="1">
              <a:off x="2124348" y="1332210"/>
              <a:ext cx="237626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i = 0 , i &lt; Length(fAvgArr) , 1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 rot="10800000" flipV="1">
              <a:off x="2124348" y="1332210"/>
              <a:ext cx="2376264" cy="3954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" name="순서도: 판단 8"/>
          <p:cNvSpPr/>
          <p:nvPr/>
        </p:nvSpPr>
        <p:spPr>
          <a:xfrm>
            <a:off x="5625582" y="3024460"/>
            <a:ext cx="2839664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fAvgArr[i] = aKind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93700" y="576704"/>
            <a:ext cx="12763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TInfoData = (</a:t>
            </a:r>
            <a:endParaRPr lang="ko-KR" altLang="en-US" sz="1100" smtClean="0"/>
          </a:p>
          <a:p>
            <a:r>
              <a:rPr lang="en-US" altLang="ko-KR" sz="1100" smtClean="0"/>
              <a:t>fSep : String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fCurr : String</a:t>
            </a:r>
          </a:p>
          <a:p>
            <a:r>
              <a:rPr lang="en-US" altLang="ko-KR" sz="1100" smtClean="0"/>
              <a:t>fCvol : String</a:t>
            </a:r>
          </a:p>
          <a:p>
            <a:r>
              <a:rPr lang="en-US" altLang="ko-KR" sz="1100" smtClean="0"/>
              <a:t>fMshoga : String</a:t>
            </a:r>
          </a:p>
          <a:p>
            <a:r>
              <a:rPr lang="en-US" altLang="ko-KR" sz="1100" smtClean="0"/>
              <a:t>fMsqty : String</a:t>
            </a:r>
          </a:p>
          <a:p>
            <a:r>
              <a:rPr lang="en-US" altLang="ko-KR" sz="1100" smtClean="0"/>
              <a:t>fMdhoga : String</a:t>
            </a:r>
          </a:p>
          <a:p>
            <a:r>
              <a:rPr lang="en-US" altLang="ko-KR" sz="1100" smtClean="0"/>
              <a:t>fMdqty : 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45628" y="36066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fInfoArr : Array of TInfoData</a:t>
            </a:r>
          </a:p>
          <a:p>
            <a:r>
              <a:rPr lang="en-US" altLang="ko-KR" sz="1100" smtClean="0"/>
              <a:t>fAvgArr : Array of TAvgData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93700" y="2412330"/>
            <a:ext cx="1368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TAvgData = (</a:t>
            </a:r>
          </a:p>
          <a:p>
            <a:r>
              <a:rPr lang="en-US" altLang="ko-KR" sz="1100" smtClean="0"/>
              <a:t>fKind : Char</a:t>
            </a:r>
          </a:p>
          <a:p>
            <a:r>
              <a:rPr lang="en-US" altLang="ko-KR" sz="1100" smtClean="0"/>
              <a:t>fCode : String</a:t>
            </a:r>
          </a:p>
          <a:p>
            <a:r>
              <a:rPr lang="en-US" altLang="ko-KR" sz="1100" smtClean="0"/>
              <a:t>fCurr : Double</a:t>
            </a:r>
          </a:p>
          <a:p>
            <a:r>
              <a:rPr lang="en-US" altLang="ko-KR" sz="1100" smtClean="0"/>
              <a:t>fMshoga : Double</a:t>
            </a:r>
          </a:p>
          <a:p>
            <a:r>
              <a:rPr lang="en-US" altLang="ko-KR" sz="1100" smtClean="0"/>
              <a:t>fMdhoga : Double</a:t>
            </a:r>
          </a:p>
          <a:p>
            <a:r>
              <a:rPr lang="en-US" altLang="ko-KR" sz="1100" smtClean="0"/>
              <a:t>fCurrqty : Int</a:t>
            </a:r>
          </a:p>
          <a:p>
            <a:r>
              <a:rPr lang="en-US" altLang="ko-KR" sz="1100" smtClean="0"/>
              <a:t>fMsqty : Int</a:t>
            </a:r>
          </a:p>
          <a:p>
            <a:r>
              <a:rPr lang="en-US" altLang="ko-KR" sz="1100" smtClean="0"/>
              <a:t>fMdqty : Int</a:t>
            </a:r>
          </a:p>
          <a:p>
            <a:endParaRPr lang="en-US" altLang="ko-KR" sz="1100" smtClean="0"/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7285774" y="4932609"/>
            <a:ext cx="388843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aRow = aRow + 1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StringGrid2.Cells[aRow][0] = fAvgArr[i].fKind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StringGrid2.Cells[aRow][1] = fAvgArr[i].fCode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StringGrid2.Cells[aRow][2] = fAvgArr[i].fCurr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StringGrid2.Cells[aRow][3] = fAvgArr[i].fMshoga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StringGrid2.Cells[aRow][4] = fAvgArr[i].fMdhoga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5996242" y="1296268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6068250" y="1800325"/>
            <a:ext cx="1944214" cy="288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aRow = 0</a:t>
            </a:r>
          </a:p>
        </p:txBody>
      </p:sp>
      <p:cxnSp>
        <p:nvCxnSpPr>
          <p:cNvPr id="20" name="직선 화살표 연결선 19"/>
          <p:cNvCxnSpPr>
            <a:stCxn id="17" idx="2"/>
            <a:endCxn id="18" idx="0"/>
          </p:cNvCxnSpPr>
          <p:nvPr/>
        </p:nvCxnSpPr>
        <p:spPr>
          <a:xfrm>
            <a:off x="7033365" y="1604166"/>
            <a:ext cx="6992" cy="196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0"/>
          </p:cNvCxnSpPr>
          <p:nvPr/>
        </p:nvCxnSpPr>
        <p:spPr>
          <a:xfrm>
            <a:off x="7040357" y="2088356"/>
            <a:ext cx="16538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9" idx="0"/>
          </p:cNvCxnSpPr>
          <p:nvPr/>
        </p:nvCxnSpPr>
        <p:spPr>
          <a:xfrm flipH="1">
            <a:off x="7045414" y="2795997"/>
            <a:ext cx="11481" cy="22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00498" y="3312492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644314" y="3456508"/>
            <a:ext cx="2288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9" idx="2"/>
            <a:endCxn id="7" idx="2"/>
          </p:cNvCxnSpPr>
          <p:nvPr/>
        </p:nvCxnSpPr>
        <p:spPr>
          <a:xfrm>
            <a:off x="7045414" y="3384500"/>
            <a:ext cx="11481" cy="360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5996242" y="7253066"/>
            <a:ext cx="2074246" cy="30789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7" idx="2"/>
            <a:endCxn id="34" idx="0"/>
          </p:cNvCxnSpPr>
          <p:nvPr/>
        </p:nvCxnSpPr>
        <p:spPr>
          <a:xfrm flipH="1">
            <a:off x="7033365" y="6984899"/>
            <a:ext cx="23530" cy="268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16" idx="2"/>
          </p:cNvCxnSpPr>
          <p:nvPr/>
        </p:nvCxnSpPr>
        <p:spPr>
          <a:xfrm rot="5400000">
            <a:off x="8017429" y="5232216"/>
            <a:ext cx="288033" cy="2137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rot="10800000" flipV="1">
            <a:off x="7804742" y="4395600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StringGrid.RowCount -1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7804742" y="4068514"/>
            <a:ext cx="2808312" cy="176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 = StringGrid.RowCount +1</a:t>
            </a:r>
          </a:p>
        </p:txBody>
      </p:sp>
      <p:cxnSp>
        <p:nvCxnSpPr>
          <p:cNvPr id="44" name="직선 화살표 연결선 43"/>
          <p:cNvCxnSpPr>
            <a:stCxn id="43" idx="2"/>
            <a:endCxn id="42" idx="0"/>
          </p:cNvCxnSpPr>
          <p:nvPr/>
        </p:nvCxnSpPr>
        <p:spPr>
          <a:xfrm>
            <a:off x="9208898" y="4245483"/>
            <a:ext cx="0" cy="150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 rot="10800000" flipV="1">
            <a:off x="10837316" y="3924498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aGridIndex = 1</a:t>
            </a:r>
          </a:p>
        </p:txBody>
      </p:sp>
      <p:sp>
        <p:nvSpPr>
          <p:cNvPr id="46" name="순서도: 판단 45"/>
          <p:cNvSpPr/>
          <p:nvPr/>
        </p:nvSpPr>
        <p:spPr>
          <a:xfrm>
            <a:off x="7812980" y="3564458"/>
            <a:ext cx="2787448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StringGrid.RowCount[1] = ''</a:t>
            </a:r>
          </a:p>
        </p:txBody>
      </p:sp>
      <p:cxnSp>
        <p:nvCxnSpPr>
          <p:cNvPr id="47" name="직선 화살표 연결선 46"/>
          <p:cNvCxnSpPr>
            <a:stCxn id="46" idx="2"/>
            <a:endCxn id="43" idx="0"/>
          </p:cNvCxnSpPr>
          <p:nvPr/>
        </p:nvCxnSpPr>
        <p:spPr>
          <a:xfrm>
            <a:off x="9206704" y="3924498"/>
            <a:ext cx="21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6" idx="3"/>
            <a:endCxn id="45" idx="0"/>
          </p:cNvCxnSpPr>
          <p:nvPr/>
        </p:nvCxnSpPr>
        <p:spPr>
          <a:xfrm>
            <a:off x="10600428" y="3744478"/>
            <a:ext cx="776948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477276" y="356445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93100" y="3924498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</a:p>
        </p:txBody>
      </p:sp>
      <p:cxnSp>
        <p:nvCxnSpPr>
          <p:cNvPr id="52" name="꺾인 연결선 51"/>
          <p:cNvCxnSpPr>
            <a:stCxn id="9" idx="3"/>
            <a:endCxn id="46" idx="0"/>
          </p:cNvCxnSpPr>
          <p:nvPr/>
        </p:nvCxnSpPr>
        <p:spPr>
          <a:xfrm>
            <a:off x="8465246" y="3204480"/>
            <a:ext cx="741458" cy="3599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2" idx="2"/>
            <a:endCxn id="16" idx="0"/>
          </p:cNvCxnSpPr>
          <p:nvPr/>
        </p:nvCxnSpPr>
        <p:spPr>
          <a:xfrm>
            <a:off x="9208898" y="4572569"/>
            <a:ext cx="210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45" idx="2"/>
          </p:cNvCxnSpPr>
          <p:nvPr/>
        </p:nvCxnSpPr>
        <p:spPr>
          <a:xfrm rot="5400000">
            <a:off x="9991222" y="3330432"/>
            <a:ext cx="648072" cy="21242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810207" y="828006"/>
            <a:ext cx="7614842" cy="7358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296257" y="1328914"/>
            <a:ext cx="1610744" cy="49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53231" y="2614717"/>
            <a:ext cx="2175670" cy="4628891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16883" y="2614718"/>
            <a:ext cx="3898077" cy="4628891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2916438" y="1328913"/>
            <a:ext cx="972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8546" y="115747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6804870" y="2357556"/>
            <a:ext cx="0" cy="257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18817" y="2055287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StringGrid2</a:t>
            </a:r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053228" y="3043319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053228" y="3471920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053228" y="3900521"/>
            <a:ext cx="2187243" cy="4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4388" y="2055287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StringGrid1</a:t>
            </a:r>
            <a:endParaRPr lang="ko-KR" altLang="en-US" sz="105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916436" y="2357556"/>
            <a:ext cx="0" cy="257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1039</Words>
  <Application>Microsoft Office PowerPoint</Application>
  <PresentationFormat>사용자 지정</PresentationFormat>
  <Paragraphs>272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357</cp:revision>
  <dcterms:created xsi:type="dcterms:W3CDTF">2019-01-27T22:56:58Z</dcterms:created>
  <dcterms:modified xsi:type="dcterms:W3CDTF">2019-01-29T22:56:17Z</dcterms:modified>
</cp:coreProperties>
</file>