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1" r:id="rId3"/>
    <p:sldId id="269" r:id="rId4"/>
    <p:sldId id="266" r:id="rId5"/>
    <p:sldId id="258" r:id="rId6"/>
  </p:sldIdLst>
  <p:sldSz cx="16202025" cy="900112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1" autoAdjust="0"/>
    <p:restoredTop sz="94660"/>
  </p:normalViewPr>
  <p:slideViewPr>
    <p:cSldViewPr snapToObjects="1">
      <p:cViewPr varScale="1">
        <p:scale>
          <a:sx n="65" d="100"/>
          <a:sy n="65" d="100"/>
        </p:scale>
        <p:origin x="-684" y="-114"/>
      </p:cViewPr>
      <p:guideLst>
        <p:guide orient="horz" pos="2836"/>
        <p:guide pos="51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67A7C-AD5F-408B-A63E-11878FD7E7F7}" type="datetimeFigureOut">
              <a:rPr lang="ko-KR" altLang="en-US" smtClean="0"/>
              <a:pPr/>
              <a:t>2019-01-30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BDD45-33EC-43B3-AE61-CEFB0DE2D4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5152" y="2796188"/>
            <a:ext cx="13771721" cy="192940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30304" y="5100638"/>
            <a:ext cx="11341418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46471" y="360468"/>
            <a:ext cx="3645456" cy="768012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0104" y="360468"/>
            <a:ext cx="10666333" cy="768012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79849" y="5784061"/>
            <a:ext cx="13771721" cy="178772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79849" y="3815061"/>
            <a:ext cx="13771721" cy="19689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0104" y="2100268"/>
            <a:ext cx="7155894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36032" y="2100268"/>
            <a:ext cx="7155894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0101" y="2014837"/>
            <a:ext cx="7158708" cy="8396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10101" y="2854525"/>
            <a:ext cx="7158708" cy="5186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8230406" y="2014837"/>
            <a:ext cx="7161521" cy="8396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8230406" y="2854525"/>
            <a:ext cx="7161521" cy="5186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0106" y="358379"/>
            <a:ext cx="5330355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34542" y="358383"/>
            <a:ext cx="9057382" cy="7682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0106" y="1883573"/>
            <a:ext cx="5330355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711" y="6300788"/>
            <a:ext cx="9721215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175711" y="804268"/>
            <a:ext cx="9721215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175711" y="7044631"/>
            <a:ext cx="9721215" cy="10563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10101" y="360463"/>
            <a:ext cx="14581823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0101" y="2100268"/>
            <a:ext cx="14581823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10101" y="8342715"/>
            <a:ext cx="3780473" cy="479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04D26-9F52-4BDC-BF0C-6D058CC4650D}" type="datetimeFigureOut">
              <a:rPr lang="ko-KR" altLang="en-US" smtClean="0"/>
              <a:pPr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535692" y="8342715"/>
            <a:ext cx="5130641" cy="479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611451" y="8342715"/>
            <a:ext cx="3780473" cy="479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20"/>
          <p:cNvGrpSpPr/>
          <p:nvPr/>
        </p:nvGrpSpPr>
        <p:grpSpPr>
          <a:xfrm>
            <a:off x="180131" y="180083"/>
            <a:ext cx="4824534" cy="4968551"/>
            <a:chOff x="4637386" y="1230489"/>
            <a:chExt cx="3158854" cy="3293542"/>
          </a:xfrm>
        </p:grpSpPr>
        <p:sp>
          <p:nvSpPr>
            <p:cNvPr id="55" name="직사각형 54"/>
            <p:cNvSpPr/>
            <p:nvPr/>
          </p:nvSpPr>
          <p:spPr>
            <a:xfrm rot="10800000" flipV="1">
              <a:off x="4637386" y="1382213"/>
              <a:ext cx="3017414" cy="31418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 rot="10800000" flipV="1">
              <a:off x="4637386" y="1230489"/>
              <a:ext cx="3158854" cy="951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ReadFile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0" name="순서도: 수행의 시작/종료 59"/>
          <p:cNvSpPr/>
          <p:nvPr/>
        </p:nvSpPr>
        <p:spPr>
          <a:xfrm>
            <a:off x="1058214" y="1096320"/>
            <a:ext cx="2074246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6156" y="61213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aLine : String</a:t>
            </a:r>
          </a:p>
          <a:p>
            <a:r>
              <a:rPr lang="en-US" altLang="ko-KR" sz="1200" smtClean="0"/>
              <a:t>aF : TextFile</a:t>
            </a:r>
          </a:p>
        </p:txBody>
      </p:sp>
      <p:sp>
        <p:nvSpPr>
          <p:cNvPr id="50" name="순서도: 판단 49"/>
          <p:cNvSpPr/>
          <p:nvPr/>
        </p:nvSpPr>
        <p:spPr>
          <a:xfrm>
            <a:off x="1005949" y="2412329"/>
            <a:ext cx="1876870" cy="79208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not EOF(aF)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64486" y="2988393"/>
            <a:ext cx="3020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1556374" y="3276425"/>
            <a:ext cx="3020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cxnSp>
        <p:nvCxnSpPr>
          <p:cNvPr id="62" name="직선 화살표 연결선 61"/>
          <p:cNvCxnSpPr>
            <a:endCxn id="50" idx="0"/>
          </p:cNvCxnSpPr>
          <p:nvPr/>
        </p:nvCxnSpPr>
        <p:spPr>
          <a:xfrm>
            <a:off x="1935465" y="2124298"/>
            <a:ext cx="8919" cy="288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 rot="10800000" flipV="1">
            <a:off x="3068542" y="2522160"/>
            <a:ext cx="151216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ReadIn(aF, aLine)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DataParshing(aLine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>
            <a:stCxn id="50" idx="3"/>
            <a:endCxn id="64" idx="3"/>
          </p:cNvCxnSpPr>
          <p:nvPr/>
        </p:nvCxnSpPr>
        <p:spPr>
          <a:xfrm>
            <a:off x="2882819" y="2808373"/>
            <a:ext cx="185723" cy="1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77"/>
          <p:cNvCxnSpPr>
            <a:stCxn id="64" idx="0"/>
          </p:cNvCxnSpPr>
          <p:nvPr/>
        </p:nvCxnSpPr>
        <p:spPr>
          <a:xfrm rot="16200000" flipV="1">
            <a:off x="2743598" y="1441131"/>
            <a:ext cx="300216" cy="18618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 rot="10800000" flipV="1">
            <a:off x="1386998" y="3564457"/>
            <a:ext cx="111402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closeFile(aF)</a:t>
            </a:r>
          </a:p>
        </p:txBody>
      </p:sp>
      <p:cxnSp>
        <p:nvCxnSpPr>
          <p:cNvPr id="87" name="직선 화살표 연결선 86"/>
          <p:cNvCxnSpPr>
            <a:stCxn id="50" idx="2"/>
            <a:endCxn id="84" idx="0"/>
          </p:cNvCxnSpPr>
          <p:nvPr/>
        </p:nvCxnSpPr>
        <p:spPr>
          <a:xfrm flipH="1">
            <a:off x="1944011" y="3204417"/>
            <a:ext cx="373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순서도: 수행의 시작/종료 92"/>
          <p:cNvSpPr/>
          <p:nvPr/>
        </p:nvSpPr>
        <p:spPr>
          <a:xfrm>
            <a:off x="900212" y="4624712"/>
            <a:ext cx="2074246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/>
          <p:cNvCxnSpPr>
            <a:stCxn id="84" idx="2"/>
            <a:endCxn id="93" idx="0"/>
          </p:cNvCxnSpPr>
          <p:nvPr/>
        </p:nvCxnSpPr>
        <p:spPr>
          <a:xfrm flipH="1">
            <a:off x="1937335" y="3852489"/>
            <a:ext cx="6676" cy="772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데이터 95"/>
          <p:cNvSpPr/>
          <p:nvPr/>
        </p:nvSpPr>
        <p:spPr>
          <a:xfrm>
            <a:off x="252140" y="1548234"/>
            <a:ext cx="4059452" cy="565378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aFile : = TfileStream.Create(20120731.FO.log)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60" idx="2"/>
          </p:cNvCxnSpPr>
          <p:nvPr/>
        </p:nvCxnSpPr>
        <p:spPr>
          <a:xfrm>
            <a:off x="2095337" y="1404218"/>
            <a:ext cx="337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33946" y="408293"/>
            <a:ext cx="2418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aType : String </a:t>
            </a:r>
          </a:p>
        </p:txBody>
      </p:sp>
      <p:grpSp>
        <p:nvGrpSpPr>
          <p:cNvPr id="33" name="그룹 20"/>
          <p:cNvGrpSpPr/>
          <p:nvPr/>
        </p:nvGrpSpPr>
        <p:grpSpPr>
          <a:xfrm>
            <a:off x="5004669" y="50235"/>
            <a:ext cx="8712967" cy="7186631"/>
            <a:chOff x="4637386" y="917475"/>
            <a:chExt cx="3520116" cy="8217659"/>
          </a:xfrm>
        </p:grpSpPr>
        <p:sp>
          <p:nvSpPr>
            <p:cNvPr id="34" name="직사각형 33"/>
            <p:cNvSpPr/>
            <p:nvPr/>
          </p:nvSpPr>
          <p:spPr>
            <a:xfrm rot="10800000" flipV="1">
              <a:off x="4637386" y="1312966"/>
              <a:ext cx="3520116" cy="78221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 rot="10800000" flipV="1">
              <a:off x="4998648" y="917475"/>
              <a:ext cx="3158854" cy="370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dataParshing(aLine 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: String)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36" name="순서도: 판단 35"/>
          <p:cNvSpPr/>
          <p:nvPr/>
        </p:nvSpPr>
        <p:spPr>
          <a:xfrm>
            <a:off x="5242465" y="1753416"/>
            <a:ext cx="1876870" cy="41230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aType </a:t>
            </a:r>
            <a:r>
              <a:rPr lang="en-US" altLang="ko-KR" sz="1000" smtClean="0">
                <a:solidFill>
                  <a:schemeClr val="tx1"/>
                </a:solidFill>
              </a:rPr>
              <a:t>='B6034</a:t>
            </a:r>
            <a:r>
              <a:rPr lang="en-US" altLang="ko-KR" sz="1000" smtClean="0">
                <a:solidFill>
                  <a:schemeClr val="tx1"/>
                </a:solidFill>
              </a:rPr>
              <a:t>'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27191" y="2113456"/>
            <a:ext cx="3020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38" name="순서도: 판단 37"/>
          <p:cNvSpPr/>
          <p:nvPr/>
        </p:nvSpPr>
        <p:spPr>
          <a:xfrm>
            <a:off x="5245807" y="2279244"/>
            <a:ext cx="1876870" cy="41230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aType </a:t>
            </a:r>
            <a:r>
              <a:rPr lang="en-US" altLang="ko-KR" sz="1000" smtClean="0">
                <a:solidFill>
                  <a:schemeClr val="tx1"/>
                </a:solidFill>
              </a:rPr>
              <a:t>='B6014</a:t>
            </a:r>
            <a:r>
              <a:rPr lang="en-US" altLang="ko-KR" sz="1000" smtClean="0">
                <a:solidFill>
                  <a:schemeClr val="tx1"/>
                </a:solidFill>
              </a:rPr>
              <a:t>'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36" idx="2"/>
            <a:endCxn id="38" idx="0"/>
          </p:cNvCxnSpPr>
          <p:nvPr/>
        </p:nvCxnSpPr>
        <p:spPr>
          <a:xfrm>
            <a:off x="6180900" y="2165720"/>
            <a:ext cx="3342" cy="113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순서도: 판단 39"/>
          <p:cNvSpPr/>
          <p:nvPr/>
        </p:nvSpPr>
        <p:spPr>
          <a:xfrm>
            <a:off x="5245807" y="2783300"/>
            <a:ext cx="1876870" cy="41230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aType </a:t>
            </a:r>
            <a:r>
              <a:rPr lang="en-US" altLang="ko-KR" sz="1000" smtClean="0">
                <a:solidFill>
                  <a:schemeClr val="tx1"/>
                </a:solidFill>
              </a:rPr>
              <a:t> A3034</a:t>
            </a:r>
            <a:r>
              <a:rPr lang="en-US" altLang="ko-KR" sz="1000" smtClean="0">
                <a:solidFill>
                  <a:schemeClr val="tx1"/>
                </a:solidFill>
              </a:rPr>
              <a:t>'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순서도: 판단 40"/>
          <p:cNvSpPr/>
          <p:nvPr/>
        </p:nvSpPr>
        <p:spPr>
          <a:xfrm>
            <a:off x="5247126" y="3309128"/>
            <a:ext cx="1876870" cy="41230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aType </a:t>
            </a:r>
            <a:r>
              <a:rPr lang="en-US" altLang="ko-KR" sz="1000" smtClean="0">
                <a:solidFill>
                  <a:schemeClr val="tx1"/>
                </a:solidFill>
              </a:rPr>
              <a:t>='A3014</a:t>
            </a:r>
            <a:r>
              <a:rPr lang="en-US" altLang="ko-KR" sz="1000" smtClean="0">
                <a:solidFill>
                  <a:schemeClr val="tx1"/>
                </a:solidFill>
              </a:rPr>
              <a:t>'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순서도: 판단 41"/>
          <p:cNvSpPr/>
          <p:nvPr/>
        </p:nvSpPr>
        <p:spPr>
          <a:xfrm>
            <a:off x="5247126" y="3819002"/>
            <a:ext cx="1876870" cy="41230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aType </a:t>
            </a:r>
            <a:r>
              <a:rPr lang="en-US" altLang="ko-KR" sz="1000" smtClean="0">
                <a:solidFill>
                  <a:schemeClr val="tx1"/>
                </a:solidFill>
              </a:rPr>
              <a:t>=</a:t>
            </a:r>
            <a:r>
              <a:rPr lang="en-US" altLang="ko-KR" sz="1000" smtClean="0">
                <a:solidFill>
                  <a:schemeClr val="tx1"/>
                </a:solidFill>
              </a:rPr>
              <a:t>'G7034</a:t>
            </a:r>
            <a:r>
              <a:rPr lang="en-US" altLang="ko-KR" sz="1000" smtClean="0">
                <a:solidFill>
                  <a:schemeClr val="tx1"/>
                </a:solidFill>
              </a:rPr>
              <a:t>'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순서도: 판단 42"/>
          <p:cNvSpPr/>
          <p:nvPr/>
        </p:nvSpPr>
        <p:spPr>
          <a:xfrm>
            <a:off x="5247126" y="4830110"/>
            <a:ext cx="1876870" cy="41230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aType </a:t>
            </a:r>
            <a:r>
              <a:rPr lang="en-US" altLang="ko-KR" sz="1000" smtClean="0">
                <a:solidFill>
                  <a:schemeClr val="tx1"/>
                </a:solidFill>
              </a:rPr>
              <a:t>=</a:t>
            </a:r>
            <a:r>
              <a:rPr lang="en-US" altLang="ko-KR" sz="1000" smtClean="0">
                <a:solidFill>
                  <a:schemeClr val="tx1"/>
                </a:solidFill>
              </a:rPr>
              <a:t>'G7014</a:t>
            </a:r>
            <a:r>
              <a:rPr lang="en-US" altLang="ko-KR" sz="1000" smtClean="0">
                <a:solidFill>
                  <a:schemeClr val="tx1"/>
                </a:solidFill>
              </a:rPr>
              <a:t>'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rot="10800000" flipV="1">
            <a:off x="5195056" y="1188194"/>
            <a:ext cx="194421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aType=Copy(aLine</a:t>
            </a:r>
            <a:r>
              <a:rPr lang="en-US" altLang="ko-KR" sz="1200" smtClean="0">
                <a:solidFill>
                  <a:schemeClr val="tx1"/>
                </a:solidFill>
              </a:rPr>
              <a:t>, 18, 5)</a:t>
            </a:r>
          </a:p>
        </p:txBody>
      </p:sp>
      <p:sp>
        <p:nvSpPr>
          <p:cNvPr id="45" name="순서도: 수행의 시작/종료 44"/>
          <p:cNvSpPr/>
          <p:nvPr/>
        </p:nvSpPr>
        <p:spPr>
          <a:xfrm>
            <a:off x="5138072" y="6784952"/>
            <a:ext cx="2074246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>
            <a:stCxn id="43" idx="2"/>
            <a:endCxn id="133" idx="0"/>
          </p:cNvCxnSpPr>
          <p:nvPr/>
        </p:nvCxnSpPr>
        <p:spPr>
          <a:xfrm flipH="1">
            <a:off x="6167163" y="5242414"/>
            <a:ext cx="18398" cy="914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8" idx="2"/>
            <a:endCxn id="40" idx="0"/>
          </p:cNvCxnSpPr>
          <p:nvPr/>
        </p:nvCxnSpPr>
        <p:spPr>
          <a:xfrm>
            <a:off x="6184242" y="2691548"/>
            <a:ext cx="0" cy="91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0" idx="2"/>
            <a:endCxn id="41" idx="0"/>
          </p:cNvCxnSpPr>
          <p:nvPr/>
        </p:nvCxnSpPr>
        <p:spPr>
          <a:xfrm>
            <a:off x="6184242" y="3195604"/>
            <a:ext cx="1319" cy="113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1" idx="2"/>
            <a:endCxn id="42" idx="0"/>
          </p:cNvCxnSpPr>
          <p:nvPr/>
        </p:nvCxnSpPr>
        <p:spPr>
          <a:xfrm>
            <a:off x="6185561" y="3721432"/>
            <a:ext cx="0" cy="97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2" idx="2"/>
            <a:endCxn id="43" idx="0"/>
          </p:cNvCxnSpPr>
          <p:nvPr/>
        </p:nvCxnSpPr>
        <p:spPr>
          <a:xfrm>
            <a:off x="6185561" y="4231306"/>
            <a:ext cx="0" cy="598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4" idx="2"/>
            <a:endCxn id="36" idx="0"/>
          </p:cNvCxnSpPr>
          <p:nvPr/>
        </p:nvCxnSpPr>
        <p:spPr>
          <a:xfrm>
            <a:off x="6167163" y="1548234"/>
            <a:ext cx="13737" cy="205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827191" y="2617512"/>
            <a:ext cx="3020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5827191" y="3150846"/>
            <a:ext cx="3020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5827191" y="3692153"/>
            <a:ext cx="3020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5827191" y="4196209"/>
            <a:ext cx="3020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5827191" y="5220642"/>
            <a:ext cx="3020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 rot="10800000" flipV="1">
            <a:off x="7735698" y="1731601"/>
            <a:ext cx="5728664" cy="421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MakeMm(</a:t>
            </a:r>
            <a:r>
              <a:rPr lang="en-US" altLang="ko-KR" sz="1200" smtClean="0">
                <a:solidFill>
                  <a:schemeClr val="tx1"/>
                </a:solidFill>
              </a:rPr>
              <a:t>Copy(aLine,23,12), Copy(aLine,47,5), Copy(aLine,114,5))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 rot="10800000" flipV="1">
            <a:off x="7735698" y="2267985"/>
            <a:ext cx="5728664" cy="421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MakeMm(</a:t>
            </a:r>
            <a:r>
              <a:rPr lang="en-US" altLang="ko-KR" sz="1200" smtClean="0">
                <a:solidFill>
                  <a:schemeClr val="tx1"/>
                </a:solidFill>
              </a:rPr>
              <a:t>Copy(aLine,23,12), Copy(aLine,46,5), Copy(aLine,112,5))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 rot="10800000" flipV="1">
            <a:off x="7735698" y="2768990"/>
            <a:ext cx="5728664" cy="421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MakeCurr(</a:t>
            </a:r>
            <a:r>
              <a:rPr lang="en-US" altLang="ko-KR" sz="1200" smtClean="0">
                <a:solidFill>
                  <a:schemeClr val="tx1"/>
                </a:solidFill>
              </a:rPr>
              <a:t>Copy(aLine,23,12), Copy(aLine,38,5))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 rot="10800000" flipV="1">
            <a:off x="7735698" y="3304934"/>
            <a:ext cx="5728664" cy="421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MakeCurr(</a:t>
            </a:r>
            <a:r>
              <a:rPr lang="en-US" altLang="ko-KR" sz="1200" smtClean="0">
                <a:solidFill>
                  <a:schemeClr val="tx1"/>
                </a:solidFill>
              </a:rPr>
              <a:t>Copy(aLine,23,12), Copy(aLine,38,6))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 rot="10800000" flipV="1">
            <a:off x="7735698" y="3819832"/>
            <a:ext cx="5728664" cy="421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MakeCurr(</a:t>
            </a:r>
            <a:r>
              <a:rPr lang="en-US" altLang="ko-KR" sz="1200" smtClean="0">
                <a:solidFill>
                  <a:schemeClr val="tx1"/>
                </a:solidFill>
              </a:rPr>
              <a:t>Copy(aLine,23,12), Copy(aLine,38,5))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 rot="10800000" flipV="1">
            <a:off x="7735698" y="4334729"/>
            <a:ext cx="5728664" cy="421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MakeMm(</a:t>
            </a:r>
            <a:r>
              <a:rPr lang="en-US" altLang="ko-KR" sz="1200" smtClean="0">
                <a:solidFill>
                  <a:schemeClr val="tx1"/>
                </a:solidFill>
              </a:rPr>
              <a:t>Copy(aLine,23,12), Copy(aLine,108,5), Copy(aLine,175,5))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 rot="10800000" flipV="1">
            <a:off x="7735698" y="4827944"/>
            <a:ext cx="5728664" cy="421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MakeCurr(</a:t>
            </a:r>
            <a:r>
              <a:rPr lang="en-US" altLang="ko-KR" sz="1200" smtClean="0">
                <a:solidFill>
                  <a:schemeClr val="tx1"/>
                </a:solidFill>
              </a:rPr>
              <a:t>Copy(aLine,23,12), Copy(aLine,38,6))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 rot="10800000" flipV="1">
            <a:off x="7735698" y="5342841"/>
            <a:ext cx="5728664" cy="421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MakeMm(</a:t>
            </a:r>
            <a:r>
              <a:rPr lang="en-US" altLang="ko-KR" sz="1200" smtClean="0">
                <a:solidFill>
                  <a:schemeClr val="tx1"/>
                </a:solidFill>
              </a:rPr>
              <a:t>Copy(aLine,23,12), Copy(aLine,120,6), Copy(aLine,156,6))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4032831" y="1121415"/>
            <a:ext cx="17444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TMainRecord = record </a:t>
            </a:r>
            <a:r>
              <a:rPr lang="en-US" altLang="ko-KR" sz="1100" smtClean="0"/>
              <a:t>(</a:t>
            </a:r>
          </a:p>
          <a:p>
            <a:r>
              <a:rPr lang="en-US" altLang="ko-KR" sz="1100" smtClean="0"/>
              <a:t>fKind </a:t>
            </a:r>
            <a:r>
              <a:rPr lang="en-US" altLang="ko-KR" sz="1100" smtClean="0"/>
              <a:t>: String</a:t>
            </a:r>
          </a:p>
          <a:p>
            <a:r>
              <a:rPr lang="en-US" altLang="ko-KR" sz="1100" smtClean="0"/>
              <a:t>fCurrSum : </a:t>
            </a:r>
            <a:r>
              <a:rPr lang="en-US" altLang="ko-KR" sz="1100" smtClean="0"/>
              <a:t>Double</a:t>
            </a:r>
            <a:endParaRPr lang="en-US" altLang="ko-KR" sz="1100" smtClean="0"/>
          </a:p>
          <a:p>
            <a:r>
              <a:rPr lang="en-US" altLang="ko-KR" sz="1100" smtClean="0"/>
              <a:t>fCurrCount : Int=0</a:t>
            </a:r>
          </a:p>
          <a:p>
            <a:r>
              <a:rPr lang="en-US" altLang="ko-KR" sz="1100" smtClean="0"/>
              <a:t>fSubList : TList()</a:t>
            </a:r>
          </a:p>
          <a:p>
            <a:r>
              <a:rPr lang="en-US" altLang="ko-KR" sz="1100" smtClean="0"/>
              <a:t>)</a:t>
            </a:r>
            <a:endParaRPr lang="en-US" altLang="ko-KR" sz="1100" smtClean="0"/>
          </a:p>
        </p:txBody>
      </p:sp>
      <p:sp>
        <p:nvSpPr>
          <p:cNvPr id="85" name="TextBox 84"/>
          <p:cNvSpPr txBox="1"/>
          <p:nvPr/>
        </p:nvSpPr>
        <p:spPr>
          <a:xfrm>
            <a:off x="14005668" y="444014"/>
            <a:ext cx="21771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PMainRecord = ^TMainRecord</a:t>
            </a:r>
          </a:p>
          <a:p>
            <a:r>
              <a:rPr lang="en-US" altLang="ko-KR" sz="1100" smtClean="0"/>
              <a:t>PSubRecord = ^TSubRecord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4014512" y="-6317"/>
            <a:ext cx="2001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TMainList : TList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4073385" y="2124298"/>
            <a:ext cx="17444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TSubRecord = record (</a:t>
            </a:r>
          </a:p>
          <a:p>
            <a:r>
              <a:rPr lang="en-US" altLang="ko-KR" sz="1100" smtClean="0"/>
              <a:t>fCode : String</a:t>
            </a:r>
          </a:p>
          <a:p>
            <a:r>
              <a:rPr lang="en-US" altLang="ko-KR" sz="1100" smtClean="0"/>
              <a:t>fCurrSum : Double</a:t>
            </a:r>
          </a:p>
          <a:p>
            <a:r>
              <a:rPr lang="en-US" altLang="ko-KR" sz="1100" smtClean="0"/>
              <a:t>fCurrCount : Int=0</a:t>
            </a:r>
            <a:endParaRPr lang="en-US" altLang="ko-KR" sz="1100" smtClean="0"/>
          </a:p>
          <a:p>
            <a:r>
              <a:rPr lang="en-US" altLang="ko-KR" sz="1100" smtClean="0"/>
              <a:t>fMsSum : Double</a:t>
            </a:r>
          </a:p>
          <a:p>
            <a:r>
              <a:rPr lang="en-US" altLang="ko-KR" sz="1100" smtClean="0"/>
              <a:t>fMdSum : Double</a:t>
            </a:r>
          </a:p>
          <a:p>
            <a:r>
              <a:rPr lang="en-US" altLang="ko-KR" sz="1100" smtClean="0"/>
              <a:t>fMmCount : Int=0</a:t>
            </a:r>
          </a:p>
          <a:p>
            <a:r>
              <a:rPr lang="en-US" altLang="ko-KR" sz="1100" smtClean="0"/>
              <a:t>)</a:t>
            </a:r>
            <a:endParaRPr lang="en-US" altLang="ko-KR" sz="1100" smtClean="0"/>
          </a:p>
        </p:txBody>
      </p:sp>
      <p:cxnSp>
        <p:nvCxnSpPr>
          <p:cNvPr id="90" name="Shape 89"/>
          <p:cNvCxnSpPr>
            <a:stCxn id="44" idx="1"/>
            <a:endCxn id="69" idx="0"/>
          </p:cNvCxnSpPr>
          <p:nvPr/>
        </p:nvCxnSpPr>
        <p:spPr>
          <a:xfrm>
            <a:off x="7139270" y="1368214"/>
            <a:ext cx="3460760" cy="3633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69" idx="2"/>
            <a:endCxn id="70" idx="0"/>
          </p:cNvCxnSpPr>
          <p:nvPr/>
        </p:nvCxnSpPr>
        <p:spPr>
          <a:xfrm>
            <a:off x="10600030" y="2152807"/>
            <a:ext cx="0" cy="115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70" idx="2"/>
            <a:endCxn id="71" idx="0"/>
          </p:cNvCxnSpPr>
          <p:nvPr/>
        </p:nvCxnSpPr>
        <p:spPr>
          <a:xfrm>
            <a:off x="10600030" y="2689191"/>
            <a:ext cx="0" cy="79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71" idx="2"/>
            <a:endCxn id="72" idx="0"/>
          </p:cNvCxnSpPr>
          <p:nvPr/>
        </p:nvCxnSpPr>
        <p:spPr>
          <a:xfrm>
            <a:off x="10600030" y="3190196"/>
            <a:ext cx="0" cy="114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72" idx="2"/>
            <a:endCxn id="73" idx="0"/>
          </p:cNvCxnSpPr>
          <p:nvPr/>
        </p:nvCxnSpPr>
        <p:spPr>
          <a:xfrm>
            <a:off x="10600030" y="3726140"/>
            <a:ext cx="0" cy="93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73" idx="2"/>
            <a:endCxn id="74" idx="0"/>
          </p:cNvCxnSpPr>
          <p:nvPr/>
        </p:nvCxnSpPr>
        <p:spPr>
          <a:xfrm>
            <a:off x="10600030" y="4241038"/>
            <a:ext cx="0" cy="93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74" idx="2"/>
            <a:endCxn id="75" idx="0"/>
          </p:cNvCxnSpPr>
          <p:nvPr/>
        </p:nvCxnSpPr>
        <p:spPr>
          <a:xfrm>
            <a:off x="10600030" y="4755935"/>
            <a:ext cx="0" cy="72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75" idx="2"/>
            <a:endCxn id="77" idx="0"/>
          </p:cNvCxnSpPr>
          <p:nvPr/>
        </p:nvCxnSpPr>
        <p:spPr>
          <a:xfrm>
            <a:off x="10600030" y="5249150"/>
            <a:ext cx="0" cy="93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hape 109"/>
          <p:cNvCxnSpPr>
            <a:stCxn id="77" idx="2"/>
          </p:cNvCxnSpPr>
          <p:nvPr/>
        </p:nvCxnSpPr>
        <p:spPr>
          <a:xfrm rot="5400000">
            <a:off x="8284784" y="3664825"/>
            <a:ext cx="216025" cy="44144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36" idx="3"/>
            <a:endCxn id="69" idx="3"/>
          </p:cNvCxnSpPr>
          <p:nvPr/>
        </p:nvCxnSpPr>
        <p:spPr>
          <a:xfrm flipV="1">
            <a:off x="7119335" y="1942204"/>
            <a:ext cx="616363" cy="17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38" idx="3"/>
            <a:endCxn id="70" idx="3"/>
          </p:cNvCxnSpPr>
          <p:nvPr/>
        </p:nvCxnSpPr>
        <p:spPr>
          <a:xfrm flipV="1">
            <a:off x="7122677" y="2478588"/>
            <a:ext cx="613021" cy="6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40" idx="3"/>
            <a:endCxn id="71" idx="3"/>
          </p:cNvCxnSpPr>
          <p:nvPr/>
        </p:nvCxnSpPr>
        <p:spPr>
          <a:xfrm flipV="1">
            <a:off x="7122677" y="2979593"/>
            <a:ext cx="613021" cy="9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41" idx="3"/>
            <a:endCxn id="72" idx="3"/>
          </p:cNvCxnSpPr>
          <p:nvPr/>
        </p:nvCxnSpPr>
        <p:spPr>
          <a:xfrm>
            <a:off x="7123996" y="3515280"/>
            <a:ext cx="611702" cy="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42" idx="3"/>
            <a:endCxn id="73" idx="3"/>
          </p:cNvCxnSpPr>
          <p:nvPr/>
        </p:nvCxnSpPr>
        <p:spPr>
          <a:xfrm>
            <a:off x="7123996" y="4025154"/>
            <a:ext cx="611702" cy="5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43" idx="3"/>
            <a:endCxn id="75" idx="3"/>
          </p:cNvCxnSpPr>
          <p:nvPr/>
        </p:nvCxnSpPr>
        <p:spPr>
          <a:xfrm>
            <a:off x="7123996" y="5036262"/>
            <a:ext cx="611702" cy="2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837236" y="1731600"/>
            <a:ext cx="3020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837236" y="2279244"/>
            <a:ext cx="3020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6837236" y="2825705"/>
            <a:ext cx="3020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837236" y="3309128"/>
            <a:ext cx="3020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837236" y="3819002"/>
            <a:ext cx="3020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837236" y="4827944"/>
            <a:ext cx="3020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33" name="직사각형 132"/>
          <p:cNvSpPr/>
          <p:nvPr/>
        </p:nvSpPr>
        <p:spPr>
          <a:xfrm rot="10800000" flipV="1">
            <a:off x="5195056" y="6156746"/>
            <a:ext cx="194421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Output()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/>
          <p:cNvCxnSpPr>
            <a:stCxn id="133" idx="2"/>
            <a:endCxn id="45" idx="0"/>
          </p:cNvCxnSpPr>
          <p:nvPr/>
        </p:nvCxnSpPr>
        <p:spPr>
          <a:xfrm>
            <a:off x="6167163" y="6516786"/>
            <a:ext cx="8032" cy="268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/>
        </p:nvGrpSpPr>
        <p:grpSpPr>
          <a:xfrm>
            <a:off x="108122" y="36067"/>
            <a:ext cx="12601402" cy="8640959"/>
            <a:chOff x="4637385" y="901275"/>
            <a:chExt cx="3887945" cy="9880631"/>
          </a:xfrm>
        </p:grpSpPr>
        <p:sp>
          <p:nvSpPr>
            <p:cNvPr id="32" name="직사각형 31"/>
            <p:cNvSpPr/>
            <p:nvPr/>
          </p:nvSpPr>
          <p:spPr>
            <a:xfrm rot="10800000" flipV="1">
              <a:off x="4637386" y="1312967"/>
              <a:ext cx="3887944" cy="9468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 rot="10800000" flipV="1">
              <a:off x="4637385" y="901275"/>
              <a:ext cx="3887944" cy="370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MakeCurr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(aCode, aCurr : String)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4032831" y="1121415"/>
            <a:ext cx="17444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TMainRecord = record </a:t>
            </a:r>
            <a:r>
              <a:rPr lang="en-US" altLang="ko-KR" sz="1100" smtClean="0"/>
              <a:t>(</a:t>
            </a:r>
          </a:p>
          <a:p>
            <a:r>
              <a:rPr lang="en-US" altLang="ko-KR" sz="1100" smtClean="0"/>
              <a:t>fKind </a:t>
            </a:r>
            <a:r>
              <a:rPr lang="en-US" altLang="ko-KR" sz="1100" smtClean="0"/>
              <a:t>: String</a:t>
            </a:r>
          </a:p>
          <a:p>
            <a:r>
              <a:rPr lang="en-US" altLang="ko-KR" sz="1100" smtClean="0"/>
              <a:t>fCurrSum : </a:t>
            </a:r>
            <a:r>
              <a:rPr lang="en-US" altLang="ko-KR" sz="1100" smtClean="0"/>
              <a:t>Double</a:t>
            </a:r>
            <a:endParaRPr lang="en-US" altLang="ko-KR" sz="1100" smtClean="0"/>
          </a:p>
          <a:p>
            <a:r>
              <a:rPr lang="en-US" altLang="ko-KR" sz="1100" smtClean="0"/>
              <a:t>fCurrCount : Int=0</a:t>
            </a:r>
          </a:p>
          <a:p>
            <a:r>
              <a:rPr lang="en-US" altLang="ko-KR" sz="1100" smtClean="0"/>
              <a:t>fSubList : TList()</a:t>
            </a:r>
          </a:p>
          <a:p>
            <a:r>
              <a:rPr lang="en-US" altLang="ko-KR" sz="1100" smtClean="0"/>
              <a:t>)</a:t>
            </a:r>
            <a:endParaRPr lang="en-US" altLang="ko-KR" sz="1100" smtClean="0"/>
          </a:p>
        </p:txBody>
      </p:sp>
      <p:sp>
        <p:nvSpPr>
          <p:cNvPr id="67" name="TextBox 66"/>
          <p:cNvSpPr txBox="1"/>
          <p:nvPr/>
        </p:nvSpPr>
        <p:spPr>
          <a:xfrm>
            <a:off x="14005668" y="444014"/>
            <a:ext cx="21771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PMainRecord = ^TMainRecord</a:t>
            </a:r>
          </a:p>
          <a:p>
            <a:r>
              <a:rPr lang="en-US" altLang="ko-KR" sz="1100" smtClean="0"/>
              <a:t>PSubRecord = ^TSubRecord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4014512" y="-6317"/>
            <a:ext cx="2001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TMainList : TList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4073385" y="2124298"/>
            <a:ext cx="17444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TSubRecord = record (</a:t>
            </a:r>
          </a:p>
          <a:p>
            <a:r>
              <a:rPr lang="en-US" altLang="ko-KR" sz="1100" smtClean="0"/>
              <a:t>fCode : String</a:t>
            </a:r>
          </a:p>
          <a:p>
            <a:r>
              <a:rPr lang="en-US" altLang="ko-KR" sz="1100" smtClean="0"/>
              <a:t>fCurrSum : Double</a:t>
            </a:r>
          </a:p>
          <a:p>
            <a:r>
              <a:rPr lang="en-US" altLang="ko-KR" sz="1100" smtClean="0"/>
              <a:t>fCurrCount : Int=0</a:t>
            </a:r>
            <a:endParaRPr lang="en-US" altLang="ko-KR" sz="1100" smtClean="0"/>
          </a:p>
          <a:p>
            <a:r>
              <a:rPr lang="en-US" altLang="ko-KR" sz="1100" smtClean="0"/>
              <a:t>fMsSum : Double</a:t>
            </a:r>
          </a:p>
          <a:p>
            <a:r>
              <a:rPr lang="en-US" altLang="ko-KR" sz="1100" smtClean="0"/>
              <a:t>fMdSum : Double</a:t>
            </a:r>
          </a:p>
          <a:p>
            <a:r>
              <a:rPr lang="en-US" altLang="ko-KR" sz="1100" smtClean="0"/>
              <a:t>fMmCount : Int=0</a:t>
            </a:r>
          </a:p>
          <a:p>
            <a:r>
              <a:rPr lang="en-US" altLang="ko-KR" sz="1100" smtClean="0"/>
              <a:t>)</a:t>
            </a:r>
            <a:endParaRPr lang="en-US" altLang="ko-KR" sz="1100" smtClean="0"/>
          </a:p>
        </p:txBody>
      </p:sp>
      <p:sp>
        <p:nvSpPr>
          <p:cNvPr id="70" name="순서도: 수행의 시작/종료 69"/>
          <p:cNvSpPr/>
          <p:nvPr/>
        </p:nvSpPr>
        <p:spPr>
          <a:xfrm>
            <a:off x="2421707" y="468114"/>
            <a:ext cx="2074246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7402" y="408293"/>
            <a:ext cx="2363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aMainRecord </a:t>
            </a:r>
            <a:r>
              <a:rPr lang="en-US" altLang="ko-KR" sz="1200" smtClean="0"/>
              <a:t>: </a:t>
            </a:r>
            <a:r>
              <a:rPr lang="en-US" altLang="ko-KR" sz="1200" smtClean="0"/>
              <a:t>PMainRecord</a:t>
            </a:r>
          </a:p>
          <a:p>
            <a:r>
              <a:rPr lang="en-US" altLang="ko-KR" sz="1200" smtClean="0"/>
              <a:t>aSubRecord  : PSubRecord</a:t>
            </a:r>
          </a:p>
          <a:p>
            <a:r>
              <a:rPr lang="en-US" altLang="ko-KR" sz="1200" smtClean="0"/>
              <a:t>aRIndex, aSubRIndex </a:t>
            </a:r>
            <a:r>
              <a:rPr lang="en-US" altLang="ko-KR" sz="1200" smtClean="0"/>
              <a:t>: </a:t>
            </a:r>
            <a:r>
              <a:rPr lang="en-US" altLang="ko-KR" sz="1200" smtClean="0"/>
              <a:t>Int</a:t>
            </a:r>
          </a:p>
          <a:p>
            <a:r>
              <a:rPr lang="en-US" altLang="ko-KR" sz="1200" smtClean="0"/>
              <a:t>aSubPointer : Pointer</a:t>
            </a:r>
          </a:p>
        </p:txBody>
      </p:sp>
      <p:sp>
        <p:nvSpPr>
          <p:cNvPr id="86" name="순서도: 판단 85"/>
          <p:cNvSpPr/>
          <p:nvPr/>
        </p:nvSpPr>
        <p:spPr>
          <a:xfrm>
            <a:off x="1188244" y="983055"/>
            <a:ext cx="4527186" cy="56517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aCode[4]</a:t>
            </a:r>
            <a:r>
              <a:rPr lang="ko-KR" altLang="en-US" sz="1000" smtClean="0">
                <a:solidFill>
                  <a:schemeClr val="tx1"/>
                </a:solidFill>
              </a:rPr>
              <a:t> </a:t>
            </a:r>
            <a:r>
              <a:rPr lang="en-US" altLang="ko-KR" sz="1000" smtClean="0">
                <a:solidFill>
                  <a:schemeClr val="tx1"/>
                </a:solidFill>
              </a:rPr>
              <a:t> not in TMainList.Record.Kind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 rot="10800000" flipV="1">
            <a:off x="6221814" y="1764259"/>
            <a:ext cx="3321690" cy="216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New(aMainRecord)</a:t>
            </a:r>
          </a:p>
        </p:txBody>
      </p:sp>
      <p:sp>
        <p:nvSpPr>
          <p:cNvPr id="93" name="직사각형 92"/>
          <p:cNvSpPr/>
          <p:nvPr/>
        </p:nvSpPr>
        <p:spPr>
          <a:xfrm rot="10800000" flipV="1">
            <a:off x="5796756" y="5508675"/>
            <a:ext cx="4469154" cy="216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</a:t>
            </a:r>
            <a:r>
              <a:rPr lang="en-US" altLang="ko-KR" sz="1200" smtClean="0">
                <a:solidFill>
                  <a:schemeClr val="tx1"/>
                </a:solidFill>
              </a:rPr>
              <a:t>Sub</a:t>
            </a:r>
            <a:r>
              <a:rPr lang="en-US" altLang="ko-KR" sz="1200" smtClean="0">
                <a:solidFill>
                  <a:schemeClr val="tx1"/>
                </a:solidFill>
              </a:rPr>
              <a:t>Pointer.fCode = aCode</a:t>
            </a:r>
          </a:p>
        </p:txBody>
      </p:sp>
      <p:sp>
        <p:nvSpPr>
          <p:cNvPr id="95" name="직사각형 94"/>
          <p:cNvSpPr/>
          <p:nvPr/>
        </p:nvSpPr>
        <p:spPr>
          <a:xfrm rot="10800000" flipV="1">
            <a:off x="6382142" y="4428553"/>
            <a:ext cx="3321690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New(aSubRecord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99" name="Shape 98"/>
          <p:cNvCxnSpPr>
            <a:stCxn id="86" idx="3"/>
            <a:endCxn id="88" idx="0"/>
          </p:cNvCxnSpPr>
          <p:nvPr/>
        </p:nvCxnSpPr>
        <p:spPr>
          <a:xfrm>
            <a:off x="5715430" y="1265645"/>
            <a:ext cx="2167229" cy="4986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062775" y="1505705"/>
            <a:ext cx="3020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506384" y="1111757"/>
            <a:ext cx="3020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 rot="10800000" flipV="1">
            <a:off x="5936114" y="2124295"/>
            <a:ext cx="3893090" cy="288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aRIndex = TMainList.Add(aMainRecord)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 rot="10800000" flipV="1">
            <a:off x="5936114" y="2556347"/>
            <a:ext cx="3893090" cy="432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TMainList[aRIndex]^.fKind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aCode[4</a:t>
            </a:r>
            <a:r>
              <a:rPr lang="en-US" altLang="ko-KR" sz="120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TMainList[aRIndex</a:t>
            </a:r>
            <a:r>
              <a:rPr lang="en-US" altLang="ko-KR" sz="1200" smtClean="0">
                <a:solidFill>
                  <a:schemeClr val="tx1"/>
                </a:solidFill>
              </a:rPr>
              <a:t>]^.</a:t>
            </a:r>
            <a:r>
              <a:rPr lang="en-US" altLang="ko-KR" sz="1200" smtClean="0">
                <a:solidFill>
                  <a:schemeClr val="tx1"/>
                </a:solidFill>
              </a:rPr>
              <a:t>fSubList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TList.Create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121" name="직선 화살표 연결선 120"/>
          <p:cNvCxnSpPr>
            <a:stCxn id="86" idx="2"/>
          </p:cNvCxnSpPr>
          <p:nvPr/>
        </p:nvCxnSpPr>
        <p:spPr>
          <a:xfrm>
            <a:off x="3451837" y="1548234"/>
            <a:ext cx="0" cy="216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 rot="10800000" flipV="1">
            <a:off x="1476277" y="1764259"/>
            <a:ext cx="4090480" cy="360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aRIndex = aCode[4]</a:t>
            </a:r>
            <a:r>
              <a:rPr lang="ko-KR" altLang="en-US" sz="1200" smtClean="0">
                <a:solidFill>
                  <a:schemeClr val="tx1"/>
                </a:solidFill>
              </a:rPr>
              <a:t>에 해당하는 인덱스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indexof?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 rot="10800000" flipV="1">
            <a:off x="1067528" y="3226190"/>
            <a:ext cx="4873244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TMainList[aRIndex]^.</a:t>
            </a:r>
            <a:r>
              <a:rPr lang="en-US" altLang="ko-KR" sz="1200" smtClean="0">
                <a:solidFill>
                  <a:schemeClr val="tx1"/>
                </a:solidFill>
              </a:rPr>
              <a:t>fCurrSum </a:t>
            </a:r>
            <a:r>
              <a:rPr lang="en-US" altLang="ko-KR" sz="1200" smtClean="0">
                <a:solidFill>
                  <a:schemeClr val="tx1"/>
                </a:solidFill>
              </a:rPr>
              <a:t>= TMainList[aRIndex</a:t>
            </a:r>
            <a:r>
              <a:rPr lang="en-US" altLang="ko-KR" sz="1200" smtClean="0">
                <a:solidFill>
                  <a:schemeClr val="tx1"/>
                </a:solidFill>
              </a:rPr>
              <a:t>]^.fCurrSum+aCurr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TMainList[aRIndex</a:t>
            </a:r>
            <a:r>
              <a:rPr lang="en-US" altLang="ko-KR" sz="1200" smtClean="0">
                <a:solidFill>
                  <a:schemeClr val="tx1"/>
                </a:solidFill>
              </a:rPr>
              <a:t>]^.fCurrCount </a:t>
            </a:r>
            <a:r>
              <a:rPr lang="en-US" altLang="ko-KR" sz="1200" smtClean="0">
                <a:solidFill>
                  <a:schemeClr val="tx1"/>
                </a:solidFill>
              </a:rPr>
              <a:t>= TMainList[aRIndex</a:t>
            </a:r>
            <a:r>
              <a:rPr lang="en-US" altLang="ko-KR" sz="1200" smtClean="0">
                <a:solidFill>
                  <a:schemeClr val="tx1"/>
                </a:solidFill>
              </a:rPr>
              <a:t>]^.</a:t>
            </a:r>
            <a:r>
              <a:rPr lang="en-US" altLang="ko-KR" sz="1200" smtClean="0">
                <a:solidFill>
                  <a:schemeClr val="tx1"/>
                </a:solidFill>
              </a:rPr>
              <a:t>fCurrCount+1</a:t>
            </a:r>
          </a:p>
        </p:txBody>
      </p:sp>
      <p:sp>
        <p:nvSpPr>
          <p:cNvPr id="128" name="순서도: 판단 127"/>
          <p:cNvSpPr/>
          <p:nvPr/>
        </p:nvSpPr>
        <p:spPr>
          <a:xfrm>
            <a:off x="1239581" y="3935383"/>
            <a:ext cx="4527186" cy="56517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aCode not TMainList[aRIndex].fSubList.fCode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2" name="직선 화살표 연결선 131"/>
          <p:cNvCxnSpPr>
            <a:stCxn id="125" idx="2"/>
            <a:endCxn id="126" idx="0"/>
          </p:cNvCxnSpPr>
          <p:nvPr/>
        </p:nvCxnSpPr>
        <p:spPr>
          <a:xfrm flipH="1">
            <a:off x="3504150" y="2124298"/>
            <a:ext cx="17367" cy="1101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126" idx="2"/>
            <a:endCxn id="128" idx="0"/>
          </p:cNvCxnSpPr>
          <p:nvPr/>
        </p:nvCxnSpPr>
        <p:spPr>
          <a:xfrm flipH="1">
            <a:off x="3503174" y="3730246"/>
            <a:ext cx="976" cy="205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8" idx="2"/>
            <a:endCxn id="105" idx="0"/>
          </p:cNvCxnSpPr>
          <p:nvPr/>
        </p:nvCxnSpPr>
        <p:spPr>
          <a:xfrm>
            <a:off x="7882659" y="1980281"/>
            <a:ext cx="0" cy="144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105" idx="2"/>
            <a:endCxn id="114" idx="0"/>
          </p:cNvCxnSpPr>
          <p:nvPr/>
        </p:nvCxnSpPr>
        <p:spPr>
          <a:xfrm>
            <a:off x="7882659" y="2412330"/>
            <a:ext cx="0" cy="144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hape 142"/>
          <p:cNvCxnSpPr>
            <a:stCxn id="114" idx="2"/>
          </p:cNvCxnSpPr>
          <p:nvPr/>
        </p:nvCxnSpPr>
        <p:spPr>
          <a:xfrm rot="5400000">
            <a:off x="5662889" y="847022"/>
            <a:ext cx="78398" cy="43611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hape 144"/>
          <p:cNvCxnSpPr>
            <a:stCxn id="128" idx="3"/>
            <a:endCxn id="95" idx="0"/>
          </p:cNvCxnSpPr>
          <p:nvPr/>
        </p:nvCxnSpPr>
        <p:spPr>
          <a:xfrm>
            <a:off x="5766767" y="4217973"/>
            <a:ext cx="2276220" cy="2105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>
            <a:stCxn id="70" idx="2"/>
            <a:endCxn id="86" idx="0"/>
          </p:cNvCxnSpPr>
          <p:nvPr/>
        </p:nvCxnSpPr>
        <p:spPr>
          <a:xfrm flipH="1">
            <a:off x="3451837" y="776012"/>
            <a:ext cx="6993" cy="207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/>
          <p:cNvSpPr/>
          <p:nvPr/>
        </p:nvSpPr>
        <p:spPr>
          <a:xfrm rot="10800000" flipV="1">
            <a:off x="5878086" y="4788594"/>
            <a:ext cx="4311158" cy="216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aSubRIndex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TMainList[aRIndex]^.fSubList.Add(aSubRecord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6" name="직사각형 155"/>
          <p:cNvSpPr/>
          <p:nvPr/>
        </p:nvSpPr>
        <p:spPr>
          <a:xfrm rot="10800000" flipV="1">
            <a:off x="1458699" y="4633692"/>
            <a:ext cx="4090480" cy="360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aSubRIndex = aCode</a:t>
            </a:r>
            <a:r>
              <a:rPr lang="ko-KR" altLang="en-US" sz="1200" smtClean="0">
                <a:solidFill>
                  <a:schemeClr val="tx1"/>
                </a:solidFill>
              </a:rPr>
              <a:t>에 해당하는 인덱스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 rot="10800000" flipV="1">
            <a:off x="1260252" y="6223708"/>
            <a:ext cx="4469154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</a:t>
            </a:r>
            <a:r>
              <a:rPr lang="en-US" altLang="ko-KR" sz="1200" smtClean="0">
                <a:solidFill>
                  <a:schemeClr val="tx1"/>
                </a:solidFill>
              </a:rPr>
              <a:t>Sub</a:t>
            </a:r>
            <a:r>
              <a:rPr lang="en-US" altLang="ko-KR" sz="1200" smtClean="0">
                <a:solidFill>
                  <a:schemeClr val="tx1"/>
                </a:solidFill>
              </a:rPr>
              <a:t>Pointer^.fCurrSum = a</a:t>
            </a:r>
            <a:r>
              <a:rPr lang="en-US" altLang="ko-KR" sz="1200" smtClean="0">
                <a:solidFill>
                  <a:schemeClr val="tx1"/>
                </a:solidFill>
              </a:rPr>
              <a:t>Sub</a:t>
            </a:r>
            <a:r>
              <a:rPr lang="en-US" altLang="ko-KR" sz="1200" smtClean="0">
                <a:solidFill>
                  <a:schemeClr val="tx1"/>
                </a:solidFill>
              </a:rPr>
              <a:t>Pointer^.fCurrSum+aCurr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</a:t>
            </a:r>
            <a:r>
              <a:rPr lang="en-US" altLang="ko-KR" sz="1200" smtClean="0">
                <a:solidFill>
                  <a:schemeClr val="tx1"/>
                </a:solidFill>
              </a:rPr>
              <a:t>Sub</a:t>
            </a:r>
            <a:r>
              <a:rPr lang="en-US" altLang="ko-KR" sz="1200" smtClean="0">
                <a:solidFill>
                  <a:schemeClr val="tx1"/>
                </a:solidFill>
              </a:rPr>
              <a:t>Pointer^.fCurrCount = a</a:t>
            </a:r>
            <a:r>
              <a:rPr lang="en-US" altLang="ko-KR" sz="1200" smtClean="0">
                <a:solidFill>
                  <a:schemeClr val="tx1"/>
                </a:solidFill>
              </a:rPr>
              <a:t>Sub</a:t>
            </a:r>
            <a:r>
              <a:rPr lang="en-US" altLang="ko-KR" sz="1200" smtClean="0">
                <a:solidFill>
                  <a:schemeClr val="tx1"/>
                </a:solidFill>
              </a:rPr>
              <a:t>Pointer^.fCurrCount+1</a:t>
            </a:r>
          </a:p>
        </p:txBody>
      </p:sp>
      <p:sp>
        <p:nvSpPr>
          <p:cNvPr id="170" name="직사각형 169"/>
          <p:cNvSpPr/>
          <p:nvPr/>
        </p:nvSpPr>
        <p:spPr>
          <a:xfrm rot="10800000" flipV="1">
            <a:off x="5878086" y="5148634"/>
            <a:ext cx="4311158" cy="216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aSubPointer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TMainList[aRIndex]^.</a:t>
            </a:r>
            <a:r>
              <a:rPr lang="en-US" altLang="ko-KR" sz="1200" smtClean="0">
                <a:solidFill>
                  <a:schemeClr val="tx1"/>
                </a:solidFill>
              </a:rPr>
              <a:t>fSubList[aSubRIndex</a:t>
            </a:r>
            <a:r>
              <a:rPr lang="en-US" altLang="ko-KR" sz="1200" smtClean="0">
                <a:solidFill>
                  <a:schemeClr val="tx1"/>
                </a:solidFill>
              </a:rPr>
              <a:t>]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 rot="10800000" flipV="1">
            <a:off x="1347595" y="5148634"/>
            <a:ext cx="4311158" cy="216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</a:t>
            </a:r>
            <a:r>
              <a:rPr lang="en-US" altLang="ko-KR" sz="1200" smtClean="0">
                <a:solidFill>
                  <a:schemeClr val="tx1"/>
                </a:solidFill>
              </a:rPr>
              <a:t>Sub</a:t>
            </a:r>
            <a:r>
              <a:rPr lang="en-US" altLang="ko-KR" sz="1200" smtClean="0">
                <a:solidFill>
                  <a:schemeClr val="tx1"/>
                </a:solidFill>
              </a:rPr>
              <a:t>Pointer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TMainList[aRIndex]^.</a:t>
            </a:r>
            <a:r>
              <a:rPr lang="en-US" altLang="ko-KR" sz="1200" smtClean="0">
                <a:solidFill>
                  <a:schemeClr val="tx1"/>
                </a:solidFill>
              </a:rPr>
              <a:t>fSubList[aSubRIndex</a:t>
            </a:r>
            <a:r>
              <a:rPr lang="en-US" altLang="ko-KR" sz="1200" smtClean="0">
                <a:solidFill>
                  <a:schemeClr val="tx1"/>
                </a:solidFill>
              </a:rPr>
              <a:t>]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174" name="직선 화살표 연결선 173"/>
          <p:cNvCxnSpPr>
            <a:stCxn id="95" idx="2"/>
            <a:endCxn id="154" idx="0"/>
          </p:cNvCxnSpPr>
          <p:nvPr/>
        </p:nvCxnSpPr>
        <p:spPr>
          <a:xfrm flipH="1">
            <a:off x="8033665" y="4644577"/>
            <a:ext cx="9322" cy="144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154" idx="2"/>
            <a:endCxn id="170" idx="0"/>
          </p:cNvCxnSpPr>
          <p:nvPr/>
        </p:nvCxnSpPr>
        <p:spPr>
          <a:xfrm>
            <a:off x="8033665" y="5004625"/>
            <a:ext cx="0" cy="144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70" idx="2"/>
            <a:endCxn id="93" idx="0"/>
          </p:cNvCxnSpPr>
          <p:nvPr/>
        </p:nvCxnSpPr>
        <p:spPr>
          <a:xfrm flipH="1">
            <a:off x="8031333" y="5364665"/>
            <a:ext cx="2332" cy="144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56" idx="2"/>
            <a:endCxn id="172" idx="0"/>
          </p:cNvCxnSpPr>
          <p:nvPr/>
        </p:nvCxnSpPr>
        <p:spPr>
          <a:xfrm flipH="1">
            <a:off x="3503174" y="4993736"/>
            <a:ext cx="765" cy="154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128" idx="2"/>
            <a:endCxn id="156" idx="0"/>
          </p:cNvCxnSpPr>
          <p:nvPr/>
        </p:nvCxnSpPr>
        <p:spPr>
          <a:xfrm>
            <a:off x="3503174" y="4500562"/>
            <a:ext cx="765" cy="133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꺾인 연결선 183"/>
          <p:cNvCxnSpPr>
            <a:stCxn id="93" idx="2"/>
            <a:endCxn id="169" idx="0"/>
          </p:cNvCxnSpPr>
          <p:nvPr/>
        </p:nvCxnSpPr>
        <p:spPr>
          <a:xfrm rot="5400000">
            <a:off x="5513576" y="3705951"/>
            <a:ext cx="499010" cy="45365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>
            <a:stCxn id="172" idx="2"/>
            <a:endCxn id="169" idx="0"/>
          </p:cNvCxnSpPr>
          <p:nvPr/>
        </p:nvCxnSpPr>
        <p:spPr>
          <a:xfrm flipH="1">
            <a:off x="3494829" y="5364665"/>
            <a:ext cx="8345" cy="859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순서도: 수행의 시작/종료 187"/>
          <p:cNvSpPr/>
          <p:nvPr/>
        </p:nvSpPr>
        <p:spPr>
          <a:xfrm>
            <a:off x="2459024" y="7246056"/>
            <a:ext cx="2074246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0" name="직선 화살표 연결선 189"/>
          <p:cNvCxnSpPr>
            <a:stCxn id="169" idx="2"/>
            <a:endCxn id="188" idx="0"/>
          </p:cNvCxnSpPr>
          <p:nvPr/>
        </p:nvCxnSpPr>
        <p:spPr>
          <a:xfrm>
            <a:off x="3494829" y="6727764"/>
            <a:ext cx="1318" cy="518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06384" y="4064085"/>
            <a:ext cx="3020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062775" y="4468918"/>
            <a:ext cx="3020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/>
        </p:nvGrpSpPr>
        <p:grpSpPr>
          <a:xfrm>
            <a:off x="108122" y="36067"/>
            <a:ext cx="12601402" cy="8640959"/>
            <a:chOff x="4637385" y="901275"/>
            <a:chExt cx="3887945" cy="9880631"/>
          </a:xfrm>
        </p:grpSpPr>
        <p:sp>
          <p:nvSpPr>
            <p:cNvPr id="32" name="직사각형 31"/>
            <p:cNvSpPr/>
            <p:nvPr/>
          </p:nvSpPr>
          <p:spPr>
            <a:xfrm rot="10800000" flipV="1">
              <a:off x="4637386" y="1312967"/>
              <a:ext cx="3887944" cy="9468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 rot="10800000" flipV="1">
              <a:off x="4637385" y="901275"/>
              <a:ext cx="3887944" cy="370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MakeMm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(aCode, aMs, aMd : String)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4032831" y="1121415"/>
            <a:ext cx="17444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TMainRecord = record </a:t>
            </a:r>
            <a:r>
              <a:rPr lang="en-US" altLang="ko-KR" sz="1100" smtClean="0"/>
              <a:t>(</a:t>
            </a:r>
          </a:p>
          <a:p>
            <a:r>
              <a:rPr lang="en-US" altLang="ko-KR" sz="1100" smtClean="0"/>
              <a:t>fKind </a:t>
            </a:r>
            <a:r>
              <a:rPr lang="en-US" altLang="ko-KR" sz="1100" smtClean="0"/>
              <a:t>: String</a:t>
            </a:r>
          </a:p>
          <a:p>
            <a:r>
              <a:rPr lang="en-US" altLang="ko-KR" sz="1100" smtClean="0"/>
              <a:t>fCurrSum : </a:t>
            </a:r>
            <a:r>
              <a:rPr lang="en-US" altLang="ko-KR" sz="1100" smtClean="0"/>
              <a:t>Double</a:t>
            </a:r>
            <a:endParaRPr lang="en-US" altLang="ko-KR" sz="1100" smtClean="0"/>
          </a:p>
          <a:p>
            <a:r>
              <a:rPr lang="en-US" altLang="ko-KR" sz="1100" smtClean="0"/>
              <a:t>fCurrCount : Int=0</a:t>
            </a:r>
          </a:p>
          <a:p>
            <a:r>
              <a:rPr lang="en-US" altLang="ko-KR" sz="1100" smtClean="0"/>
              <a:t>fSubList : TList()</a:t>
            </a:r>
          </a:p>
          <a:p>
            <a:r>
              <a:rPr lang="en-US" altLang="ko-KR" sz="1100" smtClean="0"/>
              <a:t>)</a:t>
            </a:r>
            <a:endParaRPr lang="en-US" altLang="ko-KR" sz="1100" smtClean="0"/>
          </a:p>
        </p:txBody>
      </p:sp>
      <p:sp>
        <p:nvSpPr>
          <p:cNvPr id="67" name="TextBox 66"/>
          <p:cNvSpPr txBox="1"/>
          <p:nvPr/>
        </p:nvSpPr>
        <p:spPr>
          <a:xfrm>
            <a:off x="14005668" y="444014"/>
            <a:ext cx="21771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PMainRecord = ^TMainRecord</a:t>
            </a:r>
          </a:p>
          <a:p>
            <a:r>
              <a:rPr lang="en-US" altLang="ko-KR" sz="1100" smtClean="0"/>
              <a:t>PSubRecord = ^TSubRecord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4014512" y="-6317"/>
            <a:ext cx="2001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TMainList : TList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4073385" y="2124298"/>
            <a:ext cx="17444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TSubRecord = record (</a:t>
            </a:r>
          </a:p>
          <a:p>
            <a:r>
              <a:rPr lang="en-US" altLang="ko-KR" sz="1100" smtClean="0"/>
              <a:t>fCode : String</a:t>
            </a:r>
          </a:p>
          <a:p>
            <a:r>
              <a:rPr lang="en-US" altLang="ko-KR" sz="1100" smtClean="0"/>
              <a:t>fCurrSum : Double</a:t>
            </a:r>
          </a:p>
          <a:p>
            <a:r>
              <a:rPr lang="en-US" altLang="ko-KR" sz="1100" smtClean="0"/>
              <a:t>fCurrCount : Int=0</a:t>
            </a:r>
            <a:endParaRPr lang="en-US" altLang="ko-KR" sz="1100" smtClean="0"/>
          </a:p>
          <a:p>
            <a:r>
              <a:rPr lang="en-US" altLang="ko-KR" sz="1100" smtClean="0"/>
              <a:t>fMsSum : Double</a:t>
            </a:r>
          </a:p>
          <a:p>
            <a:r>
              <a:rPr lang="en-US" altLang="ko-KR" sz="1100" smtClean="0"/>
              <a:t>fMdSum : Double</a:t>
            </a:r>
          </a:p>
          <a:p>
            <a:r>
              <a:rPr lang="en-US" altLang="ko-KR" sz="1100" smtClean="0"/>
              <a:t>fMmCount : Int=0</a:t>
            </a:r>
          </a:p>
          <a:p>
            <a:r>
              <a:rPr lang="en-US" altLang="ko-KR" sz="1100" smtClean="0"/>
              <a:t>)</a:t>
            </a:r>
            <a:endParaRPr lang="en-US" altLang="ko-KR" sz="1100" smtClean="0"/>
          </a:p>
        </p:txBody>
      </p:sp>
      <p:sp>
        <p:nvSpPr>
          <p:cNvPr id="70" name="순서도: 수행의 시작/종료 69"/>
          <p:cNvSpPr/>
          <p:nvPr/>
        </p:nvSpPr>
        <p:spPr>
          <a:xfrm>
            <a:off x="2421707" y="468114"/>
            <a:ext cx="2074246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7402" y="408293"/>
            <a:ext cx="2363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aMainRecord </a:t>
            </a:r>
            <a:r>
              <a:rPr lang="en-US" altLang="ko-KR" sz="1200" smtClean="0"/>
              <a:t>: </a:t>
            </a:r>
            <a:r>
              <a:rPr lang="en-US" altLang="ko-KR" sz="1200" smtClean="0"/>
              <a:t>PMainRecord</a:t>
            </a:r>
          </a:p>
          <a:p>
            <a:r>
              <a:rPr lang="en-US" altLang="ko-KR" sz="1200" smtClean="0"/>
              <a:t>aSubRecord  : PSubRecord</a:t>
            </a:r>
          </a:p>
          <a:p>
            <a:r>
              <a:rPr lang="en-US" altLang="ko-KR" sz="1200" smtClean="0"/>
              <a:t>aRIndex, aSubRIndex </a:t>
            </a:r>
            <a:r>
              <a:rPr lang="en-US" altLang="ko-KR" sz="1200" smtClean="0"/>
              <a:t>: </a:t>
            </a:r>
            <a:r>
              <a:rPr lang="en-US" altLang="ko-KR" sz="1200" smtClean="0"/>
              <a:t>Int</a:t>
            </a:r>
          </a:p>
          <a:p>
            <a:r>
              <a:rPr lang="en-US" altLang="ko-KR" sz="1200" smtClean="0"/>
              <a:t>a</a:t>
            </a:r>
            <a:r>
              <a:rPr lang="en-US" altLang="ko-KR" sz="1200" smtClean="0"/>
              <a:t>Sub</a:t>
            </a:r>
            <a:r>
              <a:rPr lang="en-US" altLang="ko-KR" sz="1200" smtClean="0"/>
              <a:t>Pointer : Pointer</a:t>
            </a:r>
          </a:p>
        </p:txBody>
      </p:sp>
      <p:sp>
        <p:nvSpPr>
          <p:cNvPr id="86" name="순서도: 판단 85"/>
          <p:cNvSpPr/>
          <p:nvPr/>
        </p:nvSpPr>
        <p:spPr>
          <a:xfrm>
            <a:off x="1188244" y="983055"/>
            <a:ext cx="4527186" cy="56517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aCode[4]</a:t>
            </a:r>
            <a:r>
              <a:rPr lang="ko-KR" altLang="en-US" sz="1000" smtClean="0">
                <a:solidFill>
                  <a:schemeClr val="tx1"/>
                </a:solidFill>
              </a:rPr>
              <a:t> </a:t>
            </a:r>
            <a:r>
              <a:rPr lang="en-US" altLang="ko-KR" sz="1000" smtClean="0">
                <a:solidFill>
                  <a:schemeClr val="tx1"/>
                </a:solidFill>
              </a:rPr>
              <a:t> not in TMainList.Record.Kind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 rot="10800000" flipV="1">
            <a:off x="6221814" y="1764259"/>
            <a:ext cx="3321690" cy="216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New(aMainRecord)</a:t>
            </a:r>
          </a:p>
        </p:txBody>
      </p:sp>
      <p:sp>
        <p:nvSpPr>
          <p:cNvPr id="93" name="직사각형 92"/>
          <p:cNvSpPr/>
          <p:nvPr/>
        </p:nvSpPr>
        <p:spPr>
          <a:xfrm rot="10800000" flipV="1">
            <a:off x="6519162" y="4975563"/>
            <a:ext cx="302434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</a:t>
            </a:r>
            <a:r>
              <a:rPr lang="en-US" altLang="ko-KR" sz="1200" smtClean="0">
                <a:solidFill>
                  <a:schemeClr val="tx1"/>
                </a:solidFill>
              </a:rPr>
              <a:t>Sub</a:t>
            </a:r>
            <a:r>
              <a:rPr lang="en-US" altLang="ko-KR" sz="1200" smtClean="0">
                <a:solidFill>
                  <a:schemeClr val="tx1"/>
                </a:solidFill>
              </a:rPr>
              <a:t>Pointer.fCode = aCode</a:t>
            </a:r>
          </a:p>
        </p:txBody>
      </p:sp>
      <p:sp>
        <p:nvSpPr>
          <p:cNvPr id="95" name="직사각형 94"/>
          <p:cNvSpPr/>
          <p:nvPr/>
        </p:nvSpPr>
        <p:spPr>
          <a:xfrm rot="10800000" flipV="1">
            <a:off x="6382142" y="3895441"/>
            <a:ext cx="3321690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New(aSubRecord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99" name="Shape 98"/>
          <p:cNvCxnSpPr>
            <a:stCxn id="86" idx="3"/>
            <a:endCxn id="88" idx="0"/>
          </p:cNvCxnSpPr>
          <p:nvPr/>
        </p:nvCxnSpPr>
        <p:spPr>
          <a:xfrm>
            <a:off x="5715430" y="1265645"/>
            <a:ext cx="2167229" cy="4986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062775" y="1505705"/>
            <a:ext cx="3020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506384" y="1111757"/>
            <a:ext cx="3020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 rot="10800000" flipV="1">
            <a:off x="5936114" y="2124295"/>
            <a:ext cx="3893090" cy="288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aRIndex = TMainList.Add(aMainRecord)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 rot="10800000" flipV="1">
            <a:off x="5936114" y="2556347"/>
            <a:ext cx="3893090" cy="432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TMainList[aRIndex]^.fKind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aCode[4</a:t>
            </a:r>
            <a:r>
              <a:rPr lang="en-US" altLang="ko-KR" sz="120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TMainList[aRIndex</a:t>
            </a:r>
            <a:r>
              <a:rPr lang="en-US" altLang="ko-KR" sz="1200" smtClean="0">
                <a:solidFill>
                  <a:schemeClr val="tx1"/>
                </a:solidFill>
              </a:rPr>
              <a:t>]^.</a:t>
            </a:r>
            <a:r>
              <a:rPr lang="en-US" altLang="ko-KR" sz="1200" smtClean="0">
                <a:solidFill>
                  <a:schemeClr val="tx1"/>
                </a:solidFill>
              </a:rPr>
              <a:t>fSubList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TList.Create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121" name="직선 화살표 연결선 120"/>
          <p:cNvCxnSpPr>
            <a:stCxn id="86" idx="2"/>
          </p:cNvCxnSpPr>
          <p:nvPr/>
        </p:nvCxnSpPr>
        <p:spPr>
          <a:xfrm>
            <a:off x="3451837" y="1548234"/>
            <a:ext cx="0" cy="216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 rot="10800000" flipV="1">
            <a:off x="1476277" y="1764259"/>
            <a:ext cx="4090480" cy="360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aRIndex = aCode[4]</a:t>
            </a:r>
            <a:r>
              <a:rPr lang="ko-KR" altLang="en-US" sz="1200" smtClean="0">
                <a:solidFill>
                  <a:schemeClr val="tx1"/>
                </a:solidFill>
              </a:rPr>
              <a:t>에 해당하는 인덱스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indexof</a:t>
            </a:r>
            <a:r>
              <a:rPr lang="en-US" altLang="ko-KR" sz="1200" smtClean="0">
                <a:solidFill>
                  <a:schemeClr val="tx1"/>
                </a:solidFill>
              </a:rPr>
              <a:t>?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28" name="순서도: 판단 127"/>
          <p:cNvSpPr/>
          <p:nvPr/>
        </p:nvSpPr>
        <p:spPr>
          <a:xfrm>
            <a:off x="1239581" y="3402271"/>
            <a:ext cx="4527186" cy="56517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aCode not TMainList[aRIndex].fSubList.fCode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2" name="직선 화살표 연결선 131"/>
          <p:cNvCxnSpPr>
            <a:stCxn id="125" idx="2"/>
            <a:endCxn id="128" idx="0"/>
          </p:cNvCxnSpPr>
          <p:nvPr/>
        </p:nvCxnSpPr>
        <p:spPr>
          <a:xfrm flipH="1">
            <a:off x="3503174" y="2124298"/>
            <a:ext cx="18343" cy="1277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8" idx="2"/>
            <a:endCxn id="105" idx="0"/>
          </p:cNvCxnSpPr>
          <p:nvPr/>
        </p:nvCxnSpPr>
        <p:spPr>
          <a:xfrm>
            <a:off x="7882659" y="1980281"/>
            <a:ext cx="0" cy="144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105" idx="2"/>
            <a:endCxn id="114" idx="0"/>
          </p:cNvCxnSpPr>
          <p:nvPr/>
        </p:nvCxnSpPr>
        <p:spPr>
          <a:xfrm>
            <a:off x="7882659" y="2412330"/>
            <a:ext cx="0" cy="144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hape 142"/>
          <p:cNvCxnSpPr>
            <a:stCxn id="114" idx="2"/>
          </p:cNvCxnSpPr>
          <p:nvPr/>
        </p:nvCxnSpPr>
        <p:spPr>
          <a:xfrm rot="5400000">
            <a:off x="5662889" y="847022"/>
            <a:ext cx="78398" cy="43611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hape 144"/>
          <p:cNvCxnSpPr>
            <a:stCxn id="128" idx="3"/>
            <a:endCxn id="95" idx="0"/>
          </p:cNvCxnSpPr>
          <p:nvPr/>
        </p:nvCxnSpPr>
        <p:spPr>
          <a:xfrm>
            <a:off x="5766767" y="3684861"/>
            <a:ext cx="2276220" cy="2105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>
            <a:stCxn id="70" idx="2"/>
            <a:endCxn id="86" idx="0"/>
          </p:cNvCxnSpPr>
          <p:nvPr/>
        </p:nvCxnSpPr>
        <p:spPr>
          <a:xfrm flipH="1">
            <a:off x="3451837" y="776012"/>
            <a:ext cx="6993" cy="207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/>
          <p:cNvSpPr/>
          <p:nvPr/>
        </p:nvSpPr>
        <p:spPr>
          <a:xfrm rot="10800000" flipV="1">
            <a:off x="5878086" y="4255482"/>
            <a:ext cx="4311158" cy="216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aSubRIndex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TMainList[aRIndex]^.fSubList.Add(aSubRecord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6" name="직사각형 155"/>
          <p:cNvSpPr/>
          <p:nvPr/>
        </p:nvSpPr>
        <p:spPr>
          <a:xfrm rot="10800000" flipV="1">
            <a:off x="1458699" y="4100580"/>
            <a:ext cx="4090480" cy="360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aSubRIndex = aCode</a:t>
            </a:r>
            <a:r>
              <a:rPr lang="ko-KR" altLang="en-US" sz="1200" smtClean="0">
                <a:solidFill>
                  <a:schemeClr val="tx1"/>
                </a:solidFill>
              </a:rPr>
              <a:t>에 해당하는 인덱스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 rot="10800000" flipV="1">
            <a:off x="1260252" y="5690596"/>
            <a:ext cx="4469154" cy="6821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</a:t>
            </a:r>
            <a:r>
              <a:rPr lang="en-US" altLang="ko-KR" sz="1200" smtClean="0">
                <a:solidFill>
                  <a:schemeClr val="tx1"/>
                </a:solidFill>
              </a:rPr>
              <a:t>Sub</a:t>
            </a:r>
            <a:r>
              <a:rPr lang="en-US" altLang="ko-KR" sz="1200" smtClean="0">
                <a:solidFill>
                  <a:schemeClr val="tx1"/>
                </a:solidFill>
              </a:rPr>
              <a:t>Pointer^.fMsSum = a</a:t>
            </a:r>
            <a:r>
              <a:rPr lang="en-US" altLang="ko-KR" sz="1200" smtClean="0">
                <a:solidFill>
                  <a:schemeClr val="tx1"/>
                </a:solidFill>
              </a:rPr>
              <a:t>Sub</a:t>
            </a:r>
            <a:r>
              <a:rPr lang="en-US" altLang="ko-KR" sz="1200" smtClean="0">
                <a:solidFill>
                  <a:schemeClr val="tx1"/>
                </a:solidFill>
              </a:rPr>
              <a:t>Pointer^.fMsSum+aCurr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</a:t>
            </a:r>
            <a:r>
              <a:rPr lang="en-US" altLang="ko-KR" sz="1200" smtClean="0">
                <a:solidFill>
                  <a:schemeClr val="tx1"/>
                </a:solidFill>
              </a:rPr>
              <a:t>Sub</a:t>
            </a:r>
            <a:r>
              <a:rPr lang="en-US" altLang="ko-KR" sz="1200" smtClean="0">
                <a:solidFill>
                  <a:schemeClr val="tx1"/>
                </a:solidFill>
              </a:rPr>
              <a:t>Pointer</a:t>
            </a:r>
            <a:r>
              <a:rPr lang="en-US" altLang="ko-KR" sz="1200" smtClean="0">
                <a:solidFill>
                  <a:schemeClr val="tx1"/>
                </a:solidFill>
              </a:rPr>
              <a:t>^.</a:t>
            </a:r>
            <a:r>
              <a:rPr lang="en-US" altLang="ko-KR" sz="1200" smtClean="0">
                <a:solidFill>
                  <a:schemeClr val="tx1"/>
                </a:solidFill>
              </a:rPr>
              <a:t>fMdSum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a</a:t>
            </a:r>
            <a:r>
              <a:rPr lang="en-US" altLang="ko-KR" sz="1200" smtClean="0">
                <a:solidFill>
                  <a:schemeClr val="tx1"/>
                </a:solidFill>
              </a:rPr>
              <a:t>Sub</a:t>
            </a:r>
            <a:r>
              <a:rPr lang="en-US" altLang="ko-KR" sz="1200" smtClean="0">
                <a:solidFill>
                  <a:schemeClr val="tx1"/>
                </a:solidFill>
              </a:rPr>
              <a:t>Pointer</a:t>
            </a:r>
            <a:r>
              <a:rPr lang="en-US" altLang="ko-KR" sz="1200" smtClean="0">
                <a:solidFill>
                  <a:schemeClr val="tx1"/>
                </a:solidFill>
              </a:rPr>
              <a:t>^.</a:t>
            </a:r>
            <a:r>
              <a:rPr lang="en-US" altLang="ko-KR" sz="1200" smtClean="0">
                <a:solidFill>
                  <a:schemeClr val="tx1"/>
                </a:solidFill>
              </a:rPr>
              <a:t>fMdSum+aCurr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</a:t>
            </a:r>
            <a:r>
              <a:rPr lang="en-US" altLang="ko-KR" sz="1200" smtClean="0">
                <a:solidFill>
                  <a:schemeClr val="tx1"/>
                </a:solidFill>
              </a:rPr>
              <a:t>Sub</a:t>
            </a:r>
            <a:r>
              <a:rPr lang="en-US" altLang="ko-KR" sz="1200" smtClean="0">
                <a:solidFill>
                  <a:schemeClr val="tx1"/>
                </a:solidFill>
              </a:rPr>
              <a:t>Pointer^.fMmCount = a</a:t>
            </a:r>
            <a:r>
              <a:rPr lang="en-US" altLang="ko-KR" sz="1200" smtClean="0">
                <a:solidFill>
                  <a:schemeClr val="tx1"/>
                </a:solidFill>
              </a:rPr>
              <a:t>Sub</a:t>
            </a:r>
            <a:r>
              <a:rPr lang="en-US" altLang="ko-KR" sz="1200" smtClean="0">
                <a:solidFill>
                  <a:schemeClr val="tx1"/>
                </a:solidFill>
              </a:rPr>
              <a:t>Pointer^.fMmCount+1</a:t>
            </a:r>
          </a:p>
        </p:txBody>
      </p:sp>
      <p:sp>
        <p:nvSpPr>
          <p:cNvPr id="170" name="직사각형 169"/>
          <p:cNvSpPr/>
          <p:nvPr/>
        </p:nvSpPr>
        <p:spPr>
          <a:xfrm rot="10800000" flipV="1">
            <a:off x="5878086" y="4615522"/>
            <a:ext cx="4311158" cy="216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</a:t>
            </a:r>
            <a:r>
              <a:rPr lang="en-US" altLang="ko-KR" sz="1200" smtClean="0">
                <a:solidFill>
                  <a:schemeClr val="tx1"/>
                </a:solidFill>
              </a:rPr>
              <a:t>Sub</a:t>
            </a:r>
            <a:r>
              <a:rPr lang="en-US" altLang="ko-KR" sz="1200" smtClean="0">
                <a:solidFill>
                  <a:schemeClr val="tx1"/>
                </a:solidFill>
              </a:rPr>
              <a:t>Pointer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TMainList[aRIndex]^.</a:t>
            </a:r>
            <a:r>
              <a:rPr lang="en-US" altLang="ko-KR" sz="1200" smtClean="0">
                <a:solidFill>
                  <a:schemeClr val="tx1"/>
                </a:solidFill>
              </a:rPr>
              <a:t>fSubList[aSubRIndex</a:t>
            </a:r>
            <a:r>
              <a:rPr lang="en-US" altLang="ko-KR" sz="1200" smtClean="0">
                <a:solidFill>
                  <a:schemeClr val="tx1"/>
                </a:solidFill>
              </a:rPr>
              <a:t>]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 rot="10800000" flipV="1">
            <a:off x="1347595" y="4615522"/>
            <a:ext cx="4311158" cy="216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aSubPointer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TMainList[aRIndex]^.</a:t>
            </a:r>
            <a:r>
              <a:rPr lang="en-US" altLang="ko-KR" sz="1200" smtClean="0">
                <a:solidFill>
                  <a:schemeClr val="tx1"/>
                </a:solidFill>
              </a:rPr>
              <a:t>fSubList[aSubRIndex</a:t>
            </a:r>
            <a:r>
              <a:rPr lang="en-US" altLang="ko-KR" sz="1200" smtClean="0">
                <a:solidFill>
                  <a:schemeClr val="tx1"/>
                </a:solidFill>
              </a:rPr>
              <a:t>]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174" name="직선 화살표 연결선 173"/>
          <p:cNvCxnSpPr>
            <a:stCxn id="95" idx="2"/>
            <a:endCxn id="154" idx="0"/>
          </p:cNvCxnSpPr>
          <p:nvPr/>
        </p:nvCxnSpPr>
        <p:spPr>
          <a:xfrm flipH="1">
            <a:off x="8033665" y="4111465"/>
            <a:ext cx="9322" cy="144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154" idx="2"/>
            <a:endCxn id="170" idx="0"/>
          </p:cNvCxnSpPr>
          <p:nvPr/>
        </p:nvCxnSpPr>
        <p:spPr>
          <a:xfrm>
            <a:off x="8033665" y="4471513"/>
            <a:ext cx="0" cy="144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70" idx="2"/>
            <a:endCxn id="93" idx="0"/>
          </p:cNvCxnSpPr>
          <p:nvPr/>
        </p:nvCxnSpPr>
        <p:spPr>
          <a:xfrm flipH="1">
            <a:off x="8031333" y="4831553"/>
            <a:ext cx="2332" cy="144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56" idx="2"/>
            <a:endCxn id="172" idx="0"/>
          </p:cNvCxnSpPr>
          <p:nvPr/>
        </p:nvCxnSpPr>
        <p:spPr>
          <a:xfrm flipH="1">
            <a:off x="3503174" y="4460624"/>
            <a:ext cx="765" cy="154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128" idx="2"/>
            <a:endCxn id="156" idx="0"/>
          </p:cNvCxnSpPr>
          <p:nvPr/>
        </p:nvCxnSpPr>
        <p:spPr>
          <a:xfrm>
            <a:off x="3503174" y="3967450"/>
            <a:ext cx="765" cy="133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꺾인 연결선 183"/>
          <p:cNvCxnSpPr>
            <a:stCxn id="93" idx="2"/>
          </p:cNvCxnSpPr>
          <p:nvPr/>
        </p:nvCxnSpPr>
        <p:spPr>
          <a:xfrm rot="5400000">
            <a:off x="5653887" y="3059219"/>
            <a:ext cx="245078" cy="45098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>
            <a:stCxn id="172" idx="2"/>
            <a:endCxn id="169" idx="0"/>
          </p:cNvCxnSpPr>
          <p:nvPr/>
        </p:nvCxnSpPr>
        <p:spPr>
          <a:xfrm flipH="1">
            <a:off x="3494829" y="4831553"/>
            <a:ext cx="8345" cy="859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순서도: 수행의 시작/종료 187"/>
          <p:cNvSpPr/>
          <p:nvPr/>
        </p:nvSpPr>
        <p:spPr>
          <a:xfrm>
            <a:off x="2459024" y="6712944"/>
            <a:ext cx="2074246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0" name="직선 화살표 연결선 189"/>
          <p:cNvCxnSpPr>
            <a:stCxn id="169" idx="2"/>
            <a:endCxn id="188" idx="0"/>
          </p:cNvCxnSpPr>
          <p:nvPr/>
        </p:nvCxnSpPr>
        <p:spPr>
          <a:xfrm>
            <a:off x="3494829" y="6372770"/>
            <a:ext cx="1318" cy="340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5506384" y="3509793"/>
            <a:ext cx="3020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198" name="TextBox 197"/>
          <p:cNvSpPr txBox="1"/>
          <p:nvPr/>
        </p:nvSpPr>
        <p:spPr>
          <a:xfrm>
            <a:off x="3062775" y="3914626"/>
            <a:ext cx="3020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/>
        </p:nvGrpSpPr>
        <p:grpSpPr>
          <a:xfrm>
            <a:off x="252140" y="180082"/>
            <a:ext cx="6210682" cy="4428553"/>
            <a:chOff x="4637386" y="860035"/>
            <a:chExt cx="3887944" cy="10755633"/>
          </a:xfrm>
        </p:grpSpPr>
        <p:sp>
          <p:nvSpPr>
            <p:cNvPr id="32" name="직사각형 31"/>
            <p:cNvSpPr/>
            <p:nvPr/>
          </p:nvSpPr>
          <p:spPr>
            <a:xfrm rot="10800000" flipV="1">
              <a:off x="4637386" y="1312966"/>
              <a:ext cx="3887944" cy="103027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 rot="10800000" flipV="1">
              <a:off x="4998648" y="860035"/>
              <a:ext cx="3158854" cy="370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Output()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58" name="순서도: 수행의 시작/종료 57"/>
          <p:cNvSpPr/>
          <p:nvPr/>
        </p:nvSpPr>
        <p:spPr>
          <a:xfrm>
            <a:off x="2412380" y="720203"/>
            <a:ext cx="1876176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/>
          <p:cNvCxnSpPr>
            <a:stCxn id="58" idx="2"/>
            <a:endCxn id="56" idx="0"/>
          </p:cNvCxnSpPr>
          <p:nvPr/>
        </p:nvCxnSpPr>
        <p:spPr>
          <a:xfrm>
            <a:off x="3350468" y="1028101"/>
            <a:ext cx="7013" cy="520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4104839" y="1187033"/>
            <a:ext cx="17444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TMainRecord = record </a:t>
            </a:r>
            <a:r>
              <a:rPr lang="en-US" altLang="ko-KR" sz="1100" smtClean="0"/>
              <a:t>(</a:t>
            </a:r>
          </a:p>
          <a:p>
            <a:r>
              <a:rPr lang="en-US" altLang="ko-KR" sz="1100" smtClean="0"/>
              <a:t>fKind </a:t>
            </a:r>
            <a:r>
              <a:rPr lang="en-US" altLang="ko-KR" sz="1100" smtClean="0"/>
              <a:t>: String</a:t>
            </a:r>
          </a:p>
          <a:p>
            <a:r>
              <a:rPr lang="en-US" altLang="ko-KR" sz="1100" smtClean="0"/>
              <a:t>fCurrSum : </a:t>
            </a:r>
            <a:r>
              <a:rPr lang="en-US" altLang="ko-KR" sz="1100" smtClean="0"/>
              <a:t>Double</a:t>
            </a:r>
            <a:endParaRPr lang="en-US" altLang="ko-KR" sz="1100" smtClean="0"/>
          </a:p>
          <a:p>
            <a:r>
              <a:rPr lang="en-US" altLang="ko-KR" sz="1100" smtClean="0"/>
              <a:t>fCurrCount : Int=0</a:t>
            </a:r>
          </a:p>
          <a:p>
            <a:r>
              <a:rPr lang="en-US" altLang="ko-KR" sz="1100" smtClean="0"/>
              <a:t>fSubList : TList()</a:t>
            </a:r>
          </a:p>
          <a:p>
            <a:r>
              <a:rPr lang="en-US" altLang="ko-KR" sz="1100" smtClean="0"/>
              <a:t>)</a:t>
            </a:r>
            <a:endParaRPr lang="en-US" altLang="ko-KR" sz="110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4077676" y="509632"/>
            <a:ext cx="21771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PMainRecord = ^TMainRecord</a:t>
            </a:r>
          </a:p>
          <a:p>
            <a:r>
              <a:rPr lang="en-US" altLang="ko-KR" sz="1100" smtClean="0"/>
              <a:t>PSubRecord = ^TSubRecord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4086520" y="59301"/>
            <a:ext cx="2001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TMainList : TList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4145393" y="2189916"/>
            <a:ext cx="17444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TSubRecord = record (</a:t>
            </a:r>
          </a:p>
          <a:p>
            <a:r>
              <a:rPr lang="en-US" altLang="ko-KR" sz="1100" smtClean="0"/>
              <a:t>fCode : String</a:t>
            </a:r>
          </a:p>
          <a:p>
            <a:r>
              <a:rPr lang="en-US" altLang="ko-KR" sz="1100" smtClean="0"/>
              <a:t>fCurrSum : Double</a:t>
            </a:r>
          </a:p>
          <a:p>
            <a:r>
              <a:rPr lang="en-US" altLang="ko-KR" sz="1100" smtClean="0"/>
              <a:t>fCurrCount : Int=0</a:t>
            </a:r>
            <a:endParaRPr lang="en-US" altLang="ko-KR" sz="1100" smtClean="0"/>
          </a:p>
          <a:p>
            <a:r>
              <a:rPr lang="en-US" altLang="ko-KR" sz="1100" smtClean="0"/>
              <a:t>fMsSum : Double</a:t>
            </a:r>
          </a:p>
          <a:p>
            <a:r>
              <a:rPr lang="en-US" altLang="ko-KR" sz="1100" smtClean="0"/>
              <a:t>fMdSum : Double</a:t>
            </a:r>
          </a:p>
          <a:p>
            <a:r>
              <a:rPr lang="en-US" altLang="ko-KR" sz="1100" smtClean="0"/>
              <a:t>fMmCount : Int=0</a:t>
            </a:r>
          </a:p>
          <a:p>
            <a:r>
              <a:rPr lang="en-US" altLang="ko-KR" sz="1100" smtClean="0"/>
              <a:t>)</a:t>
            </a:r>
            <a:endParaRPr lang="en-US" altLang="ko-KR" sz="1100" smtClean="0"/>
          </a:p>
        </p:txBody>
      </p:sp>
      <p:sp>
        <p:nvSpPr>
          <p:cNvPr id="56" name="직사각형 55"/>
          <p:cNvSpPr/>
          <p:nvPr/>
        </p:nvSpPr>
        <p:spPr>
          <a:xfrm rot="10800000" flipV="1">
            <a:off x="324149" y="1548234"/>
            <a:ext cx="6066665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0 </a:t>
            </a:r>
            <a:r>
              <a:rPr lang="en-US" altLang="ko-KR" sz="1000" smtClean="0">
                <a:solidFill>
                  <a:schemeClr val="tx1"/>
                </a:solidFill>
              </a:rPr>
              <a:t>= 1 , i </a:t>
            </a:r>
            <a:r>
              <a:rPr lang="en-US" altLang="ko-KR" sz="1000" smtClean="0">
                <a:solidFill>
                  <a:schemeClr val="tx1"/>
                </a:solidFill>
              </a:rPr>
              <a:t>&lt;TMainList.Last. 1 </a:t>
            </a:r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 rot="10800000" flipV="1">
            <a:off x="324147" y="1836268"/>
            <a:ext cx="6066665" cy="1152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 rot="10800000" flipV="1">
            <a:off x="690879" y="2052290"/>
            <a:ext cx="5340819" cy="663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StringGrid1.Cells[0,i+1] = TMainList[i]^.fKind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StringGrid1.Cells[1,i+1] = TMainLIst[i]^.fCurrSum/</a:t>
            </a:r>
            <a:r>
              <a:rPr lang="en-US" altLang="ko-KR" sz="1200" smtClean="0">
                <a:solidFill>
                  <a:schemeClr val="tx1"/>
                </a:solidFill>
              </a:rPr>
              <a:t> TMainLIst[i</a:t>
            </a:r>
            <a:r>
              <a:rPr lang="en-US" altLang="ko-KR" sz="1200" smtClean="0">
                <a:solidFill>
                  <a:schemeClr val="tx1"/>
                </a:solidFill>
              </a:rPr>
              <a:t>]^.</a:t>
            </a:r>
            <a:r>
              <a:rPr lang="en-US" altLang="ko-KR" sz="1200" smtClean="0">
                <a:solidFill>
                  <a:schemeClr val="tx1"/>
                </a:solidFill>
              </a:rPr>
              <a:t>fCurrCount</a:t>
            </a:r>
          </a:p>
        </p:txBody>
      </p:sp>
      <p:cxnSp>
        <p:nvCxnSpPr>
          <p:cNvPr id="86" name="직선 화살표 연결선 85"/>
          <p:cNvCxnSpPr>
            <a:stCxn id="57" idx="0"/>
            <a:endCxn id="64" idx="0"/>
          </p:cNvCxnSpPr>
          <p:nvPr/>
        </p:nvCxnSpPr>
        <p:spPr>
          <a:xfrm>
            <a:off x="3357479" y="1836268"/>
            <a:ext cx="3809" cy="216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64" idx="2"/>
            <a:endCxn id="57" idx="2"/>
          </p:cNvCxnSpPr>
          <p:nvPr/>
        </p:nvCxnSpPr>
        <p:spPr>
          <a:xfrm flipH="1">
            <a:off x="3357479" y="2716024"/>
            <a:ext cx="3809" cy="272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57" idx="2"/>
            <a:endCxn id="104" idx="0"/>
          </p:cNvCxnSpPr>
          <p:nvPr/>
        </p:nvCxnSpPr>
        <p:spPr>
          <a:xfrm>
            <a:off x="3357479" y="2988393"/>
            <a:ext cx="10793" cy="772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20"/>
          <p:cNvGrpSpPr/>
          <p:nvPr/>
        </p:nvGrpSpPr>
        <p:grpSpPr>
          <a:xfrm>
            <a:off x="6588844" y="180082"/>
            <a:ext cx="7521490" cy="4428553"/>
            <a:chOff x="4637386" y="860035"/>
            <a:chExt cx="3887944" cy="10755634"/>
          </a:xfrm>
        </p:grpSpPr>
        <p:sp>
          <p:nvSpPr>
            <p:cNvPr id="92" name="직사각형 91"/>
            <p:cNvSpPr/>
            <p:nvPr/>
          </p:nvSpPr>
          <p:spPr>
            <a:xfrm rot="10800000" flipV="1">
              <a:off x="4637386" y="1312966"/>
              <a:ext cx="3887944" cy="103027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 rot="10800000" flipV="1">
              <a:off x="4998648" y="860035"/>
              <a:ext cx="3158854" cy="370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ClickEvent(aKind)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4" name="순서도: 수행의 시작/종료 93"/>
          <p:cNvSpPr/>
          <p:nvPr/>
        </p:nvSpPr>
        <p:spPr>
          <a:xfrm>
            <a:off x="9357806" y="504179"/>
            <a:ext cx="1876176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/>
          <p:cNvCxnSpPr>
            <a:stCxn id="94" idx="2"/>
            <a:endCxn id="155" idx="0"/>
          </p:cNvCxnSpPr>
          <p:nvPr/>
        </p:nvCxnSpPr>
        <p:spPr>
          <a:xfrm>
            <a:off x="10295894" y="812077"/>
            <a:ext cx="6918" cy="520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수행의 시작/종료 95"/>
          <p:cNvSpPr/>
          <p:nvPr/>
        </p:nvSpPr>
        <p:spPr>
          <a:xfrm>
            <a:off x="9375610" y="4244806"/>
            <a:ext cx="1876176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 rot="10800000" flipV="1">
            <a:off x="6764607" y="1960417"/>
            <a:ext cx="70766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0 </a:t>
            </a:r>
            <a:r>
              <a:rPr lang="en-US" altLang="ko-KR" sz="1000" smtClean="0">
                <a:solidFill>
                  <a:schemeClr val="tx1"/>
                </a:solidFill>
              </a:rPr>
              <a:t>= 1 , i </a:t>
            </a:r>
            <a:r>
              <a:rPr lang="en-US" altLang="ko-KR" sz="1000" smtClean="0">
                <a:solidFill>
                  <a:schemeClr val="tx1"/>
                </a:solidFill>
              </a:rPr>
              <a:t>&lt; </a:t>
            </a:r>
            <a:r>
              <a:rPr lang="en-US" altLang="ko-KR" sz="1000" smtClean="0">
                <a:solidFill>
                  <a:schemeClr val="tx1"/>
                </a:solidFill>
              </a:rPr>
              <a:t>aPointer.fSubList.Last </a:t>
            </a:r>
            <a:r>
              <a:rPr lang="en-US" altLang="ko-KR" sz="1000" smtClean="0">
                <a:solidFill>
                  <a:schemeClr val="tx1"/>
                </a:solidFill>
              </a:rPr>
              <a:t>, 1 </a:t>
            </a:r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 rot="10800000" flipV="1">
            <a:off x="6764604" y="2248451"/>
            <a:ext cx="7076600" cy="1806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 rot="10800000" flipV="1">
            <a:off x="7057962" y="2464473"/>
            <a:ext cx="6497502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StringGrid2.Cells[0,i+1] = aPointer^.fSubList[i]^.fCode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StringGrid2.Cells[1,i+1] = aPointer^.fSubList[i]^.fCurrSum / aPointer^.fSubList[i</a:t>
            </a:r>
            <a:r>
              <a:rPr lang="en-US" altLang="ko-KR" sz="1200" smtClean="0">
                <a:solidFill>
                  <a:schemeClr val="tx1"/>
                </a:solidFill>
              </a:rPr>
              <a:t>]^</a:t>
            </a:r>
            <a:r>
              <a:rPr lang="en-US" altLang="ko-KR" sz="1200" smtClean="0">
                <a:solidFill>
                  <a:schemeClr val="tx1"/>
                </a:solidFill>
              </a:rPr>
              <a:t>.fCurrCount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StringGrid2.Cells[2,i+1</a:t>
            </a:r>
            <a:r>
              <a:rPr lang="en-US" altLang="ko-KR" sz="1200" smtClean="0">
                <a:solidFill>
                  <a:schemeClr val="tx1"/>
                </a:solidFill>
              </a:rPr>
              <a:t>]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aPointer^.</a:t>
            </a:r>
            <a:r>
              <a:rPr lang="en-US" altLang="ko-KR" sz="1200" smtClean="0">
                <a:solidFill>
                  <a:schemeClr val="tx1"/>
                </a:solidFill>
              </a:rPr>
              <a:t>fSubList[i</a:t>
            </a:r>
            <a:r>
              <a:rPr lang="en-US" altLang="ko-KR" sz="1200" smtClean="0">
                <a:solidFill>
                  <a:schemeClr val="tx1"/>
                </a:solidFill>
              </a:rPr>
              <a:t>]^.</a:t>
            </a:r>
            <a:r>
              <a:rPr lang="en-US" altLang="ko-KR" sz="1200" smtClean="0">
                <a:solidFill>
                  <a:schemeClr val="tx1"/>
                </a:solidFill>
              </a:rPr>
              <a:t>fMsSum </a:t>
            </a:r>
            <a:r>
              <a:rPr lang="en-US" altLang="ko-KR" sz="1200" smtClean="0">
                <a:solidFill>
                  <a:schemeClr val="tx1"/>
                </a:solidFill>
              </a:rPr>
              <a:t>/ </a:t>
            </a:r>
            <a:r>
              <a:rPr lang="en-US" altLang="ko-KR" sz="1200" smtClean="0">
                <a:solidFill>
                  <a:schemeClr val="tx1"/>
                </a:solidFill>
              </a:rPr>
              <a:t>aPointer^.</a:t>
            </a:r>
            <a:r>
              <a:rPr lang="en-US" altLang="ko-KR" sz="1200" smtClean="0">
                <a:solidFill>
                  <a:schemeClr val="tx1"/>
                </a:solidFill>
              </a:rPr>
              <a:t>fSubList[i</a:t>
            </a:r>
            <a:r>
              <a:rPr lang="en-US" altLang="ko-KR" sz="1200" smtClean="0">
                <a:solidFill>
                  <a:schemeClr val="tx1"/>
                </a:solidFill>
              </a:rPr>
              <a:t>]^.</a:t>
            </a:r>
            <a:r>
              <a:rPr lang="en-US" altLang="ko-KR" sz="1200" smtClean="0">
                <a:solidFill>
                  <a:schemeClr val="tx1"/>
                </a:solidFill>
              </a:rPr>
              <a:t>fMmCount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StringGrid2.Cells[3,i+1</a:t>
            </a:r>
            <a:r>
              <a:rPr lang="en-US" altLang="ko-KR" sz="1200" smtClean="0">
                <a:solidFill>
                  <a:schemeClr val="tx1"/>
                </a:solidFill>
              </a:rPr>
              <a:t>]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aPointer^.</a:t>
            </a:r>
            <a:r>
              <a:rPr lang="en-US" altLang="ko-KR" sz="1200" smtClean="0">
                <a:solidFill>
                  <a:schemeClr val="tx1"/>
                </a:solidFill>
              </a:rPr>
              <a:t>fSubList[i</a:t>
            </a:r>
            <a:r>
              <a:rPr lang="en-US" altLang="ko-KR" sz="1200" smtClean="0">
                <a:solidFill>
                  <a:schemeClr val="tx1"/>
                </a:solidFill>
              </a:rPr>
              <a:t>]^.</a:t>
            </a:r>
            <a:r>
              <a:rPr lang="en-US" altLang="ko-KR" sz="1200" smtClean="0">
                <a:solidFill>
                  <a:schemeClr val="tx1"/>
                </a:solidFill>
              </a:rPr>
              <a:t>fMdSum </a:t>
            </a:r>
            <a:r>
              <a:rPr lang="en-US" altLang="ko-KR" sz="1200" smtClean="0">
                <a:solidFill>
                  <a:schemeClr val="tx1"/>
                </a:solidFill>
              </a:rPr>
              <a:t>/ </a:t>
            </a:r>
            <a:r>
              <a:rPr lang="en-US" altLang="ko-KR" sz="1200" smtClean="0">
                <a:solidFill>
                  <a:schemeClr val="tx1"/>
                </a:solidFill>
              </a:rPr>
              <a:t>aPointer^.</a:t>
            </a:r>
            <a:r>
              <a:rPr lang="en-US" altLang="ko-KR" sz="1200" smtClean="0">
                <a:solidFill>
                  <a:schemeClr val="tx1"/>
                </a:solidFill>
              </a:rPr>
              <a:t>fSubList[i</a:t>
            </a:r>
            <a:r>
              <a:rPr lang="en-US" altLang="ko-KR" sz="1200" smtClean="0">
                <a:solidFill>
                  <a:schemeClr val="tx1"/>
                </a:solidFill>
              </a:rPr>
              <a:t>]^.</a:t>
            </a:r>
            <a:r>
              <a:rPr lang="en-US" altLang="ko-KR" sz="1200" smtClean="0">
                <a:solidFill>
                  <a:schemeClr val="tx1"/>
                </a:solidFill>
              </a:rPr>
              <a:t>fMmCount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98" idx="0"/>
            <a:endCxn id="99" idx="0"/>
          </p:cNvCxnSpPr>
          <p:nvPr/>
        </p:nvCxnSpPr>
        <p:spPr>
          <a:xfrm>
            <a:off x="10302904" y="2248451"/>
            <a:ext cx="3809" cy="216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9" idx="2"/>
            <a:endCxn id="98" idx="2"/>
          </p:cNvCxnSpPr>
          <p:nvPr/>
        </p:nvCxnSpPr>
        <p:spPr>
          <a:xfrm flipH="1">
            <a:off x="10302904" y="3832625"/>
            <a:ext cx="3809" cy="222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98" idx="2"/>
            <a:endCxn id="96" idx="0"/>
          </p:cNvCxnSpPr>
          <p:nvPr/>
        </p:nvCxnSpPr>
        <p:spPr>
          <a:xfrm>
            <a:off x="10302904" y="4055038"/>
            <a:ext cx="10794" cy="189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순서도: 수행의 시작/종료 103"/>
          <p:cNvSpPr/>
          <p:nvPr/>
        </p:nvSpPr>
        <p:spPr>
          <a:xfrm>
            <a:off x="2430184" y="3760616"/>
            <a:ext cx="1876176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 rot="10800000" flipV="1">
            <a:off x="697862" y="6105019"/>
            <a:ext cx="5340819" cy="663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모든 메모리해제</a:t>
            </a:r>
            <a:r>
              <a:rPr lang="en-US" altLang="ko-KR" sz="1200" smtClean="0">
                <a:solidFill>
                  <a:schemeClr val="tx1"/>
                </a:solidFill>
              </a:rPr>
              <a:t>...(??)</a:t>
            </a:r>
          </a:p>
        </p:txBody>
      </p:sp>
      <p:grpSp>
        <p:nvGrpSpPr>
          <p:cNvPr id="119" name="그룹 20"/>
          <p:cNvGrpSpPr/>
          <p:nvPr/>
        </p:nvGrpSpPr>
        <p:grpSpPr>
          <a:xfrm>
            <a:off x="200653" y="4968554"/>
            <a:ext cx="6448062" cy="3348433"/>
            <a:chOff x="4637386" y="860035"/>
            <a:chExt cx="3887944" cy="8132344"/>
          </a:xfrm>
        </p:grpSpPr>
        <p:sp>
          <p:nvSpPr>
            <p:cNvPr id="120" name="직사각형 119"/>
            <p:cNvSpPr/>
            <p:nvPr/>
          </p:nvSpPr>
          <p:spPr>
            <a:xfrm rot="10800000" flipV="1">
              <a:off x="4637386" y="1312966"/>
              <a:ext cx="3887944" cy="76794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 rot="10800000" flipV="1">
              <a:off x="5008532" y="860035"/>
              <a:ext cx="3158854" cy="3705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Destroy()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28" name="순서도: 수행의 시작/종료 127"/>
          <p:cNvSpPr/>
          <p:nvPr/>
        </p:nvSpPr>
        <p:spPr>
          <a:xfrm>
            <a:off x="2432901" y="7036920"/>
            <a:ext cx="1876176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42" name="직선 화살표 연결선 141"/>
          <p:cNvCxnSpPr>
            <a:stCxn id="117" idx="2"/>
            <a:endCxn id="128" idx="0"/>
          </p:cNvCxnSpPr>
          <p:nvPr/>
        </p:nvCxnSpPr>
        <p:spPr>
          <a:xfrm>
            <a:off x="3368271" y="6768753"/>
            <a:ext cx="2718" cy="268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순서도: 수행의 시작/종료 145"/>
          <p:cNvSpPr/>
          <p:nvPr/>
        </p:nvSpPr>
        <p:spPr>
          <a:xfrm>
            <a:off x="2432901" y="5400602"/>
            <a:ext cx="1876176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621500" y="366573"/>
            <a:ext cx="1677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aIndex : Int</a:t>
            </a:r>
          </a:p>
          <a:p>
            <a:r>
              <a:rPr lang="en-US" altLang="ko-KR" sz="1100" smtClean="0"/>
              <a:t>aPointer : Pointer</a:t>
            </a:r>
          </a:p>
        </p:txBody>
      </p:sp>
      <p:sp>
        <p:nvSpPr>
          <p:cNvPr id="155" name="직사각형 154"/>
          <p:cNvSpPr/>
          <p:nvPr/>
        </p:nvSpPr>
        <p:spPr>
          <a:xfrm rot="10800000" flipV="1">
            <a:off x="8641967" y="1332210"/>
            <a:ext cx="3321690" cy="216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aIndex =TMainList</a:t>
            </a:r>
            <a:r>
              <a:rPr lang="ko-KR" altLang="en-US" sz="1200" smtClean="0">
                <a:solidFill>
                  <a:schemeClr val="tx1"/>
                </a:solidFill>
              </a:rPr>
              <a:t>에 </a:t>
            </a:r>
            <a:r>
              <a:rPr lang="en-US" altLang="ko-KR" sz="1200" smtClean="0">
                <a:solidFill>
                  <a:schemeClr val="tx1"/>
                </a:solidFill>
              </a:rPr>
              <a:t>aKind</a:t>
            </a:r>
            <a:r>
              <a:rPr lang="ko-KR" altLang="en-US" sz="1200" smtClean="0">
                <a:solidFill>
                  <a:schemeClr val="tx1"/>
                </a:solidFill>
              </a:rPr>
              <a:t>에 해당하는 인덱스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 rot="10800000" flipV="1">
            <a:off x="8641967" y="1636342"/>
            <a:ext cx="3321690" cy="216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aPointer =TMainList[aIndex]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0800000" flipV="1">
            <a:off x="810207" y="828006"/>
            <a:ext cx="7614842" cy="7358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1296257" y="1201322"/>
            <a:ext cx="1610744" cy="490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Load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53231" y="2614717"/>
            <a:ext cx="2175670" cy="4628891"/>
            <a:chOff x="288132" y="1836415"/>
            <a:chExt cx="1728192" cy="3888432"/>
          </a:xfrm>
        </p:grpSpPr>
        <p:sp>
          <p:nvSpPr>
            <p:cNvPr id="9" name="직사각형 8"/>
            <p:cNvSpPr/>
            <p:nvPr/>
          </p:nvSpPr>
          <p:spPr>
            <a:xfrm rot="10800000" flipV="1">
              <a:off x="288132" y="1836415"/>
              <a:ext cx="1728192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10800000" flipV="1">
              <a:off x="288132" y="1836415"/>
              <a:ext cx="172819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10800000" flipV="1">
              <a:off x="288132" y="1836415"/>
              <a:ext cx="78370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종류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10800000" flipV="1">
              <a:off x="288132" y="1836415"/>
              <a:ext cx="783704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10800000" flipV="1">
              <a:off x="1080220" y="1836415"/>
              <a:ext cx="93610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현재가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평균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716883" y="2614718"/>
            <a:ext cx="3898077" cy="4628891"/>
            <a:chOff x="2304356" y="1836415"/>
            <a:chExt cx="3096344" cy="3888432"/>
          </a:xfrm>
        </p:grpSpPr>
        <p:sp>
          <p:nvSpPr>
            <p:cNvPr id="15" name="직사각형 14"/>
            <p:cNvSpPr/>
            <p:nvPr/>
          </p:nvSpPr>
          <p:spPr>
            <a:xfrm rot="10800000" flipV="1">
              <a:off x="2304356" y="1836415"/>
              <a:ext cx="3096344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0800000" flipV="1">
              <a:off x="2304356" y="1836415"/>
              <a:ext cx="309634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 rot="10800000" flipV="1">
              <a:off x="2304356" y="1836415"/>
              <a:ext cx="70782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종류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 flipV="1">
              <a:off x="2304356" y="1836415"/>
              <a:ext cx="707823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 rot="10800000" flipV="1">
              <a:off x="3012178" y="1836415"/>
              <a:ext cx="948361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현재가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평균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 rot="10800000" flipV="1">
              <a:off x="3960540" y="1836415"/>
              <a:ext cx="72008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매도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10800000" flipV="1">
              <a:off x="4680620" y="1836415"/>
              <a:ext cx="72008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매수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 rot="10800000" flipV="1">
              <a:off x="3960540" y="1836415"/>
              <a:ext cx="720080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직선 화살표 연결선 25"/>
          <p:cNvCxnSpPr/>
          <p:nvPr/>
        </p:nvCxnSpPr>
        <p:spPr>
          <a:xfrm>
            <a:off x="2916438" y="1328913"/>
            <a:ext cx="9721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88546" y="1157473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TButton</a:t>
            </a:r>
            <a:endParaRPr lang="ko-KR" altLang="en-US" sz="110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6804870" y="2357556"/>
            <a:ext cx="0" cy="257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18817" y="2055287"/>
            <a:ext cx="8787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StringGrid2</a:t>
            </a:r>
            <a:endParaRPr lang="ko-KR" altLang="en-US" sz="1050"/>
          </a:p>
        </p:txBody>
      </p:sp>
      <p:sp>
        <p:nvSpPr>
          <p:cNvPr id="40" name="직사각형 39"/>
          <p:cNvSpPr/>
          <p:nvPr/>
        </p:nvSpPr>
        <p:spPr>
          <a:xfrm rot="10800000" flipV="1">
            <a:off x="1053228" y="3043319"/>
            <a:ext cx="2187243" cy="428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10800000" flipV="1">
            <a:off x="1053228" y="3471920"/>
            <a:ext cx="2187243" cy="428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1053228" y="3900521"/>
            <a:ext cx="2187243" cy="428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4388" y="2055287"/>
            <a:ext cx="8787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StringGrid1</a:t>
            </a:r>
            <a:endParaRPr lang="ko-KR" altLang="en-US" sz="105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2916436" y="2357556"/>
            <a:ext cx="0" cy="257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697</Words>
  <Application>Microsoft Office PowerPoint</Application>
  <PresentationFormat>사용자 지정</PresentationFormat>
  <Paragraphs>206</Paragraphs>
  <Slides>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616</cp:revision>
  <dcterms:created xsi:type="dcterms:W3CDTF">2019-01-27T22:56:58Z</dcterms:created>
  <dcterms:modified xsi:type="dcterms:W3CDTF">2019-01-30T09:59:11Z</dcterms:modified>
</cp:coreProperties>
</file>