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9421" autoAdjust="0"/>
  </p:normalViewPr>
  <p:slideViewPr>
    <p:cSldViewPr>
      <p:cViewPr varScale="1">
        <p:scale>
          <a:sx n="82" d="100"/>
          <a:sy n="82" d="100"/>
        </p:scale>
        <p:origin x="-108" y="-156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130426"/>
            <a:ext cx="1224153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5" y="274639"/>
            <a:ext cx="324040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274639"/>
            <a:ext cx="948118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3" y="4406901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3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0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5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5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5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1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73051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1" y="1435101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4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4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00201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6356351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20"/>
          <p:cNvGrpSpPr/>
          <p:nvPr/>
        </p:nvGrpSpPr>
        <p:grpSpPr>
          <a:xfrm>
            <a:off x="72108" y="404662"/>
            <a:ext cx="4104456" cy="1944218"/>
            <a:chOff x="4926749" y="1484784"/>
            <a:chExt cx="2185953" cy="680424"/>
          </a:xfrm>
        </p:grpSpPr>
        <p:sp>
          <p:nvSpPr>
            <p:cNvPr id="21" name="직사각형 20"/>
            <p:cNvSpPr/>
            <p:nvPr/>
          </p:nvSpPr>
          <p:spPr>
            <a:xfrm rot="10800000" flipV="1">
              <a:off x="4926749" y="1484784"/>
              <a:ext cx="2185952" cy="680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 flipV="1">
              <a:off x="4926752" y="1484784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SetColor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aColor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String)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순서도: 수행의 시작/종료 23"/>
          <p:cNvSpPr/>
          <p:nvPr/>
        </p:nvSpPr>
        <p:spPr>
          <a:xfrm>
            <a:off x="1037800" y="792593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85276" y="620688"/>
            <a:ext cx="230435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accent6">
                    <a:lumMod val="50000"/>
                  </a:schemeClr>
                </a:solidFill>
              </a:rPr>
              <a:t>Global    </a:t>
            </a:r>
          </a:p>
          <a:p>
            <a:r>
              <a:rPr lang="en-US" altLang="ko-KR" sz="1400" dirty="0" err="1" smtClean="0"/>
              <a:t>CircleArray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: array </a:t>
            </a:r>
            <a:r>
              <a:rPr lang="en-US" altLang="ko-KR" sz="1400" dirty="0" smtClean="0"/>
              <a:t>of object </a:t>
            </a:r>
          </a:p>
          <a:p>
            <a:r>
              <a:rPr lang="en-US" altLang="ko-KR" sz="1400" dirty="0" smtClean="0"/>
              <a:t>Size, Interval : Integer</a:t>
            </a:r>
          </a:p>
          <a:p>
            <a:r>
              <a:rPr lang="en-US" altLang="ko-KR" sz="1400" dirty="0" smtClean="0"/>
              <a:t>Color : String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792188" y="3140966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1106232" y="1387122"/>
            <a:ext cx="194421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Color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aColor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9" name="그룹 20"/>
          <p:cNvGrpSpPr/>
          <p:nvPr/>
        </p:nvGrpSpPr>
        <p:grpSpPr>
          <a:xfrm>
            <a:off x="4320580" y="72332"/>
            <a:ext cx="4320480" cy="3212653"/>
            <a:chOff x="4926749" y="1484782"/>
            <a:chExt cx="2185953" cy="994939"/>
          </a:xfrm>
        </p:grpSpPr>
        <p:sp>
          <p:nvSpPr>
            <p:cNvPr id="50" name="직사각형 49"/>
            <p:cNvSpPr/>
            <p:nvPr/>
          </p:nvSpPr>
          <p:spPr>
            <a:xfrm rot="10800000" flipV="1">
              <a:off x="4926749" y="1484784"/>
              <a:ext cx="2185952" cy="9949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10800000" flipV="1">
              <a:off x="4926752" y="1484782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StoreCircleObject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var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aObject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Object,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aCreateTime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Time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순서도: 수행의 시작/종료 60"/>
          <p:cNvSpPr/>
          <p:nvPr/>
        </p:nvSpPr>
        <p:spPr>
          <a:xfrm>
            <a:off x="1037800" y="2034558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2" name="그룹 20"/>
          <p:cNvGrpSpPr/>
          <p:nvPr/>
        </p:nvGrpSpPr>
        <p:grpSpPr>
          <a:xfrm>
            <a:off x="72108" y="2420886"/>
            <a:ext cx="4104456" cy="1944218"/>
            <a:chOff x="4926749" y="1484784"/>
            <a:chExt cx="2185953" cy="680424"/>
          </a:xfrm>
        </p:grpSpPr>
        <p:sp>
          <p:nvSpPr>
            <p:cNvPr id="63" name="직사각형 62"/>
            <p:cNvSpPr/>
            <p:nvPr/>
          </p:nvSpPr>
          <p:spPr>
            <a:xfrm rot="10800000" flipV="1">
              <a:off x="4926749" y="1484784"/>
              <a:ext cx="2185952" cy="680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0800000" flipV="1">
              <a:off x="4926752" y="1484784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SetSize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aUpDown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: Boolean)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순서도: 수행의 시작/종료 64"/>
          <p:cNvSpPr/>
          <p:nvPr/>
        </p:nvSpPr>
        <p:spPr>
          <a:xfrm>
            <a:off x="1037800" y="2808817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90396" y="3627871"/>
            <a:ext cx="194421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= Size+1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순서도: 수행의 시작/종료 66"/>
          <p:cNvSpPr/>
          <p:nvPr/>
        </p:nvSpPr>
        <p:spPr>
          <a:xfrm>
            <a:off x="1037800" y="4050782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8" name="그룹 20"/>
          <p:cNvGrpSpPr/>
          <p:nvPr/>
        </p:nvGrpSpPr>
        <p:grpSpPr>
          <a:xfrm>
            <a:off x="72108" y="4509118"/>
            <a:ext cx="4104456" cy="1944218"/>
            <a:chOff x="4926749" y="1484784"/>
            <a:chExt cx="2185953" cy="680424"/>
          </a:xfrm>
        </p:grpSpPr>
        <p:sp>
          <p:nvSpPr>
            <p:cNvPr id="69" name="직사각형 68"/>
            <p:cNvSpPr/>
            <p:nvPr/>
          </p:nvSpPr>
          <p:spPr>
            <a:xfrm rot="10800000" flipV="1">
              <a:off x="4926749" y="1484784"/>
              <a:ext cx="2185952" cy="680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 rot="10800000" flipV="1">
              <a:off x="4926752" y="1484784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SetInterval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aUpDown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: Boolean)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순서도: 수행의 시작/종료 70"/>
          <p:cNvSpPr/>
          <p:nvPr/>
        </p:nvSpPr>
        <p:spPr>
          <a:xfrm>
            <a:off x="1037800" y="4915337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순서도: 수행의 시작/종료 72"/>
          <p:cNvSpPr/>
          <p:nvPr/>
        </p:nvSpPr>
        <p:spPr>
          <a:xfrm>
            <a:off x="1037800" y="6139014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순서도: 판단 73"/>
          <p:cNvSpPr/>
          <p:nvPr/>
        </p:nvSpPr>
        <p:spPr>
          <a:xfrm>
            <a:off x="1061464" y="3219384"/>
            <a:ext cx="2044124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aUpDown</a:t>
            </a:r>
            <a:r>
              <a:rPr lang="en-US" altLang="ko-KR" sz="1000" dirty="0" smtClean="0">
                <a:solidFill>
                  <a:schemeClr val="tx1"/>
                </a:solidFill>
              </a:rPr>
              <a:t> = True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10800000" flipV="1">
            <a:off x="2132908" y="3627871"/>
            <a:ext cx="194421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= Size-1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68452" y="3140966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82" name="직선 화살표 연결선 81"/>
          <p:cNvCxnSpPr>
            <a:stCxn id="74" idx="1"/>
            <a:endCxn id="66" idx="0"/>
          </p:cNvCxnSpPr>
          <p:nvPr/>
        </p:nvCxnSpPr>
        <p:spPr>
          <a:xfrm>
            <a:off x="1061464" y="3405915"/>
            <a:ext cx="1040" cy="221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4" idx="3"/>
            <a:endCxn id="75" idx="0"/>
          </p:cNvCxnSpPr>
          <p:nvPr/>
        </p:nvCxnSpPr>
        <p:spPr>
          <a:xfrm flipH="1">
            <a:off x="3105016" y="3405915"/>
            <a:ext cx="572" cy="221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10476" y="5310357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 rot="10800000" flipV="1">
            <a:off x="81252" y="5733254"/>
            <a:ext cx="194421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Interval = Interval+1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1061464" y="5324767"/>
            <a:ext cx="2044124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aUpDown</a:t>
            </a:r>
            <a:r>
              <a:rPr lang="en-US" altLang="ko-KR" sz="1000" dirty="0" smtClean="0">
                <a:solidFill>
                  <a:schemeClr val="tx1"/>
                </a:solidFill>
              </a:rPr>
              <a:t> = True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2151196" y="5733254"/>
            <a:ext cx="194421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Interval = Interval-1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86740" y="5310357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90" name="직선 화살표 연결선 89"/>
          <p:cNvCxnSpPr>
            <a:stCxn id="87" idx="1"/>
            <a:endCxn id="86" idx="0"/>
          </p:cNvCxnSpPr>
          <p:nvPr/>
        </p:nvCxnSpPr>
        <p:spPr>
          <a:xfrm flipH="1">
            <a:off x="1053360" y="5511298"/>
            <a:ext cx="8104" cy="221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7" idx="3"/>
            <a:endCxn id="88" idx="0"/>
          </p:cNvCxnSpPr>
          <p:nvPr/>
        </p:nvCxnSpPr>
        <p:spPr>
          <a:xfrm>
            <a:off x="3105588" y="5511298"/>
            <a:ext cx="17716" cy="221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4" idx="2"/>
            <a:endCxn id="47" idx="0"/>
          </p:cNvCxnSpPr>
          <p:nvPr/>
        </p:nvCxnSpPr>
        <p:spPr>
          <a:xfrm flipH="1">
            <a:off x="2078340" y="1080625"/>
            <a:ext cx="3576" cy="306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47" idx="2"/>
            <a:endCxn id="61" idx="0"/>
          </p:cNvCxnSpPr>
          <p:nvPr/>
        </p:nvCxnSpPr>
        <p:spPr>
          <a:xfrm>
            <a:off x="2078340" y="1621440"/>
            <a:ext cx="3576" cy="413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5" idx="2"/>
            <a:endCxn id="74" idx="0"/>
          </p:cNvCxnSpPr>
          <p:nvPr/>
        </p:nvCxnSpPr>
        <p:spPr>
          <a:xfrm>
            <a:off x="2081916" y="3096849"/>
            <a:ext cx="1610" cy="122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6" idx="2"/>
            <a:endCxn id="67" idx="0"/>
          </p:cNvCxnSpPr>
          <p:nvPr/>
        </p:nvCxnSpPr>
        <p:spPr>
          <a:xfrm rot="16200000" flipH="1">
            <a:off x="1477914" y="3446779"/>
            <a:ext cx="188593" cy="10194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75" idx="2"/>
            <a:endCxn id="67" idx="0"/>
          </p:cNvCxnSpPr>
          <p:nvPr/>
        </p:nvCxnSpPr>
        <p:spPr>
          <a:xfrm rot="5400000">
            <a:off x="2499170" y="3444935"/>
            <a:ext cx="188593" cy="1023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1" idx="2"/>
            <a:endCxn id="87" idx="0"/>
          </p:cNvCxnSpPr>
          <p:nvPr/>
        </p:nvCxnSpPr>
        <p:spPr>
          <a:xfrm>
            <a:off x="2081916" y="5203369"/>
            <a:ext cx="1610" cy="12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6" idx="2"/>
            <a:endCxn id="73" idx="0"/>
          </p:cNvCxnSpPr>
          <p:nvPr/>
        </p:nvCxnSpPr>
        <p:spPr>
          <a:xfrm rot="16200000" flipH="1">
            <a:off x="1481917" y="5539015"/>
            <a:ext cx="171442" cy="10285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88" idx="2"/>
            <a:endCxn id="73" idx="0"/>
          </p:cNvCxnSpPr>
          <p:nvPr/>
        </p:nvCxnSpPr>
        <p:spPr>
          <a:xfrm rot="5400000">
            <a:off x="2516889" y="5532599"/>
            <a:ext cx="171442" cy="1041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판단 110"/>
          <p:cNvSpPr/>
          <p:nvPr/>
        </p:nvSpPr>
        <p:spPr>
          <a:xfrm>
            <a:off x="8812976" y="3153990"/>
            <a:ext cx="5300692" cy="63505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Object.aCreateTime</a:t>
            </a:r>
            <a:r>
              <a:rPr lang="en-US" altLang="ko-KR" sz="1000" dirty="0" smtClean="0">
                <a:solidFill>
                  <a:schemeClr val="tx1"/>
                </a:solidFill>
              </a:rPr>
              <a:t>&gt;(Now()+(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*1000))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순서도: 수행의 시작/종료 113"/>
          <p:cNvSpPr/>
          <p:nvPr/>
        </p:nvSpPr>
        <p:spPr>
          <a:xfrm>
            <a:off x="5426988" y="620688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순서도: 수행의 시작/종료 114"/>
          <p:cNvSpPr/>
          <p:nvPr/>
        </p:nvSpPr>
        <p:spPr>
          <a:xfrm>
            <a:off x="5426896" y="2852936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20" name="그룹 20"/>
          <p:cNvGrpSpPr/>
          <p:nvPr/>
        </p:nvGrpSpPr>
        <p:grpSpPr>
          <a:xfrm>
            <a:off x="8711924" y="1521360"/>
            <a:ext cx="5545760" cy="3600400"/>
            <a:chOff x="4926749" y="1559462"/>
            <a:chExt cx="2185953" cy="821486"/>
          </a:xfrm>
        </p:grpSpPr>
        <p:sp>
          <p:nvSpPr>
            <p:cNvPr id="121" name="직사각형 120"/>
            <p:cNvSpPr/>
            <p:nvPr/>
          </p:nvSpPr>
          <p:spPr>
            <a:xfrm rot="10800000" flipV="1">
              <a:off x="4926749" y="1559462"/>
              <a:ext cx="2185952" cy="821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 rot="10800000" flipV="1">
              <a:off x="4926752" y="1561242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TimeProcess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aObject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Object,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aTime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Time,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aInterval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Integer)	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8" name="직사각형 127"/>
          <p:cNvSpPr/>
          <p:nvPr/>
        </p:nvSpPr>
        <p:spPr>
          <a:xfrm rot="10800000" flipV="1">
            <a:off x="4897788" y="1052737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aObject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CreateCircle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Color,Size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 rot="10800000" flipV="1">
            <a:off x="4897788" y="1772817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[Length(CircleArray-1)]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aObject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 rot="10800000" flipV="1">
            <a:off x="4897788" y="1412777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,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)+1)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9" name="그룹 20"/>
          <p:cNvGrpSpPr/>
          <p:nvPr/>
        </p:nvGrpSpPr>
        <p:grpSpPr>
          <a:xfrm>
            <a:off x="4320580" y="3356992"/>
            <a:ext cx="4320480" cy="3412084"/>
            <a:chOff x="4926749" y="1484782"/>
            <a:chExt cx="2185953" cy="921060"/>
          </a:xfrm>
        </p:grpSpPr>
        <p:sp>
          <p:nvSpPr>
            <p:cNvPr id="60" name="직사각형 59"/>
            <p:cNvSpPr/>
            <p:nvPr/>
          </p:nvSpPr>
          <p:spPr>
            <a:xfrm rot="10800000" flipV="1">
              <a:off x="4926749" y="1484784"/>
              <a:ext cx="2185952" cy="921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 flipV="1">
              <a:off x="4926752" y="1484782"/>
              <a:ext cx="2185950" cy="97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RemoveCircleObject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aObject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Object,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Integer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순서도: 수행의 시작/종료 77"/>
          <p:cNvSpPr/>
          <p:nvPr/>
        </p:nvSpPr>
        <p:spPr>
          <a:xfrm>
            <a:off x="5373268" y="3789040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순서도: 수행의 시작/종료 78"/>
          <p:cNvSpPr/>
          <p:nvPr/>
        </p:nvSpPr>
        <p:spPr>
          <a:xfrm>
            <a:off x="5364124" y="6409036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 rot="10800000" flipV="1">
            <a:off x="4852160" y="5085184"/>
            <a:ext cx="3122632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CircleArrayaObject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CircleArrayaObject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+ 1]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 rot="10800000" flipV="1">
            <a:off x="10107508" y="4005065"/>
            <a:ext cx="2719160" cy="360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RemoveCircleObject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aObject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순서도: 판단 93"/>
          <p:cNvSpPr/>
          <p:nvPr/>
        </p:nvSpPr>
        <p:spPr>
          <a:xfrm>
            <a:off x="5149712" y="4496098"/>
            <a:ext cx="2527812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꺾인 연결선 101"/>
          <p:cNvCxnSpPr>
            <a:stCxn id="94" idx="3"/>
            <a:endCxn id="79" idx="3"/>
          </p:cNvCxnSpPr>
          <p:nvPr/>
        </p:nvCxnSpPr>
        <p:spPr>
          <a:xfrm flipH="1">
            <a:off x="7452356" y="4682629"/>
            <a:ext cx="225168" cy="1870423"/>
          </a:xfrm>
          <a:prstGeom prst="bentConnector3">
            <a:avLst>
              <a:gd name="adj1" fmla="val -208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76204" y="4859288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cxnSp>
        <p:nvCxnSpPr>
          <p:cNvPr id="109" name="직선 화살표 연결선 108"/>
          <p:cNvCxnSpPr>
            <a:stCxn id="94" idx="2"/>
            <a:endCxn id="80" idx="0"/>
          </p:cNvCxnSpPr>
          <p:nvPr/>
        </p:nvCxnSpPr>
        <p:spPr>
          <a:xfrm flipH="1">
            <a:off x="6413476" y="4869160"/>
            <a:ext cx="14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05516" y="471527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13" name="직사각형 112"/>
          <p:cNvSpPr/>
          <p:nvPr/>
        </p:nvSpPr>
        <p:spPr>
          <a:xfrm rot="10800000" flipV="1">
            <a:off x="4842924" y="4149080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113" idx="2"/>
            <a:endCxn id="94" idx="0"/>
          </p:cNvCxnSpPr>
          <p:nvPr/>
        </p:nvCxnSpPr>
        <p:spPr>
          <a:xfrm flipH="1">
            <a:off x="6413618" y="4383398"/>
            <a:ext cx="3766" cy="1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 rot="10800000" flipV="1">
            <a:off x="4852160" y="5570945"/>
            <a:ext cx="3122632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,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 - 1)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 rot="10800000" flipV="1">
            <a:off x="4852160" y="6021288"/>
            <a:ext cx="3122632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+ 1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>
            <a:stCxn id="80" idx="2"/>
            <a:endCxn id="134" idx="0"/>
          </p:cNvCxnSpPr>
          <p:nvPr/>
        </p:nvCxnSpPr>
        <p:spPr>
          <a:xfrm>
            <a:off x="6413476" y="5319502"/>
            <a:ext cx="0" cy="251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4" idx="2"/>
            <a:endCxn id="135" idx="0"/>
          </p:cNvCxnSpPr>
          <p:nvPr/>
        </p:nvCxnSpPr>
        <p:spPr>
          <a:xfrm>
            <a:off x="6413476" y="5805263"/>
            <a:ext cx="0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14" idx="2"/>
            <a:endCxn id="128" idx="0"/>
          </p:cNvCxnSpPr>
          <p:nvPr/>
        </p:nvCxnSpPr>
        <p:spPr>
          <a:xfrm>
            <a:off x="6471104" y="908720"/>
            <a:ext cx="1144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28" idx="2"/>
            <a:endCxn id="130" idx="0"/>
          </p:cNvCxnSpPr>
          <p:nvPr/>
        </p:nvCxnSpPr>
        <p:spPr>
          <a:xfrm>
            <a:off x="6472248" y="1287055"/>
            <a:ext cx="0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30" idx="2"/>
            <a:endCxn id="129" idx="0"/>
          </p:cNvCxnSpPr>
          <p:nvPr/>
        </p:nvCxnSpPr>
        <p:spPr>
          <a:xfrm>
            <a:off x="6472248" y="1647095"/>
            <a:ext cx="0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29" idx="2"/>
            <a:endCxn id="153" idx="0"/>
          </p:cNvCxnSpPr>
          <p:nvPr/>
        </p:nvCxnSpPr>
        <p:spPr>
          <a:xfrm>
            <a:off x="6472248" y="2007135"/>
            <a:ext cx="0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 rot="10800000" flipV="1">
            <a:off x="4897788" y="2132857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aCreateTime</a:t>
            </a:r>
            <a:r>
              <a:rPr lang="en-US" altLang="ko-KR" sz="1000" dirty="0" smtClean="0">
                <a:solidFill>
                  <a:schemeClr val="tx1"/>
                </a:solidFill>
              </a:rPr>
              <a:t>=Now()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6" name="직선 화살표 연결선 155"/>
          <p:cNvCxnSpPr>
            <a:stCxn id="153" idx="2"/>
            <a:endCxn id="159" idx="0"/>
          </p:cNvCxnSpPr>
          <p:nvPr/>
        </p:nvCxnSpPr>
        <p:spPr>
          <a:xfrm>
            <a:off x="6472248" y="2367175"/>
            <a:ext cx="0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 rot="10800000" flipV="1">
            <a:off x="4897788" y="2492897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TimeProcess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aObject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aCreateTime,Interval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>
            <a:stCxn id="159" idx="2"/>
            <a:endCxn id="115" idx="0"/>
          </p:cNvCxnSpPr>
          <p:nvPr/>
        </p:nvCxnSpPr>
        <p:spPr>
          <a:xfrm flipH="1">
            <a:off x="6471012" y="2727215"/>
            <a:ext cx="1236" cy="12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35" idx="3"/>
            <a:endCxn id="94" idx="1"/>
          </p:cNvCxnSpPr>
          <p:nvPr/>
        </p:nvCxnSpPr>
        <p:spPr>
          <a:xfrm rot="10800000" flipH="1">
            <a:off x="4852160" y="4682629"/>
            <a:ext cx="297552" cy="1455818"/>
          </a:xfrm>
          <a:prstGeom prst="bentConnector3">
            <a:avLst>
              <a:gd name="adj1" fmla="val -768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78" idx="2"/>
            <a:endCxn id="113" idx="0"/>
          </p:cNvCxnSpPr>
          <p:nvPr/>
        </p:nvCxnSpPr>
        <p:spPr>
          <a:xfrm>
            <a:off x="6417384" y="4077072"/>
            <a:ext cx="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171"/>
          <p:cNvCxnSpPr>
            <a:stCxn id="111" idx="3"/>
          </p:cNvCxnSpPr>
          <p:nvPr/>
        </p:nvCxnSpPr>
        <p:spPr>
          <a:xfrm flipH="1" flipV="1">
            <a:off x="11449372" y="2996952"/>
            <a:ext cx="2664296" cy="474563"/>
          </a:xfrm>
          <a:prstGeom prst="bentConnector3">
            <a:avLst>
              <a:gd name="adj1" fmla="val -3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0963604" y="371703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3969652" y="3284984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180" name="직선 화살표 연결선 179"/>
          <p:cNvCxnSpPr>
            <a:stCxn id="111" idx="2"/>
            <a:endCxn id="92" idx="0"/>
          </p:cNvCxnSpPr>
          <p:nvPr/>
        </p:nvCxnSpPr>
        <p:spPr>
          <a:xfrm>
            <a:off x="11463322" y="3789040"/>
            <a:ext cx="3766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순서도: 수행의 시작/종료 189"/>
          <p:cNvSpPr/>
          <p:nvPr/>
        </p:nvSpPr>
        <p:spPr>
          <a:xfrm>
            <a:off x="10422972" y="4518264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순서도: 수행의 시작/종료 191"/>
          <p:cNvSpPr/>
          <p:nvPr/>
        </p:nvSpPr>
        <p:spPr>
          <a:xfrm>
            <a:off x="10413828" y="2564904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192" idx="2"/>
            <a:endCxn id="111" idx="0"/>
          </p:cNvCxnSpPr>
          <p:nvPr/>
        </p:nvCxnSpPr>
        <p:spPr>
          <a:xfrm>
            <a:off x="11457944" y="2852936"/>
            <a:ext cx="5378" cy="301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92" idx="2"/>
            <a:endCxn id="190" idx="0"/>
          </p:cNvCxnSpPr>
          <p:nvPr/>
        </p:nvCxnSpPr>
        <p:spPr>
          <a:xfrm>
            <a:off x="11467088" y="4365104"/>
            <a:ext cx="0" cy="153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153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88</cp:revision>
  <dcterms:created xsi:type="dcterms:W3CDTF">2019-01-20T23:07:08Z</dcterms:created>
  <dcterms:modified xsi:type="dcterms:W3CDTF">2019-01-21T05:13:11Z</dcterms:modified>
</cp:coreProperties>
</file>