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4" r:id="rId3"/>
    <p:sldId id="276" r:id="rId4"/>
    <p:sldId id="258" r:id="rId5"/>
  </p:sldIdLst>
  <p:sldSz cx="14401800" cy="108013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99691" autoAdjust="0"/>
  </p:normalViewPr>
  <p:slideViewPr>
    <p:cSldViewPr snapToObjects="1">
      <p:cViewPr>
        <p:scale>
          <a:sx n="75" d="100"/>
          <a:sy n="75" d="100"/>
        </p:scale>
        <p:origin x="-1584" y="18"/>
      </p:cViewPr>
      <p:guideLst>
        <p:guide orient="horz" pos="3404"/>
        <p:guide pos="4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67A7C-AD5F-408B-A63E-11878FD7E7F7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BDD45-33EC-43B3-AE61-CEFB0DE2D4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BDD45-33EC-43B3-AE61-CEFB0DE2D4C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0140" y="3355427"/>
            <a:ext cx="12241529" cy="23152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60272" y="6120768"/>
            <a:ext cx="1008126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441312" y="432564"/>
            <a:ext cx="3240405" cy="921615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20098" y="432564"/>
            <a:ext cx="9481185" cy="921615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7649" y="6940875"/>
            <a:ext cx="12241529" cy="214526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37649" y="4578074"/>
            <a:ext cx="12241529" cy="23627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20096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20921" y="2520323"/>
            <a:ext cx="6360795" cy="712839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89" y="2417809"/>
            <a:ext cx="63632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089" y="3425435"/>
            <a:ext cx="63632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315918" y="2417809"/>
            <a:ext cx="6365796" cy="10076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315918" y="3425435"/>
            <a:ext cx="6365796" cy="622327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99" y="430060"/>
            <a:ext cx="4738093" cy="1830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30707" y="430061"/>
            <a:ext cx="8051007" cy="9218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20099" y="2260289"/>
            <a:ext cx="4738093" cy="7388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22856" y="7560947"/>
            <a:ext cx="8641080" cy="8926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822856" y="965127"/>
            <a:ext cx="8641080" cy="64808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822856" y="8453559"/>
            <a:ext cx="8641080" cy="12676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20090" y="432556"/>
            <a:ext cx="12961620" cy="1800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0090" y="2520323"/>
            <a:ext cx="12961620" cy="71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00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4D26-9F52-4BDC-BF0C-6D058CC4650D}" type="datetimeFigureOut">
              <a:rPr lang="ko-KR" altLang="en-US" smtClean="0"/>
              <a:pPr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920620" y="10011259"/>
            <a:ext cx="4560569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321291" y="10011259"/>
            <a:ext cx="3360420" cy="57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F433D-F90C-4283-A4FA-69D1DAB61D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 rot="10800000" flipV="1">
            <a:off x="4477688" y="2252908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 rot="10800000" flipV="1">
            <a:off x="4477686" y="2441828"/>
            <a:ext cx="1518718" cy="1705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TCanvas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fX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fY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fSize = Int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fTimer = TTimer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Boolean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Int</a:t>
            </a:r>
          </a:p>
        </p:txBody>
      </p:sp>
      <p:sp>
        <p:nvSpPr>
          <p:cNvPr id="140" name="직사각형 139"/>
          <p:cNvSpPr/>
          <p:nvPr/>
        </p:nvSpPr>
        <p:spPr>
          <a:xfrm rot="10800000" flipV="1">
            <a:off x="4477688" y="4153993"/>
            <a:ext cx="1518718" cy="821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DrawTimer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Destroy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 rot="10800000" flipV="1">
            <a:off x="4477688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 rot="10800000" flipV="1">
            <a:off x="447768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 rot="10800000" flipV="1">
            <a:off x="4477687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 rot="10800000" flipV="1">
            <a:off x="6624839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 rot="10800000" flipV="1">
            <a:off x="6624835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 rot="10800000" flipV="1">
            <a:off x="6624838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2330544" y="5420459"/>
            <a:ext cx="1518718" cy="1809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2330540" y="5601382"/>
            <a:ext cx="1518718" cy="301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2330543" y="5902924"/>
            <a:ext cx="1518718" cy="361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51" name="꺾인 연결선 150"/>
          <p:cNvCxnSpPr>
            <a:stCxn id="144" idx="0"/>
            <a:endCxn id="140" idx="2"/>
          </p:cNvCxnSpPr>
          <p:nvPr/>
        </p:nvCxnSpPr>
        <p:spPr>
          <a:xfrm rot="16200000" flipV="1">
            <a:off x="6088266" y="4124526"/>
            <a:ext cx="444716" cy="21471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1" idx="0"/>
            <a:endCxn id="140" idx="2"/>
          </p:cNvCxnSpPr>
          <p:nvPr/>
        </p:nvCxnSpPr>
        <p:spPr>
          <a:xfrm flipV="1">
            <a:off x="5237047" y="4975743"/>
            <a:ext cx="0" cy="444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꺾인 연결선 161"/>
          <p:cNvCxnSpPr>
            <a:stCxn id="147" idx="0"/>
            <a:endCxn id="140" idx="2"/>
          </p:cNvCxnSpPr>
          <p:nvPr/>
        </p:nvCxnSpPr>
        <p:spPr>
          <a:xfrm rot="5400000" flipH="1" flipV="1">
            <a:off x="3941118" y="4124530"/>
            <a:ext cx="444716" cy="2147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/>
          <p:cNvSpPr/>
          <p:nvPr/>
        </p:nvSpPr>
        <p:spPr>
          <a:xfrm>
            <a:off x="12182746" y="148909"/>
            <a:ext cx="2219054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TTimer(interval = 41)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  <p:sp>
        <p:nvSpPr>
          <p:cNvPr id="147" name="직사각형 146"/>
          <p:cNvSpPr/>
          <p:nvPr/>
        </p:nvSpPr>
        <p:spPr>
          <a:xfrm rot="10800000" flipV="1">
            <a:off x="131033" y="601260"/>
            <a:ext cx="4718412" cy="7679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 rot="10800000" flipV="1">
            <a:off x="131042" y="185592"/>
            <a:ext cx="4718403" cy="3924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TCustomDraw.Create(aCanvas : TCanvas; aX, aY, aSize :  Integer)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1008748" y="690165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순서도: 수행의 시작/종료 84"/>
          <p:cNvSpPr/>
          <p:nvPr/>
        </p:nvSpPr>
        <p:spPr>
          <a:xfrm>
            <a:off x="918098" y="7444404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 rot="10800000" flipV="1">
            <a:off x="492432" y="1309946"/>
            <a:ext cx="2945557" cy="1683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fCanvas = aCanvas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fX = aX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fY = aY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fSize = aSize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fTimer = TTimer.Create(nil)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fUp = True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fLeft = True</a:t>
            </a:r>
          </a:p>
        </p:txBody>
      </p:sp>
      <p:sp>
        <p:nvSpPr>
          <p:cNvPr id="150" name="직사각형 149"/>
          <p:cNvSpPr/>
          <p:nvPr/>
        </p:nvSpPr>
        <p:spPr>
          <a:xfrm rot="10800000" flipV="1">
            <a:off x="488820" y="3405113"/>
            <a:ext cx="2945557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fTimer.Interval = fInterval * 1000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fTimer.Ontimer = DrawTimer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 rot="10800000" flipV="1">
            <a:off x="2188145" y="4513439"/>
            <a:ext cx="2351834" cy="1205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fCanvas.Brush.Style = bsClear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fCanvas.Pen.Color = fColor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fCanvas.Pen.Mode = pmNotXor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    fCanvas.Brush.Style = bsClear</a:t>
            </a:r>
          </a:p>
        </p:txBody>
      </p:sp>
      <p:sp>
        <p:nvSpPr>
          <p:cNvPr id="152" name="순서도: 판단 151"/>
          <p:cNvSpPr/>
          <p:nvPr/>
        </p:nvSpPr>
        <p:spPr>
          <a:xfrm>
            <a:off x="839073" y="3975172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fCanvas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3" name="TextBox 98"/>
          <p:cNvSpPr txBox="1"/>
          <p:nvPr/>
        </p:nvSpPr>
        <p:spPr>
          <a:xfrm>
            <a:off x="2855032" y="3975172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54" name="TextBox 113"/>
          <p:cNvSpPr txBox="1"/>
          <p:nvPr/>
        </p:nvSpPr>
        <p:spPr>
          <a:xfrm>
            <a:off x="1605941" y="4472398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56" name="Shape 155"/>
          <p:cNvCxnSpPr>
            <a:stCxn id="152" idx="3"/>
            <a:endCxn id="151" idx="0"/>
          </p:cNvCxnSpPr>
          <p:nvPr/>
        </p:nvCxnSpPr>
        <p:spPr>
          <a:xfrm>
            <a:off x="3082936" y="4222193"/>
            <a:ext cx="281126" cy="291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9" idx="2"/>
            <a:endCxn id="150" idx="0"/>
          </p:cNvCxnSpPr>
          <p:nvPr/>
        </p:nvCxnSpPr>
        <p:spPr>
          <a:xfrm flipH="1">
            <a:off x="1961598" y="2993476"/>
            <a:ext cx="3612" cy="4116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150" idx="2"/>
            <a:endCxn id="152" idx="0"/>
          </p:cNvCxnSpPr>
          <p:nvPr/>
        </p:nvCxnSpPr>
        <p:spPr>
          <a:xfrm flipH="1">
            <a:off x="1961006" y="3800986"/>
            <a:ext cx="592" cy="17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 rot="10800000" flipV="1">
            <a:off x="1512405" y="6879432"/>
            <a:ext cx="89838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/>
          <p:cNvCxnSpPr>
            <a:stCxn id="152" idx="2"/>
            <a:endCxn id="87" idx="0"/>
          </p:cNvCxnSpPr>
          <p:nvPr/>
        </p:nvCxnSpPr>
        <p:spPr>
          <a:xfrm>
            <a:off x="1961005" y="4469214"/>
            <a:ext cx="591" cy="1819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168" idx="2"/>
          </p:cNvCxnSpPr>
          <p:nvPr/>
        </p:nvCxnSpPr>
        <p:spPr>
          <a:xfrm>
            <a:off x="1961597" y="7275309"/>
            <a:ext cx="4618" cy="13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hape 173"/>
          <p:cNvCxnSpPr>
            <a:stCxn id="151" idx="2"/>
          </p:cNvCxnSpPr>
          <p:nvPr/>
        </p:nvCxnSpPr>
        <p:spPr>
          <a:xfrm rot="5400000">
            <a:off x="2495215" y="5182431"/>
            <a:ext cx="332536" cy="140515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83" idx="2"/>
            <a:endCxn id="149" idx="0"/>
          </p:cNvCxnSpPr>
          <p:nvPr/>
        </p:nvCxnSpPr>
        <p:spPr>
          <a:xfrm>
            <a:off x="1958895" y="973617"/>
            <a:ext cx="6315" cy="336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84"/>
          <p:cNvGrpSpPr/>
          <p:nvPr/>
        </p:nvGrpSpPr>
        <p:grpSpPr>
          <a:xfrm>
            <a:off x="9314532" y="720155"/>
            <a:ext cx="5025232" cy="6407528"/>
            <a:chOff x="4926744" y="1573086"/>
            <a:chExt cx="2570647" cy="1627701"/>
          </a:xfrm>
        </p:grpSpPr>
        <p:sp>
          <p:nvSpPr>
            <p:cNvPr id="186" name="직사각형 185"/>
            <p:cNvSpPr/>
            <p:nvPr/>
          </p:nvSpPr>
          <p:spPr>
            <a:xfrm rot="10800000" flipV="1">
              <a:off x="4926744" y="1678678"/>
              <a:ext cx="2570645" cy="1522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TCustomDraw.Destroy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8" name="순서도: 수행의 시작/종료 187"/>
          <p:cNvSpPr/>
          <p:nvPr/>
        </p:nvSpPr>
        <p:spPr>
          <a:xfrm>
            <a:off x="10368341" y="1286532"/>
            <a:ext cx="1900293" cy="28345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9" name="순서도: 수행의 시작/종료 188"/>
          <p:cNvSpPr/>
          <p:nvPr/>
        </p:nvSpPr>
        <p:spPr>
          <a:xfrm>
            <a:off x="10256416" y="5932236"/>
            <a:ext cx="2096233" cy="33253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 rot="10800000" flipV="1">
            <a:off x="10673071" y="1885148"/>
            <a:ext cx="1312329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 rot="10800000" flipV="1">
            <a:off x="11555782" y="2993475"/>
            <a:ext cx="2351834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fTimer.Free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= null;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93" name="순서도: 판단 192"/>
          <p:cNvSpPr/>
          <p:nvPr/>
        </p:nvSpPr>
        <p:spPr>
          <a:xfrm>
            <a:off x="10206710" y="2455208"/>
            <a:ext cx="2243863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fTimer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4" name="TextBox 98"/>
          <p:cNvSpPr txBox="1"/>
          <p:nvPr/>
        </p:nvSpPr>
        <p:spPr>
          <a:xfrm>
            <a:off x="12222669" y="2455207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95" name="TextBox 113"/>
          <p:cNvSpPr txBox="1"/>
          <p:nvPr/>
        </p:nvSpPr>
        <p:spPr>
          <a:xfrm>
            <a:off x="10973577" y="2952434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96" name="Shape 195"/>
          <p:cNvCxnSpPr>
            <a:stCxn id="193" idx="3"/>
            <a:endCxn id="192" idx="0"/>
          </p:cNvCxnSpPr>
          <p:nvPr/>
        </p:nvCxnSpPr>
        <p:spPr>
          <a:xfrm>
            <a:off x="12450573" y="2702230"/>
            <a:ext cx="281125" cy="291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>
            <a:stCxn id="188" idx="2"/>
            <a:endCxn id="191" idx="0"/>
          </p:cNvCxnSpPr>
          <p:nvPr/>
        </p:nvCxnSpPr>
        <p:spPr>
          <a:xfrm>
            <a:off x="11318488" y="1569984"/>
            <a:ext cx="10747" cy="31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191" idx="2"/>
            <a:endCxn id="193" idx="0"/>
          </p:cNvCxnSpPr>
          <p:nvPr/>
        </p:nvCxnSpPr>
        <p:spPr>
          <a:xfrm flipH="1">
            <a:off x="11328642" y="2281023"/>
            <a:ext cx="593" cy="174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>
            <a:stCxn id="193" idx="2"/>
            <a:endCxn id="102" idx="0"/>
          </p:cNvCxnSpPr>
          <p:nvPr/>
        </p:nvCxnSpPr>
        <p:spPr>
          <a:xfrm flipH="1">
            <a:off x="11314794" y="2949250"/>
            <a:ext cx="13848" cy="1011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01"/>
          <p:cNvCxnSpPr>
            <a:stCxn id="192" idx="2"/>
          </p:cNvCxnSpPr>
          <p:nvPr/>
        </p:nvCxnSpPr>
        <p:spPr>
          <a:xfrm rot="5400000">
            <a:off x="11953663" y="2769539"/>
            <a:ext cx="158227" cy="1397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 rot="10800000" flipV="1">
            <a:off x="559130" y="6288377"/>
            <a:ext cx="2804932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fIndex = fObjList.add(PSelf)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87" idx="2"/>
            <a:endCxn id="168" idx="0"/>
          </p:cNvCxnSpPr>
          <p:nvPr/>
        </p:nvCxnSpPr>
        <p:spPr>
          <a:xfrm>
            <a:off x="1961596" y="6684253"/>
            <a:ext cx="0" cy="195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5010623" y="1193566"/>
            <a:ext cx="4177354" cy="4708021"/>
            <a:chOff x="4926746" y="1573086"/>
            <a:chExt cx="2570645" cy="1346676"/>
          </a:xfrm>
        </p:grpSpPr>
        <p:sp>
          <p:nvSpPr>
            <p:cNvPr id="88" name="직사각형 87"/>
            <p:cNvSpPr/>
            <p:nvPr/>
          </p:nvSpPr>
          <p:spPr>
            <a:xfrm rot="10800000" flipV="1">
              <a:off x="4926746" y="1678678"/>
              <a:ext cx="2570645" cy="12410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 rot="10800000" flipV="1">
              <a:off x="4926751" y="1573086"/>
              <a:ext cx="2570640" cy="9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TCustomDraw.Draw</a:t>
              </a:r>
            </a:p>
          </p:txBody>
        </p:sp>
      </p:grpSp>
      <p:sp>
        <p:nvSpPr>
          <p:cNvPr id="58" name="순서도: 판단 57"/>
          <p:cNvSpPr/>
          <p:nvPr/>
        </p:nvSpPr>
        <p:spPr>
          <a:xfrm>
            <a:off x="5141166" y="2084273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TCircle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순서도: 수행의 시작/종료 58"/>
          <p:cNvSpPr/>
          <p:nvPr/>
        </p:nvSpPr>
        <p:spPr>
          <a:xfrm>
            <a:off x="5306622" y="1685880"/>
            <a:ext cx="1945260" cy="25173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순서도: 수행의 시작/종료 59"/>
          <p:cNvSpPr/>
          <p:nvPr/>
        </p:nvSpPr>
        <p:spPr>
          <a:xfrm>
            <a:off x="5222060" y="5494339"/>
            <a:ext cx="2145836" cy="29532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 rot="10800000" flipV="1">
            <a:off x="7556199" y="2481321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TCircle.Draw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순서도: 판단 61"/>
          <p:cNvSpPr/>
          <p:nvPr/>
        </p:nvSpPr>
        <p:spPr>
          <a:xfrm>
            <a:off x="5141166" y="3195284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TTriangle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 rot="10800000" flipV="1">
            <a:off x="7556199" y="3626515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TTriangle.Draw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순서도: 판단 63"/>
          <p:cNvSpPr/>
          <p:nvPr/>
        </p:nvSpPr>
        <p:spPr>
          <a:xfrm>
            <a:off x="5141166" y="4268521"/>
            <a:ext cx="2296960" cy="43875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instance of Ractangle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 rot="10800000" flipV="1">
            <a:off x="7556199" y="4708088"/>
            <a:ext cx="1343383" cy="3515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Ractangle.Draw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hape 237"/>
          <p:cNvCxnSpPr>
            <a:stCxn id="58" idx="3"/>
            <a:endCxn id="61" idx="0"/>
          </p:cNvCxnSpPr>
          <p:nvPr/>
        </p:nvCxnSpPr>
        <p:spPr>
          <a:xfrm>
            <a:off x="7438126" y="2303651"/>
            <a:ext cx="789764" cy="177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8" idx="2"/>
            <a:endCxn id="62" idx="0"/>
          </p:cNvCxnSpPr>
          <p:nvPr/>
        </p:nvCxnSpPr>
        <p:spPr>
          <a:xfrm>
            <a:off x="6289646" y="2523029"/>
            <a:ext cx="0" cy="672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62" idx="2"/>
            <a:endCxn id="64" idx="0"/>
          </p:cNvCxnSpPr>
          <p:nvPr/>
        </p:nvCxnSpPr>
        <p:spPr>
          <a:xfrm>
            <a:off x="6289646" y="3634041"/>
            <a:ext cx="0" cy="63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60" idx="0"/>
          </p:cNvCxnSpPr>
          <p:nvPr/>
        </p:nvCxnSpPr>
        <p:spPr>
          <a:xfrm>
            <a:off x="6289646" y="4707278"/>
            <a:ext cx="5333" cy="78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/>
          <p:cNvCxnSpPr>
            <a:stCxn id="62" idx="3"/>
            <a:endCxn id="63" idx="0"/>
          </p:cNvCxnSpPr>
          <p:nvPr/>
        </p:nvCxnSpPr>
        <p:spPr>
          <a:xfrm>
            <a:off x="7438126" y="3414663"/>
            <a:ext cx="789764" cy="21185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252"/>
          <p:cNvCxnSpPr>
            <a:stCxn id="64" idx="3"/>
            <a:endCxn id="65" idx="0"/>
          </p:cNvCxnSpPr>
          <p:nvPr/>
        </p:nvCxnSpPr>
        <p:spPr>
          <a:xfrm>
            <a:off x="7438126" y="4487900"/>
            <a:ext cx="789764" cy="220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254"/>
          <p:cNvCxnSpPr>
            <a:stCxn id="61" idx="1"/>
          </p:cNvCxnSpPr>
          <p:nvPr/>
        </p:nvCxnSpPr>
        <p:spPr>
          <a:xfrm flipH="1">
            <a:off x="6294981" y="2657109"/>
            <a:ext cx="2604601" cy="2598707"/>
          </a:xfrm>
          <a:prstGeom prst="bentConnector4">
            <a:avLst>
              <a:gd name="adj1" fmla="val -7956"/>
              <a:gd name="adj2" fmla="val 1000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3" idx="1"/>
          </p:cNvCxnSpPr>
          <p:nvPr/>
        </p:nvCxnSpPr>
        <p:spPr>
          <a:xfrm flipV="1">
            <a:off x="8899582" y="3794940"/>
            <a:ext cx="185165" cy="7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/>
          <p:cNvGrpSpPr/>
          <p:nvPr/>
        </p:nvGrpSpPr>
        <p:grpSpPr>
          <a:xfrm>
            <a:off x="5098497" y="6078339"/>
            <a:ext cx="4017027" cy="2166138"/>
            <a:chOff x="9592585" y="5826825"/>
            <a:chExt cx="4017027" cy="2166138"/>
          </a:xfrm>
        </p:grpSpPr>
        <p:grpSp>
          <p:nvGrpSpPr>
            <p:cNvPr id="5" name="그룹 184"/>
            <p:cNvGrpSpPr/>
            <p:nvPr/>
          </p:nvGrpSpPr>
          <p:grpSpPr>
            <a:xfrm>
              <a:off x="9592585" y="5826825"/>
              <a:ext cx="4017027" cy="2166138"/>
              <a:chOff x="4926746" y="1573086"/>
              <a:chExt cx="2570645" cy="550263"/>
            </a:xfrm>
          </p:grpSpPr>
          <p:sp>
            <p:nvSpPr>
              <p:cNvPr id="286" name="직사각형 285"/>
              <p:cNvSpPr/>
              <p:nvPr/>
            </p:nvSpPr>
            <p:spPr>
              <a:xfrm rot="10800000" flipV="1">
                <a:off x="4926746" y="1678678"/>
                <a:ext cx="2570645" cy="44467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10800000" flipV="1">
                <a:off x="4926751" y="1573086"/>
                <a:ext cx="2570640" cy="996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200" smtClean="0">
                    <a:solidFill>
                      <a:schemeClr val="tx1"/>
                    </a:solidFill>
                  </a:rPr>
                  <a:t>TCustomDraw.DrawTimer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8" name="순서도: 수행의 시작/종료 287"/>
            <p:cNvSpPr/>
            <p:nvPr/>
          </p:nvSpPr>
          <p:spPr>
            <a:xfrm>
              <a:off x="9881741" y="6379153"/>
              <a:ext cx="1900293" cy="283452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START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9" name="순서도: 수행의 시작/종료 288"/>
            <p:cNvSpPr/>
            <p:nvPr/>
          </p:nvSpPr>
          <p:spPr>
            <a:xfrm>
              <a:off x="9799135" y="7521998"/>
              <a:ext cx="2096233" cy="332535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END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/>
            <p:cNvSpPr/>
            <p:nvPr/>
          </p:nvSpPr>
          <p:spPr>
            <a:xfrm rot="10800000" flipV="1">
              <a:off x="10175225" y="6977769"/>
              <a:ext cx="1312329" cy="3958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Free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91" name="직선 화살표 연결선 290"/>
            <p:cNvCxnSpPr>
              <a:stCxn id="288" idx="2"/>
              <a:endCxn id="290" idx="0"/>
            </p:cNvCxnSpPr>
            <p:nvPr/>
          </p:nvCxnSpPr>
          <p:spPr>
            <a:xfrm flipH="1">
              <a:off x="10831390" y="6662605"/>
              <a:ext cx="499" cy="315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/>
            <p:cNvCxnSpPr>
              <a:stCxn id="290" idx="2"/>
              <a:endCxn id="289" idx="0"/>
            </p:cNvCxnSpPr>
            <p:nvPr/>
          </p:nvCxnSpPr>
          <p:spPr>
            <a:xfrm>
              <a:off x="10831390" y="7373645"/>
              <a:ext cx="15862" cy="1483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직선 화살표 연결선 74"/>
          <p:cNvCxnSpPr/>
          <p:nvPr/>
        </p:nvCxnSpPr>
        <p:spPr>
          <a:xfrm flipV="1">
            <a:off x="8899582" y="4888693"/>
            <a:ext cx="185165" cy="7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9" idx="2"/>
            <a:endCxn id="58" idx="0"/>
          </p:cNvCxnSpPr>
          <p:nvPr/>
        </p:nvCxnSpPr>
        <p:spPr>
          <a:xfrm>
            <a:off x="6279252" y="1937612"/>
            <a:ext cx="10394" cy="146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98"/>
          <p:cNvSpPr txBox="1"/>
          <p:nvPr/>
        </p:nvSpPr>
        <p:spPr>
          <a:xfrm>
            <a:off x="7272947" y="2110678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0" name="TextBox 113"/>
          <p:cNvSpPr txBox="1"/>
          <p:nvPr/>
        </p:nvSpPr>
        <p:spPr>
          <a:xfrm>
            <a:off x="5994298" y="2552262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1" name="TextBox 98"/>
          <p:cNvSpPr txBox="1"/>
          <p:nvPr/>
        </p:nvSpPr>
        <p:spPr>
          <a:xfrm>
            <a:off x="7272947" y="3203285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2" name="TextBox 113"/>
          <p:cNvSpPr txBox="1"/>
          <p:nvPr/>
        </p:nvSpPr>
        <p:spPr>
          <a:xfrm>
            <a:off x="5994298" y="3644869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84" name="TextBox 98"/>
          <p:cNvSpPr txBox="1"/>
          <p:nvPr/>
        </p:nvSpPr>
        <p:spPr>
          <a:xfrm>
            <a:off x="7272947" y="4231047"/>
            <a:ext cx="283252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86" name="TextBox 113"/>
          <p:cNvSpPr txBox="1"/>
          <p:nvPr/>
        </p:nvSpPr>
        <p:spPr>
          <a:xfrm>
            <a:off x="5994298" y="4672631"/>
            <a:ext cx="214649" cy="1241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102" name="순서도: 판단 101"/>
          <p:cNvSpPr/>
          <p:nvPr/>
        </p:nvSpPr>
        <p:spPr>
          <a:xfrm>
            <a:off x="9370044" y="3960515"/>
            <a:ext cx="3889500" cy="49404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fObjList[self.fIndex] &lt;&gt; null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 rot="10800000" flipV="1">
            <a:off x="12241460" y="4796787"/>
            <a:ext cx="1996086" cy="395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fObjList.Delete([self.fIndex])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07" name="직선 화살표 연결선 106"/>
          <p:cNvCxnSpPr>
            <a:stCxn id="102" idx="3"/>
            <a:endCxn id="105" idx="0"/>
          </p:cNvCxnSpPr>
          <p:nvPr/>
        </p:nvCxnSpPr>
        <p:spPr>
          <a:xfrm flipH="1">
            <a:off x="13239503" y="4207536"/>
            <a:ext cx="20041" cy="589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2" idx="2"/>
            <a:endCxn id="189" idx="0"/>
          </p:cNvCxnSpPr>
          <p:nvPr/>
        </p:nvCxnSpPr>
        <p:spPr>
          <a:xfrm flipH="1">
            <a:off x="11304533" y="4454557"/>
            <a:ext cx="10261" cy="147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98"/>
          <p:cNvSpPr txBox="1"/>
          <p:nvPr/>
        </p:nvSpPr>
        <p:spPr>
          <a:xfrm>
            <a:off x="12961540" y="3960515"/>
            <a:ext cx="276704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Yes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73577" y="4513439"/>
            <a:ext cx="209687" cy="127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cxnSp>
        <p:nvCxnSpPr>
          <p:cNvPr id="117" name="Shape 116"/>
          <p:cNvCxnSpPr>
            <a:stCxn id="105" idx="2"/>
          </p:cNvCxnSpPr>
          <p:nvPr/>
        </p:nvCxnSpPr>
        <p:spPr>
          <a:xfrm rot="5400000">
            <a:off x="12023638" y="4502878"/>
            <a:ext cx="526080" cy="19056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9865196" y="7416899"/>
            <a:ext cx="37205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TList .add</a:t>
            </a:r>
            <a:r>
              <a:rPr lang="ko-KR" altLang="en-US" smtClean="0"/>
              <a:t>할때의 </a:t>
            </a:r>
            <a:r>
              <a:rPr lang="en-US" altLang="ko-KR" smtClean="0"/>
              <a:t>Index</a:t>
            </a:r>
            <a:r>
              <a:rPr lang="ko-KR" altLang="en-US" smtClean="0"/>
              <a:t>랑</a:t>
            </a:r>
            <a:endParaRPr lang="en-US" altLang="ko-KR" smtClean="0"/>
          </a:p>
          <a:p>
            <a:r>
              <a:rPr lang="ko-KR" altLang="en-US" smtClean="0"/>
              <a:t>나중에 </a:t>
            </a:r>
            <a:r>
              <a:rPr lang="en-US" altLang="ko-KR" smtClean="0"/>
              <a:t>TList.Delete</a:t>
            </a:r>
            <a:r>
              <a:rPr lang="ko-KR" altLang="en-US" smtClean="0"/>
              <a:t>할때의 </a:t>
            </a:r>
            <a:r>
              <a:rPr lang="en-US" altLang="ko-KR" smtClean="0"/>
              <a:t>Index</a:t>
            </a:r>
            <a:r>
              <a:rPr lang="ko-KR" altLang="en-US" smtClean="0"/>
              <a:t>랑</a:t>
            </a:r>
            <a:endParaRPr lang="en-US" altLang="ko-KR" smtClean="0"/>
          </a:p>
          <a:p>
            <a:r>
              <a:rPr lang="ko-KR" altLang="en-US" smtClean="0"/>
              <a:t>같은지</a:t>
            </a:r>
            <a:r>
              <a:rPr lang="en-US" altLang="ko-KR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207"/>
          <p:cNvGrpSpPr/>
          <p:nvPr/>
        </p:nvGrpSpPr>
        <p:grpSpPr>
          <a:xfrm>
            <a:off x="167785" y="144019"/>
            <a:ext cx="7681188" cy="10297216"/>
            <a:chOff x="4926746" y="1599099"/>
            <a:chExt cx="2570645" cy="2481667"/>
          </a:xfrm>
        </p:grpSpPr>
        <p:sp>
          <p:nvSpPr>
            <p:cNvPr id="209" name="직사각형 208"/>
            <p:cNvSpPr/>
            <p:nvPr/>
          </p:nvSpPr>
          <p:spPr>
            <a:xfrm rot="10800000" flipV="1">
              <a:off x="4926746" y="1678678"/>
              <a:ext cx="2570645" cy="24020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 rot="10800000" flipV="1">
              <a:off x="4926751" y="1599099"/>
              <a:ext cx="2570640" cy="736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MoveShape</a:t>
              </a:r>
            </a:p>
          </p:txBody>
        </p:sp>
      </p:grpSp>
      <p:sp>
        <p:nvSpPr>
          <p:cNvPr id="220" name="순서도: 수행의 시작/종료 219"/>
          <p:cNvSpPr/>
          <p:nvPr/>
        </p:nvSpPr>
        <p:spPr>
          <a:xfrm>
            <a:off x="3140367" y="496468"/>
            <a:ext cx="1900293" cy="29877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1" name="순서도: 수행의 시작/종료 220"/>
          <p:cNvSpPr/>
          <p:nvPr/>
        </p:nvSpPr>
        <p:spPr>
          <a:xfrm>
            <a:off x="3016435" y="10018719"/>
            <a:ext cx="2096233" cy="35050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4" name="직선 화살표 연결선 243"/>
          <p:cNvCxnSpPr>
            <a:endCxn id="221" idx="0"/>
          </p:cNvCxnSpPr>
          <p:nvPr/>
        </p:nvCxnSpPr>
        <p:spPr>
          <a:xfrm>
            <a:off x="4064552" y="9793163"/>
            <a:ext cx="0" cy="225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화살표 연결선 277"/>
          <p:cNvCxnSpPr>
            <a:stCxn id="220" idx="2"/>
          </p:cNvCxnSpPr>
          <p:nvPr/>
        </p:nvCxnSpPr>
        <p:spPr>
          <a:xfrm flipH="1">
            <a:off x="4089423" y="795238"/>
            <a:ext cx="1092" cy="17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 rot="10800000" flipV="1">
            <a:off x="951130" y="1319731"/>
            <a:ext cx="6249769" cy="8473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 rot="10800000" flipV="1">
            <a:off x="951344" y="990376"/>
            <a:ext cx="6249765" cy="3294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00" dirty="0" smtClean="0">
                <a:solidFill>
                  <a:schemeClr val="tx1"/>
                </a:solidFill>
              </a:rPr>
              <a:t> =0 , </a:t>
            </a:r>
            <a:r>
              <a:rPr lang="en-US" altLang="ko-KR" sz="1000" err="1" smtClean="0">
                <a:solidFill>
                  <a:schemeClr val="tx1"/>
                </a:solidFill>
              </a:rPr>
              <a:t>i</a:t>
            </a:r>
            <a:r>
              <a:rPr lang="en-US" altLang="ko-KR" sz="1000" smtClean="0">
                <a:solidFill>
                  <a:schemeClr val="tx1"/>
                </a:solidFill>
              </a:rPr>
              <a:t> &lt;fObjList.Count -1 </a:t>
            </a:r>
            <a:r>
              <a:rPr lang="en-US" altLang="ko-KR" sz="1000" dirty="0" smtClean="0">
                <a:solidFill>
                  <a:schemeClr val="tx1"/>
                </a:solidFill>
              </a:rPr>
              <a:t>,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 rot="10800000" flipV="1">
            <a:off x="1498316" y="1978065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</a:p>
        </p:txBody>
      </p:sp>
      <p:sp>
        <p:nvSpPr>
          <p:cNvPr id="63" name="TextBox 75"/>
          <p:cNvSpPr txBox="1"/>
          <p:nvPr/>
        </p:nvSpPr>
        <p:spPr>
          <a:xfrm>
            <a:off x="167802" y="476375"/>
            <a:ext cx="1900292" cy="33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smtClean="0"/>
              <a:t>aObj : PTCustumDraw</a:t>
            </a:r>
          </a:p>
          <a:p>
            <a:r>
              <a:rPr lang="en-US" altLang="ko-KR" sz="1200" smtClean="0"/>
              <a:t>i : Int</a:t>
            </a:r>
          </a:p>
        </p:txBody>
      </p:sp>
      <p:sp>
        <p:nvSpPr>
          <p:cNvPr id="82" name="직사각형 81"/>
          <p:cNvSpPr/>
          <p:nvPr/>
        </p:nvSpPr>
        <p:spPr>
          <a:xfrm rot="10800000" flipV="1">
            <a:off x="1641563" y="9381601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aObj.Draw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62" idx="2"/>
            <a:endCxn id="69" idx="0"/>
          </p:cNvCxnSpPr>
          <p:nvPr/>
        </p:nvCxnSpPr>
        <p:spPr>
          <a:xfrm flipH="1">
            <a:off x="2735571" y="2160314"/>
            <a:ext cx="7429" cy="195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판단 58"/>
          <p:cNvSpPr/>
          <p:nvPr/>
        </p:nvSpPr>
        <p:spPr>
          <a:xfrm>
            <a:off x="1928136" y="6814264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aObj.fUp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 rot="10800000" flipV="1">
            <a:off x="4248365" y="7263000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- 5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 rot="10800000" flipV="1">
            <a:off x="1656286" y="7479024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aObj.fY = aObj.fY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순서도: 판단 64"/>
          <p:cNvSpPr/>
          <p:nvPr/>
        </p:nvSpPr>
        <p:spPr>
          <a:xfrm>
            <a:off x="1913622" y="8055088"/>
            <a:ext cx="1614872" cy="520744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578" rIns="0" bIns="9578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aObj.fLeft 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= True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 rot="10800000" flipV="1">
            <a:off x="4248365" y="851769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-5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 rot="10800000" flipV="1">
            <a:off x="1641772" y="8792972"/>
            <a:ext cx="2160447" cy="2307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aObj.fX = aObj.fX + 5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81" idx="2"/>
            <a:endCxn id="59" idx="0"/>
          </p:cNvCxnSpPr>
          <p:nvPr/>
        </p:nvCxnSpPr>
        <p:spPr>
          <a:xfrm>
            <a:off x="2721057" y="6142584"/>
            <a:ext cx="14515" cy="671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89"/>
          <p:cNvCxnSpPr>
            <a:stCxn id="59" idx="3"/>
            <a:endCxn id="60" idx="0"/>
          </p:cNvCxnSpPr>
          <p:nvPr/>
        </p:nvCxnSpPr>
        <p:spPr>
          <a:xfrm>
            <a:off x="3543008" y="7074636"/>
            <a:ext cx="1785580" cy="1883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59" idx="2"/>
            <a:endCxn id="64" idx="0"/>
          </p:cNvCxnSpPr>
          <p:nvPr/>
        </p:nvCxnSpPr>
        <p:spPr>
          <a:xfrm>
            <a:off x="2735572" y="7335008"/>
            <a:ext cx="9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4" idx="2"/>
            <a:endCxn id="65" idx="0"/>
          </p:cNvCxnSpPr>
          <p:nvPr/>
        </p:nvCxnSpPr>
        <p:spPr>
          <a:xfrm flipH="1">
            <a:off x="2721058" y="7709822"/>
            <a:ext cx="15451" cy="34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60" idx="2"/>
          </p:cNvCxnSpPr>
          <p:nvPr/>
        </p:nvCxnSpPr>
        <p:spPr>
          <a:xfrm rot="5400000">
            <a:off x="3858546" y="6363742"/>
            <a:ext cx="339987" cy="26000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65" idx="3"/>
            <a:endCxn id="66" idx="0"/>
          </p:cNvCxnSpPr>
          <p:nvPr/>
        </p:nvCxnSpPr>
        <p:spPr>
          <a:xfrm>
            <a:off x="3528494" y="8315460"/>
            <a:ext cx="1800094" cy="2022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65" idx="2"/>
            <a:endCxn id="67" idx="0"/>
          </p:cNvCxnSpPr>
          <p:nvPr/>
        </p:nvCxnSpPr>
        <p:spPr>
          <a:xfrm>
            <a:off x="2721058" y="8575832"/>
            <a:ext cx="937" cy="217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106"/>
          <p:cNvCxnSpPr>
            <a:stCxn id="66" idx="2"/>
          </p:cNvCxnSpPr>
          <p:nvPr/>
        </p:nvCxnSpPr>
        <p:spPr>
          <a:xfrm rot="5400000">
            <a:off x="3834250" y="7650752"/>
            <a:ext cx="396600" cy="25920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>
            <a:off x="1193751" y="2355708"/>
            <a:ext cx="5229574" cy="4305707"/>
            <a:chOff x="1179237" y="4392563"/>
            <a:chExt cx="5229574" cy="4305707"/>
          </a:xfrm>
        </p:grpSpPr>
        <p:sp>
          <p:nvSpPr>
            <p:cNvPr id="69" name="순서도: 판단 68"/>
            <p:cNvSpPr/>
            <p:nvPr/>
          </p:nvSpPr>
          <p:spPr>
            <a:xfrm>
              <a:off x="1193751" y="4392563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-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50 </a:t>
              </a:r>
            </a:p>
          </p:txBody>
        </p:sp>
        <p:sp>
          <p:nvSpPr>
            <p:cNvPr id="70" name="직사각형 69"/>
            <p:cNvSpPr/>
            <p:nvPr/>
          </p:nvSpPr>
          <p:spPr>
            <a:xfrm rot="10800000" flipV="1">
              <a:off x="4248364" y="4855167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 rot="10800000" flipV="1">
              <a:off x="4248364" y="5904731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aObj.fUp = True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순서도: 판단 71"/>
            <p:cNvSpPr/>
            <p:nvPr/>
          </p:nvSpPr>
          <p:spPr>
            <a:xfrm>
              <a:off x="1193751" y="5454742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aObj.fY +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MainForm.Height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 rot="10800000" flipV="1">
              <a:off x="4248364" y="6970076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순서도: 판단 78"/>
            <p:cNvSpPr/>
            <p:nvPr/>
          </p:nvSpPr>
          <p:spPr>
            <a:xfrm>
              <a:off x="1193751" y="6547111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-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&lt;= 0</a:t>
              </a:r>
            </a:p>
          </p:txBody>
        </p:sp>
        <p:sp>
          <p:nvSpPr>
            <p:cNvPr id="80" name="직사각형 79"/>
            <p:cNvSpPr/>
            <p:nvPr/>
          </p:nvSpPr>
          <p:spPr>
            <a:xfrm rot="10800000" flipV="1">
              <a:off x="4233850" y="8106869"/>
              <a:ext cx="2160447" cy="2307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aObj.fLeft = False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순서도: 판단 80"/>
            <p:cNvSpPr/>
            <p:nvPr/>
          </p:nvSpPr>
          <p:spPr>
            <a:xfrm>
              <a:off x="1179237" y="7658695"/>
              <a:ext cx="3054612" cy="520744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578" rIns="0" bIns="9578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aObj.fX + aObj.fSize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&gt;= MainForm.Width</a:t>
              </a:r>
            </a:p>
          </p:txBody>
        </p:sp>
        <p:cxnSp>
          <p:nvCxnSpPr>
            <p:cNvPr id="109" name="Shape 108"/>
            <p:cNvCxnSpPr>
              <a:stCxn id="69" idx="3"/>
              <a:endCxn id="70" idx="0"/>
            </p:cNvCxnSpPr>
            <p:nvPr/>
          </p:nvCxnSpPr>
          <p:spPr>
            <a:xfrm>
              <a:off x="4248363" y="4652935"/>
              <a:ext cx="1080224" cy="20223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>
              <a:stCxn id="69" idx="2"/>
              <a:endCxn id="72" idx="0"/>
            </p:cNvCxnSpPr>
            <p:nvPr/>
          </p:nvCxnSpPr>
          <p:spPr>
            <a:xfrm>
              <a:off x="2721057" y="4913307"/>
              <a:ext cx="0" cy="5414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hape 112"/>
            <p:cNvCxnSpPr>
              <a:stCxn id="70" idx="2"/>
            </p:cNvCxnSpPr>
            <p:nvPr/>
          </p:nvCxnSpPr>
          <p:spPr>
            <a:xfrm rot="5400000">
              <a:off x="3952161" y="3862291"/>
              <a:ext cx="152753" cy="2600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hape 116"/>
            <p:cNvCxnSpPr>
              <a:stCxn id="72" idx="3"/>
              <a:endCxn id="71" idx="0"/>
            </p:cNvCxnSpPr>
            <p:nvPr/>
          </p:nvCxnSpPr>
          <p:spPr>
            <a:xfrm>
              <a:off x="4248363" y="5715114"/>
              <a:ext cx="1080224" cy="18961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72" idx="2"/>
              <a:endCxn id="79" idx="0"/>
            </p:cNvCxnSpPr>
            <p:nvPr/>
          </p:nvCxnSpPr>
          <p:spPr>
            <a:xfrm>
              <a:off x="2721057" y="5975486"/>
              <a:ext cx="0" cy="5716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hape 120"/>
            <p:cNvCxnSpPr>
              <a:stCxn id="71" idx="2"/>
            </p:cNvCxnSpPr>
            <p:nvPr/>
          </p:nvCxnSpPr>
          <p:spPr>
            <a:xfrm rot="5400000">
              <a:off x="3924197" y="4932389"/>
              <a:ext cx="201250" cy="26075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hape 122"/>
            <p:cNvCxnSpPr>
              <a:stCxn id="79" idx="3"/>
              <a:endCxn id="78" idx="0"/>
            </p:cNvCxnSpPr>
            <p:nvPr/>
          </p:nvCxnSpPr>
          <p:spPr>
            <a:xfrm>
              <a:off x="4248363" y="6807483"/>
              <a:ext cx="1080224" cy="16259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/>
            <p:cNvCxnSpPr>
              <a:stCxn id="79" idx="2"/>
              <a:endCxn id="81" idx="0"/>
            </p:cNvCxnSpPr>
            <p:nvPr/>
          </p:nvCxnSpPr>
          <p:spPr>
            <a:xfrm flipH="1">
              <a:off x="2706543" y="7067855"/>
              <a:ext cx="14514" cy="5908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hape 127"/>
            <p:cNvCxnSpPr>
              <a:stCxn id="78" idx="2"/>
            </p:cNvCxnSpPr>
            <p:nvPr/>
          </p:nvCxnSpPr>
          <p:spPr>
            <a:xfrm rot="5400000">
              <a:off x="3920526" y="6008837"/>
              <a:ext cx="216025" cy="260009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hape 129"/>
            <p:cNvCxnSpPr>
              <a:stCxn id="81" idx="3"/>
              <a:endCxn id="80" idx="0"/>
            </p:cNvCxnSpPr>
            <p:nvPr/>
          </p:nvCxnSpPr>
          <p:spPr>
            <a:xfrm>
              <a:off x="4233849" y="7919067"/>
              <a:ext cx="1080224" cy="1878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hape 133"/>
            <p:cNvCxnSpPr>
              <a:stCxn id="80" idx="2"/>
            </p:cNvCxnSpPr>
            <p:nvPr/>
          </p:nvCxnSpPr>
          <p:spPr>
            <a:xfrm rot="5400000">
              <a:off x="3848236" y="7232432"/>
              <a:ext cx="360602" cy="25710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직선 화살표 연결선 135"/>
          <p:cNvCxnSpPr>
            <a:stCxn id="82" idx="2"/>
          </p:cNvCxnSpPr>
          <p:nvPr/>
        </p:nvCxnSpPr>
        <p:spPr>
          <a:xfrm flipH="1">
            <a:off x="2720288" y="9612399"/>
            <a:ext cx="1498" cy="180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endCxn id="164" idx="0"/>
          </p:cNvCxnSpPr>
          <p:nvPr/>
        </p:nvCxnSpPr>
        <p:spPr>
          <a:xfrm flipH="1">
            <a:off x="2743000" y="1310171"/>
            <a:ext cx="4" cy="226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67" idx="2"/>
            <a:endCxn id="82" idx="0"/>
          </p:cNvCxnSpPr>
          <p:nvPr/>
        </p:nvCxnSpPr>
        <p:spPr>
          <a:xfrm flipH="1">
            <a:off x="2721786" y="9023770"/>
            <a:ext cx="209" cy="357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 rot="10800000" flipV="1">
            <a:off x="1498316" y="1536319"/>
            <a:ext cx="2489368" cy="18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smtClean="0">
                <a:solidFill>
                  <a:schemeClr val="tx1"/>
                </a:solidFill>
              </a:rPr>
              <a:t>aObj = fObjList[i]</a:t>
            </a:r>
          </a:p>
        </p:txBody>
      </p:sp>
      <p:cxnSp>
        <p:nvCxnSpPr>
          <p:cNvPr id="167" name="직선 화살표 연결선 166"/>
          <p:cNvCxnSpPr>
            <a:stCxn id="164" idx="2"/>
            <a:endCxn id="62" idx="0"/>
          </p:cNvCxnSpPr>
          <p:nvPr/>
        </p:nvCxnSpPr>
        <p:spPr>
          <a:xfrm>
            <a:off x="2743000" y="1718568"/>
            <a:ext cx="0" cy="259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3256219" y="148909"/>
            <a:ext cx="1073473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smtClean="0"/>
              <a:t>fTimer = TTimer</a:t>
            </a:r>
          </a:p>
          <a:p>
            <a:r>
              <a:rPr lang="en-US" altLang="ko-KR" sz="1050" smtClean="0"/>
              <a:t>fObjList = TList</a:t>
            </a:r>
          </a:p>
          <a:p>
            <a:r>
              <a:rPr lang="en-US" altLang="ko-KR" sz="1050" smtClean="0"/>
              <a:t>fColor = Int</a:t>
            </a:r>
          </a:p>
          <a:p>
            <a:r>
              <a:rPr lang="en-US" altLang="ko-KR" sz="1050" smtClean="0"/>
              <a:t>fInterval = Int</a:t>
            </a:r>
            <a:endParaRPr lang="en-US" altLang="ko-KR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 rot="10800000" flipV="1">
            <a:off x="720184" y="993608"/>
            <a:ext cx="7416819" cy="6063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 rot="10800000" flipV="1">
            <a:off x="1077436" y="1848123"/>
            <a:ext cx="6411496" cy="4298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11"/>
          <p:cNvSpPr txBox="1"/>
          <p:nvPr/>
        </p:nvSpPr>
        <p:spPr>
          <a:xfrm>
            <a:off x="2083040" y="1972723"/>
            <a:ext cx="57706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size</a:t>
            </a:r>
            <a:endParaRPr lang="ko-KR" altLang="en-US" dirty="0"/>
          </a:p>
        </p:txBody>
      </p:sp>
      <p:sp>
        <p:nvSpPr>
          <p:cNvPr id="36" name="TextBox 12"/>
          <p:cNvSpPr txBox="1"/>
          <p:nvPr/>
        </p:nvSpPr>
        <p:spPr>
          <a:xfrm>
            <a:off x="3369673" y="1972723"/>
            <a:ext cx="961406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interval</a:t>
            </a:r>
            <a:endParaRPr lang="ko-KR" altLang="en-US" dirty="0"/>
          </a:p>
        </p:txBody>
      </p:sp>
      <p:sp>
        <p:nvSpPr>
          <p:cNvPr id="37" name="TextBox 14"/>
          <p:cNvSpPr txBox="1"/>
          <p:nvPr/>
        </p:nvSpPr>
        <p:spPr>
          <a:xfrm>
            <a:off x="5176162" y="1972723"/>
            <a:ext cx="419918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초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183290" y="1972725"/>
            <a:ext cx="846825" cy="311498"/>
            <a:chOff x="936204" y="1196751"/>
            <a:chExt cx="1152128" cy="360041"/>
          </a:xfrm>
        </p:grpSpPr>
        <p:sp>
          <p:nvSpPr>
            <p:cNvPr id="64" name="직사각형 63"/>
            <p:cNvSpPr/>
            <p:nvPr/>
          </p:nvSpPr>
          <p:spPr>
            <a:xfrm rot="10800000" flipV="1">
              <a:off x="936204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color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10800000" flipV="1">
              <a:off x="151226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12268" y="1196752"/>
              <a:ext cx="57606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 rot="10800000" flipV="1">
              <a:off x="936204" y="1196752"/>
              <a:ext cx="1152127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488118" y="1972725"/>
            <a:ext cx="688046" cy="304245"/>
            <a:chOff x="4752628" y="1196751"/>
            <a:chExt cx="936104" cy="351657"/>
          </a:xfrm>
        </p:grpSpPr>
        <p:sp>
          <p:nvSpPr>
            <p:cNvPr id="59" name="직사각형 58"/>
            <p:cNvSpPr/>
            <p:nvPr/>
          </p:nvSpPr>
          <p:spPr>
            <a:xfrm rot="10800000" flipV="1">
              <a:off x="4752628" y="1196751"/>
              <a:ext cx="57606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 rot="10800000" flipV="1">
              <a:off x="5328692" y="1196751"/>
              <a:ext cx="360040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이등변 삼각형 60"/>
            <p:cNvSpPr/>
            <p:nvPr/>
          </p:nvSpPr>
          <p:spPr>
            <a:xfrm>
              <a:off x="5447592" y="1220198"/>
              <a:ext cx="144016" cy="1440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2" name="이등변 삼각형 61"/>
            <p:cNvSpPr/>
            <p:nvPr/>
          </p:nvSpPr>
          <p:spPr>
            <a:xfrm flipV="1">
              <a:off x="5449262" y="1409437"/>
              <a:ext cx="144016" cy="11218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10800000" flipV="1">
              <a:off x="4752628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/>
          <p:cNvCxnSpPr>
            <a:stCxn id="67" idx="0"/>
          </p:cNvCxnSpPr>
          <p:nvPr/>
        </p:nvCxnSpPr>
        <p:spPr>
          <a:xfrm flipV="1">
            <a:off x="1606702" y="1661226"/>
            <a:ext cx="105854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0"/>
          <p:cNvSpPr txBox="1"/>
          <p:nvPr/>
        </p:nvSpPr>
        <p:spPr>
          <a:xfrm>
            <a:off x="1553779" y="1349728"/>
            <a:ext cx="1008000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TPannel</a:t>
            </a:r>
            <a:endParaRPr lang="ko-KR" altLang="en-US" dirty="0"/>
          </a:p>
        </p:txBody>
      </p:sp>
      <p:grpSp>
        <p:nvGrpSpPr>
          <p:cNvPr id="45" name="그룹 44"/>
          <p:cNvGrpSpPr/>
          <p:nvPr/>
        </p:nvGrpSpPr>
        <p:grpSpPr>
          <a:xfrm>
            <a:off x="2664396" y="1972724"/>
            <a:ext cx="688046" cy="304244"/>
            <a:chOff x="2808412" y="1196752"/>
            <a:chExt cx="936104" cy="351656"/>
          </a:xfrm>
        </p:grpSpPr>
        <p:grpSp>
          <p:nvGrpSpPr>
            <p:cNvPr id="53" name="그룹 52"/>
            <p:cNvGrpSpPr/>
            <p:nvPr/>
          </p:nvGrpSpPr>
          <p:grpSpPr>
            <a:xfrm>
              <a:off x="2808412" y="1196752"/>
              <a:ext cx="936104" cy="351656"/>
              <a:chOff x="2808412" y="1196751"/>
              <a:chExt cx="936104" cy="351656"/>
            </a:xfrm>
          </p:grpSpPr>
          <p:sp>
            <p:nvSpPr>
              <p:cNvPr id="55" name="직사각형 54"/>
              <p:cNvSpPr/>
              <p:nvPr/>
            </p:nvSpPr>
            <p:spPr>
              <a:xfrm rot="10800000" flipV="1">
                <a:off x="2808412" y="1196751"/>
                <a:ext cx="576064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 rot="10800000" flipV="1">
                <a:off x="3384476" y="1196751"/>
                <a:ext cx="360040" cy="35165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이등변 삼각형 56"/>
              <p:cNvSpPr/>
              <p:nvPr/>
            </p:nvSpPr>
            <p:spPr>
              <a:xfrm>
                <a:off x="3479930" y="1220198"/>
                <a:ext cx="144016" cy="14401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58" name="이등변 삼각형 57"/>
              <p:cNvSpPr/>
              <p:nvPr/>
            </p:nvSpPr>
            <p:spPr>
              <a:xfrm flipV="1">
                <a:off x="3481600" y="1409437"/>
                <a:ext cx="144016" cy="11218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 rot="10800000" flipV="1">
              <a:off x="2808412" y="1196752"/>
              <a:ext cx="936104" cy="3516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6" name="직선 화살표 연결선 45"/>
          <p:cNvCxnSpPr>
            <a:stCxn id="54" idx="0"/>
          </p:cNvCxnSpPr>
          <p:nvPr/>
        </p:nvCxnSpPr>
        <p:spPr>
          <a:xfrm flipV="1">
            <a:off x="3008416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38"/>
          <p:cNvSpPr txBox="1"/>
          <p:nvPr/>
        </p:nvSpPr>
        <p:spPr>
          <a:xfrm>
            <a:off x="2770251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832140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0"/>
          <p:cNvSpPr txBox="1"/>
          <p:nvPr/>
        </p:nvSpPr>
        <p:spPr>
          <a:xfrm>
            <a:off x="4593975" y="1349728"/>
            <a:ext cx="1166765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TSpinEdit</a:t>
            </a:r>
            <a:endParaRPr lang="ko-KR" altLang="en-US" dirty="0"/>
          </a:p>
        </p:txBody>
      </p:sp>
      <p:sp>
        <p:nvSpPr>
          <p:cNvPr id="50" name="타원 49"/>
          <p:cNvSpPr/>
          <p:nvPr/>
        </p:nvSpPr>
        <p:spPr>
          <a:xfrm>
            <a:off x="1447921" y="3094115"/>
            <a:ext cx="1212183" cy="1183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2"/>
          <p:cNvSpPr txBox="1"/>
          <p:nvPr/>
        </p:nvSpPr>
        <p:spPr>
          <a:xfrm>
            <a:off x="5544716" y="197272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Shape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 rot="10800000" flipV="1">
            <a:off x="6309063" y="1972725"/>
            <a:ext cx="42341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 rot="10800000" flipV="1">
            <a:off x="6732478" y="1972725"/>
            <a:ext cx="264633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이등변 삼각형 72"/>
          <p:cNvSpPr/>
          <p:nvPr/>
        </p:nvSpPr>
        <p:spPr>
          <a:xfrm flipV="1">
            <a:off x="6821098" y="2083328"/>
            <a:ext cx="105853" cy="970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rot="10800000" flipV="1">
            <a:off x="6309065" y="1972727"/>
            <a:ext cx="688046" cy="304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634985" y="1661226"/>
            <a:ext cx="79390" cy="311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40"/>
          <p:cNvSpPr txBox="1"/>
          <p:nvPr/>
        </p:nvSpPr>
        <p:spPr>
          <a:xfrm>
            <a:off x="6396818" y="1349728"/>
            <a:ext cx="1452154" cy="253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TComboBox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301</Words>
  <Application>Microsoft Office PowerPoint</Application>
  <PresentationFormat>사용자 지정</PresentationFormat>
  <Paragraphs>126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hjjung</dc:creator>
  <cp:lastModifiedBy>hjjung</cp:lastModifiedBy>
  <cp:revision>1036</cp:revision>
  <dcterms:created xsi:type="dcterms:W3CDTF">2019-01-27T22:56:58Z</dcterms:created>
  <dcterms:modified xsi:type="dcterms:W3CDTF">2019-02-07T01:42:02Z</dcterms:modified>
</cp:coreProperties>
</file>