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4401800" cy="72009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15" autoAdjust="0"/>
    <p:restoredTop sz="97685" autoAdjust="0"/>
  </p:normalViewPr>
  <p:slideViewPr>
    <p:cSldViewPr>
      <p:cViewPr>
        <p:scale>
          <a:sx n="100" d="100"/>
          <a:sy n="100" d="100"/>
        </p:scale>
        <p:origin x="-1003" y="-274"/>
      </p:cViewPr>
      <p:guideLst>
        <p:guide orient="horz" pos="226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6" y="2236950"/>
            <a:ext cx="12241530" cy="15435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1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8" y="288374"/>
            <a:ext cx="3240405" cy="61441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3" y="288374"/>
            <a:ext cx="9481185" cy="61441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627249"/>
            <a:ext cx="12241530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3052050"/>
            <a:ext cx="1224153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3" y="1680214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7" y="1680214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283618"/>
            <a:ext cx="6363296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6" y="1611869"/>
            <a:ext cx="636579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6" y="2283618"/>
            <a:ext cx="6365796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4" y="286703"/>
            <a:ext cx="473809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86707"/>
            <a:ext cx="8051006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4" y="1506858"/>
            <a:ext cx="473809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5040630"/>
            <a:ext cx="864108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635705"/>
            <a:ext cx="864108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1" y="1680214"/>
            <a:ext cx="1296162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6674171"/>
            <a:ext cx="336042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6" y="6674171"/>
            <a:ext cx="456057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6674171"/>
            <a:ext cx="336042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6855"/>
            <a:ext cx="2232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of </a:t>
            </a:r>
            <a:r>
              <a:rPr lang="en-US" altLang="ko-KR" sz="1200" dirty="0" err="1" smtClean="0"/>
              <a:t>CircleData</a:t>
            </a:r>
            <a:endParaRPr lang="en-US" altLang="ko-KR" sz="1200" dirty="0" smtClean="0"/>
          </a:p>
          <a:p>
            <a:r>
              <a:rPr lang="en-US" altLang="ko-KR" sz="1200" dirty="0" smtClean="0"/>
              <a:t>Size, Interval  Integer</a:t>
            </a:r>
          </a:p>
          <a:p>
            <a:r>
              <a:rPr lang="en-US" altLang="ko-KR" sz="1200" dirty="0" smtClean="0"/>
              <a:t>Color 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954159"/>
            <a:ext cx="2664296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smtClean="0"/>
              <a:t>^PsCirCleData</a:t>
            </a:r>
            <a:r>
              <a:rPr lang="en-US" altLang="ko-KR" sz="1050" dirty="0" smtClean="0"/>
              <a:t> 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49" name="그룹 20"/>
          <p:cNvGrpSpPr/>
          <p:nvPr/>
        </p:nvGrpSpPr>
        <p:grpSpPr>
          <a:xfrm>
            <a:off x="144113" y="198075"/>
            <a:ext cx="5112571" cy="6275498"/>
            <a:chOff x="4926745" y="1573086"/>
            <a:chExt cx="2570646" cy="1752828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5" y="1678678"/>
              <a:ext cx="2570645" cy="1647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88132" y="609257"/>
            <a:ext cx="1080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 err="1" smtClean="0"/>
              <a:t>aRecord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CirCleData</a:t>
            </a:r>
            <a:endParaRPr lang="en-US" altLang="ko-KR" sz="900" dirty="0" smtClean="0"/>
          </a:p>
          <a:p>
            <a:r>
              <a:rPr lang="en-US" altLang="ko-KR" sz="900" dirty="0" err="1" smtClean="0"/>
              <a:t>aIndex</a:t>
            </a:r>
            <a:r>
              <a:rPr lang="en-US" altLang="ko-KR" sz="900" dirty="0" smtClean="0"/>
              <a:t> ,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: 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9" y="562402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10153225" y="1710241"/>
            <a:ext cx="3744420" cy="3856026"/>
            <a:chOff x="4926748" y="998835"/>
            <a:chExt cx="2185955" cy="1428339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998835"/>
              <a:ext cx="2185952" cy="1428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3" y="998835"/>
              <a:ext cx="2185950" cy="126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761950" y="3126996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089335" y="4885796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040155" y="2208534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85036" y="771975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400224" y="5944310"/>
            <a:ext cx="2366662" cy="30243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05550" y="3268409"/>
            <a:ext cx="2664296" cy="5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CircleArray,Length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+1)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811238" y="4068504"/>
            <a:ext cx="3568776" cy="60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aRecord.iSize</a:t>
            </a:r>
            <a:r>
              <a:rPr lang="en-US" altLang="ko-KR" sz="1000" dirty="0" smtClean="0">
                <a:solidFill>
                  <a:schemeClr val="tx1"/>
                </a:solidFill>
              </a:rPr>
              <a:t> = Size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Color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87300" y="273681"/>
            <a:ext cx="4621912" cy="3477986"/>
            <a:chOff x="9865196" y="908719"/>
            <a:chExt cx="4320480" cy="1152129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908719"/>
              <a:ext cx="4320478" cy="1152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08720"/>
              <a:ext cx="4320474" cy="125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 rot="10800000" flipV="1">
            <a:off x="810750" y="5490661"/>
            <a:ext cx="3568776" cy="32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Timer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Timer.Interval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Interval * 1000)</a:t>
            </a: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5884994" y="1150014"/>
            <a:ext cx="3568776" cy="635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58" idx="0"/>
          </p:cNvCxnSpPr>
          <p:nvPr/>
        </p:nvCxnSpPr>
        <p:spPr>
          <a:xfrm>
            <a:off x="7668381" y="1029768"/>
            <a:ext cx="1003" cy="12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수행의 시작/종료 164"/>
          <p:cNvSpPr/>
          <p:nvPr/>
        </p:nvSpPr>
        <p:spPr>
          <a:xfrm>
            <a:off x="6698095" y="3342660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/>
          <p:cNvCxnSpPr>
            <a:stCxn id="313" idx="2"/>
            <a:endCxn id="165" idx="0"/>
          </p:cNvCxnSpPr>
          <p:nvPr/>
        </p:nvCxnSpPr>
        <p:spPr>
          <a:xfrm flipH="1">
            <a:off x="7681441" y="3243836"/>
            <a:ext cx="1172" cy="9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88249" y="878548"/>
            <a:ext cx="3024338" cy="158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878548"/>
            <a:ext cx="3024336" cy="60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6000" y="1608066"/>
            <a:ext cx="1832234" cy="44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632467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6" y="2144681"/>
            <a:ext cx="1039738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endCxn id="105" idx="0"/>
          </p:cNvCxnSpPr>
          <p:nvPr/>
        </p:nvCxnSpPr>
        <p:spPr>
          <a:xfrm>
            <a:off x="3418236" y="1783685"/>
            <a:ext cx="8571" cy="360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8" y="2057390"/>
            <a:ext cx="1698" cy="40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80" y="201267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161152" y="2786801"/>
            <a:ext cx="2714318" cy="44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>
            <a:off x="2500420" y="2466324"/>
            <a:ext cx="17893" cy="320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22" y="1483418"/>
            <a:ext cx="1697" cy="12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15373" y="285808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795692" y="284771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3083382" y="3387340"/>
            <a:ext cx="15841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16" idx="3"/>
            <a:endCxn id="130" idx="0"/>
          </p:cNvCxnSpPr>
          <p:nvPr/>
        </p:nvCxnSpPr>
        <p:spPr>
          <a:xfrm>
            <a:off x="3875470" y="3011465"/>
            <a:ext cx="0" cy="375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 rot="10800000" flipV="1">
            <a:off x="810750" y="4810183"/>
            <a:ext cx="35687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116" idx="1"/>
          </p:cNvCxnSpPr>
          <p:nvPr/>
        </p:nvCxnSpPr>
        <p:spPr>
          <a:xfrm>
            <a:off x="1161155" y="3011465"/>
            <a:ext cx="10669" cy="30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32" idx="2"/>
          </p:cNvCxnSpPr>
          <p:nvPr/>
        </p:nvCxnSpPr>
        <p:spPr>
          <a:xfrm rot="16200000" flipH="1">
            <a:off x="2040812" y="3437878"/>
            <a:ext cx="151216" cy="957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/>
          <p:nvPr/>
        </p:nvCxnSpPr>
        <p:spPr>
          <a:xfrm rot="5400000">
            <a:off x="3046287" y="3224915"/>
            <a:ext cx="378041" cy="1280332"/>
          </a:xfrm>
          <a:prstGeom prst="bentConnector3">
            <a:avLst>
              <a:gd name="adj1" fmla="val 77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70" idx="2"/>
            <a:endCxn id="29" idx="0"/>
          </p:cNvCxnSpPr>
          <p:nvPr/>
        </p:nvCxnSpPr>
        <p:spPr>
          <a:xfrm flipH="1">
            <a:off x="2583558" y="5812014"/>
            <a:ext cx="11583" cy="13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순서도: 판단 179"/>
          <p:cNvSpPr/>
          <p:nvPr/>
        </p:nvSpPr>
        <p:spPr>
          <a:xfrm>
            <a:off x="10873308" y="3676058"/>
            <a:ext cx="2316532" cy="21315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Value in 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 rot="10800000" flipV="1">
            <a:off x="11521380" y="4129709"/>
            <a:ext cx="1080120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(CircleArray,0)</a:t>
            </a:r>
          </a:p>
        </p:txBody>
      </p:sp>
      <p:cxnSp>
        <p:nvCxnSpPr>
          <p:cNvPr id="247" name="직선 화살표 연결선 246"/>
          <p:cNvCxnSpPr>
            <a:stCxn id="14" idx="2"/>
            <a:endCxn id="96" idx="0"/>
          </p:cNvCxnSpPr>
          <p:nvPr/>
        </p:nvCxnSpPr>
        <p:spPr>
          <a:xfrm flipH="1">
            <a:off x="2500419" y="820195"/>
            <a:ext cx="5744" cy="58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 rot="10800000" flipV="1">
            <a:off x="810750" y="5146905"/>
            <a:ext cx="35687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DrawCircle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3" name="직선 화살표 연결선 262"/>
          <p:cNvCxnSpPr>
            <a:stCxn id="143" idx="2"/>
            <a:endCxn id="259" idx="0"/>
          </p:cNvCxnSpPr>
          <p:nvPr/>
        </p:nvCxnSpPr>
        <p:spPr>
          <a:xfrm>
            <a:off x="2595138" y="5037008"/>
            <a:ext cx="0" cy="10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9" idx="2"/>
            <a:endCxn id="70" idx="0"/>
          </p:cNvCxnSpPr>
          <p:nvPr/>
        </p:nvCxnSpPr>
        <p:spPr>
          <a:xfrm>
            <a:off x="2595138" y="5373734"/>
            <a:ext cx="0" cy="116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 rot="10800000" flipV="1">
            <a:off x="5558976" y="2088283"/>
            <a:ext cx="4234212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ko-KR" altLang="en-US" sz="1000" dirty="0" smtClean="0">
                <a:solidFill>
                  <a:schemeClr val="tx1"/>
                </a:solidFill>
              </a:rPr>
              <a:t>배경색상 </a:t>
            </a:r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해서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].Color 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되는 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 rot="10800000" flipV="1">
            <a:off x="5898225" y="2541936"/>
            <a:ext cx="3568776" cy="22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544716" y="71757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aXorColor</a:t>
            </a:r>
            <a:r>
              <a:rPr lang="en-US" altLang="ko-KR" sz="900" dirty="0" smtClean="0"/>
              <a:t> : Integer</a:t>
            </a:r>
          </a:p>
          <a:p>
            <a:r>
              <a:rPr lang="en-US" altLang="ko-KR" sz="900" dirty="0" err="1" smtClean="0"/>
              <a:t>aX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aY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aSize</a:t>
            </a:r>
            <a:r>
              <a:rPr lang="en-US" altLang="ko-KR" sz="900" dirty="0" smtClean="0"/>
              <a:t> : Integer</a:t>
            </a:r>
            <a:endParaRPr lang="ko-KR" altLang="en-US" sz="900" dirty="0"/>
          </a:p>
        </p:txBody>
      </p:sp>
      <p:cxnSp>
        <p:nvCxnSpPr>
          <p:cNvPr id="305" name="직선 화살표 연결선 304"/>
          <p:cNvCxnSpPr>
            <a:stCxn id="158" idx="2"/>
            <a:endCxn id="298" idx="0"/>
          </p:cNvCxnSpPr>
          <p:nvPr/>
        </p:nvCxnSpPr>
        <p:spPr>
          <a:xfrm>
            <a:off x="7669383" y="1785849"/>
            <a:ext cx="6700" cy="30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8" idx="2"/>
            <a:endCxn id="301" idx="0"/>
          </p:cNvCxnSpPr>
          <p:nvPr/>
        </p:nvCxnSpPr>
        <p:spPr>
          <a:xfrm>
            <a:off x="7676082" y="2390717"/>
            <a:ext cx="6531" cy="151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644046" y="2995582"/>
            <a:ext cx="4077134" cy="2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모드로 그리기</a:t>
            </a:r>
            <a:r>
              <a:rPr lang="en-US" altLang="ko-KR" sz="1000" dirty="0" smtClean="0">
                <a:solidFill>
                  <a:schemeClr val="tx1"/>
                </a:solidFill>
              </a:rPr>
              <a:t>(Ellipse(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755419" y="2617544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DrowCircle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>
            <a:off x="7682613" y="2768757"/>
            <a:ext cx="0" cy="22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023498" y="2466326"/>
            <a:ext cx="12366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4" idx="2"/>
            <a:endCxn id="15" idx="0"/>
          </p:cNvCxnSpPr>
          <p:nvPr/>
        </p:nvCxnSpPr>
        <p:spPr>
          <a:xfrm>
            <a:off x="12035867" y="2939784"/>
            <a:ext cx="6531" cy="18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15" idx="2"/>
            <a:endCxn id="180" idx="0"/>
          </p:cNvCxnSpPr>
          <p:nvPr/>
        </p:nvCxnSpPr>
        <p:spPr>
          <a:xfrm flipH="1">
            <a:off x="12031576" y="3449233"/>
            <a:ext cx="10821" cy="22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80" idx="2"/>
            <a:endCxn id="212" idx="0"/>
          </p:cNvCxnSpPr>
          <p:nvPr/>
        </p:nvCxnSpPr>
        <p:spPr>
          <a:xfrm>
            <a:off x="12031574" y="3889211"/>
            <a:ext cx="29866" cy="24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12" idx="2"/>
            <a:endCxn id="20" idx="0"/>
          </p:cNvCxnSpPr>
          <p:nvPr/>
        </p:nvCxnSpPr>
        <p:spPr>
          <a:xfrm>
            <a:off x="12061440" y="4507751"/>
            <a:ext cx="11238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80" idx="3"/>
            <a:endCxn id="20" idx="3"/>
          </p:cNvCxnSpPr>
          <p:nvPr/>
        </p:nvCxnSpPr>
        <p:spPr>
          <a:xfrm flipH="1">
            <a:off x="13056026" y="3782635"/>
            <a:ext cx="133817" cy="1232055"/>
          </a:xfrm>
          <a:prstGeom prst="bentConnector3">
            <a:avLst>
              <a:gd name="adj1" fmla="val -1708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097445" y="3902884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3177567" y="360045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>
            <a:stCxn id="47" idx="2"/>
            <a:endCxn id="143" idx="0"/>
          </p:cNvCxnSpPr>
          <p:nvPr/>
        </p:nvCxnSpPr>
        <p:spPr>
          <a:xfrm flipH="1">
            <a:off x="2595138" y="4673375"/>
            <a:ext cx="488" cy="13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20"/>
          <p:cNvGrpSpPr/>
          <p:nvPr/>
        </p:nvGrpSpPr>
        <p:grpSpPr>
          <a:xfrm>
            <a:off x="5400700" y="4104506"/>
            <a:ext cx="4608514" cy="1965818"/>
            <a:chOff x="4926749" y="1026423"/>
            <a:chExt cx="2185954" cy="632911"/>
          </a:xfrm>
        </p:grpSpPr>
        <p:sp>
          <p:nvSpPr>
            <p:cNvPr id="106" name="직사각형 105"/>
            <p:cNvSpPr/>
            <p:nvPr/>
          </p:nvSpPr>
          <p:spPr>
            <a:xfrm rot="10800000" flipV="1">
              <a:off x="4926749" y="1026424"/>
              <a:ext cx="2185952" cy="63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0800000" flipV="1">
              <a:off x="4926753" y="1026423"/>
              <a:ext cx="2185950" cy="121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 rot="10800000" flipV="1">
            <a:off x="5891694" y="4936197"/>
            <a:ext cx="3568776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순서도: 수행의 시작/종료 111"/>
          <p:cNvSpPr/>
          <p:nvPr/>
        </p:nvSpPr>
        <p:spPr>
          <a:xfrm>
            <a:off x="6752421" y="5692284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117" idx="2"/>
            <a:endCxn id="112" idx="0"/>
          </p:cNvCxnSpPr>
          <p:nvPr/>
        </p:nvCxnSpPr>
        <p:spPr>
          <a:xfrm flipH="1">
            <a:off x="7674308" y="5560274"/>
            <a:ext cx="1774" cy="13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 rot="10800000" flipV="1">
            <a:off x="5891694" y="5314240"/>
            <a:ext cx="3568776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0" idx="2"/>
            <a:endCxn id="117" idx="0"/>
          </p:cNvCxnSpPr>
          <p:nvPr/>
        </p:nvCxnSpPr>
        <p:spPr>
          <a:xfrm>
            <a:off x="7676082" y="5182231"/>
            <a:ext cx="0" cy="13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수행의 시작/종료 119"/>
          <p:cNvSpPr/>
          <p:nvPr/>
        </p:nvSpPr>
        <p:spPr>
          <a:xfrm>
            <a:off x="6752421" y="4558158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20" idx="2"/>
            <a:endCxn id="110" idx="0"/>
          </p:cNvCxnSpPr>
          <p:nvPr/>
        </p:nvCxnSpPr>
        <p:spPr>
          <a:xfrm>
            <a:off x="7674308" y="4815948"/>
            <a:ext cx="1774" cy="12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6855"/>
            <a:ext cx="23763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</a:t>
            </a:r>
            <a:r>
              <a:rPr lang="en-US" altLang="ko-KR" sz="1200" smtClean="0"/>
              <a:t>of </a:t>
            </a:r>
            <a:r>
              <a:rPr lang="en-US" altLang="ko-KR" sz="1200" smtClean="0"/>
              <a:t>^CircleData</a:t>
            </a:r>
            <a:endParaRPr lang="en-US" altLang="ko-KR" sz="1200" dirty="0" smtClean="0"/>
          </a:p>
          <a:p>
            <a:r>
              <a:rPr lang="en-US" altLang="ko-KR" sz="1200" smtClean="0"/>
              <a:t>fSize</a:t>
            </a:r>
            <a:r>
              <a:rPr lang="en-US" altLang="ko-KR" sz="1200" smtClean="0"/>
              <a:t>, </a:t>
            </a:r>
            <a:r>
              <a:rPr lang="en-US" altLang="ko-KR" sz="1200" smtClean="0"/>
              <a:t>fInterval :  </a:t>
            </a:r>
            <a:r>
              <a:rPr lang="en-US" altLang="ko-KR" sz="1200" dirty="0" smtClean="0"/>
              <a:t>Integer</a:t>
            </a:r>
          </a:p>
          <a:p>
            <a:r>
              <a:rPr lang="en-US" altLang="ko-KR" sz="1200" smtClean="0"/>
              <a:t>fColor </a:t>
            </a:r>
            <a:r>
              <a:rPr lang="en-US" altLang="ko-KR" sz="1200" dirty="0" smtClean="0"/>
              <a:t>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792138"/>
            <a:ext cx="2664296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smtClean="0"/>
              <a:t>CirCleData </a:t>
            </a:r>
            <a:r>
              <a:rPr lang="en-US" altLang="ko-KR" sz="1050" dirty="0" smtClean="0"/>
              <a:t>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44109" y="122462"/>
            <a:ext cx="5112575" cy="6358309"/>
            <a:chOff x="4926743" y="1594204"/>
            <a:chExt cx="2570648" cy="1858695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3" y="1678678"/>
              <a:ext cx="2570645" cy="1774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94204"/>
              <a:ext cx="2570640" cy="78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104556" y="504106"/>
            <a:ext cx="10801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smtClean="0"/>
              <a:t>aIndex 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</a:t>
            </a:r>
            <a:r>
              <a:rPr lang="en-US" altLang="ko-KR" sz="900" smtClean="0"/>
              <a:t>: </a:t>
            </a:r>
            <a:r>
              <a:rPr lang="en-US" altLang="ko-KR" sz="900" smtClean="0"/>
              <a:t>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9" y="486793"/>
            <a:ext cx="1843773" cy="24631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0297238" y="864146"/>
            <a:ext cx="3744416" cy="5976665"/>
            <a:chOff x="4926748" y="1013505"/>
            <a:chExt cx="2185953" cy="2213860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1146869"/>
              <a:ext cx="2185952" cy="2080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1" y="1013505"/>
              <a:ext cx="2185950" cy="126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905965" y="3168403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CirCleArray[aIndex].iTimer.Free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207060" y="6530441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184170" y="1296194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47696" y="894385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440260" y="3334019"/>
            <a:ext cx="2088232" cy="28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Length(fCircleArray)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SetLength(fCircleArray,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54"/>
          <p:cNvGrpSpPr/>
          <p:nvPr/>
        </p:nvGrpSpPr>
        <p:grpSpPr>
          <a:xfrm>
            <a:off x="5387300" y="342093"/>
            <a:ext cx="4621912" cy="3690404"/>
            <a:chOff x="9865196" y="931381"/>
            <a:chExt cx="4320480" cy="1222495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1056611"/>
              <a:ext cx="4320478" cy="1097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31381"/>
              <a:ext cx="4320474" cy="125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순서도: 수행의 시작/종료 164"/>
          <p:cNvSpPr/>
          <p:nvPr/>
        </p:nvSpPr>
        <p:spPr>
          <a:xfrm>
            <a:off x="6652375" y="3630689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 rot="10800000" flipV="1">
            <a:off x="988249" y="1180981"/>
            <a:ext cx="3024338" cy="1517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1182235"/>
            <a:ext cx="3024336" cy="345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smtClean="0">
                <a:solidFill>
                  <a:schemeClr val="tx1"/>
                </a:solidFill>
              </a:rPr>
              <a:t>Length(</a:t>
            </a:r>
            <a:r>
              <a:rPr lang="en-US" altLang="ko-KR" sz="100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smtClean="0">
                <a:solidFill>
                  <a:schemeClr val="tx1"/>
                </a:solidFill>
              </a:rPr>
              <a:t>)-1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6000" y="1634631"/>
            <a:ext cx="18322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89489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6" y="2423110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97" idx="3"/>
            <a:endCxn id="88" idx="0"/>
          </p:cNvCxnSpPr>
          <p:nvPr/>
        </p:nvCxnSpPr>
        <p:spPr>
          <a:xfrm>
            <a:off x="3418234" y="1849293"/>
            <a:ext cx="4916" cy="21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9" y="2063953"/>
            <a:ext cx="1699" cy="63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80" y="2315107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678434" y="2815561"/>
            <a:ext cx="16340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 flipH="1">
            <a:off x="2495452" y="2698080"/>
            <a:ext cx="4967" cy="11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19" y="1528157"/>
            <a:ext cx="1698" cy="10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181028" y="288684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92389" y="3193677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1553796" y="3737264"/>
            <a:ext cx="1872208" cy="21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New(fCircleArray[aIndex])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>
            <a:stCxn id="80" idx="2"/>
            <a:endCxn id="96" idx="0"/>
          </p:cNvCxnSpPr>
          <p:nvPr/>
        </p:nvCxnSpPr>
        <p:spPr>
          <a:xfrm flipH="1">
            <a:off x="2500420" y="1070425"/>
            <a:ext cx="1867" cy="1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5855608" y="1728242"/>
            <a:ext cx="3568776" cy="298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fCircleArray[aIndex].Canvas.Pen.Mode = pmNotXOR;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].Canvas.Brush.Strye = bsClear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7" name="직선 화살표 연결선 306"/>
          <p:cNvCxnSpPr>
            <a:stCxn id="199" idx="2"/>
            <a:endCxn id="301" idx="0"/>
          </p:cNvCxnSpPr>
          <p:nvPr/>
        </p:nvCxnSpPr>
        <p:spPr>
          <a:xfrm>
            <a:off x="7639086" y="1584226"/>
            <a:ext cx="91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598326" y="2169591"/>
            <a:ext cx="4077134" cy="2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Canvas.Pen.Color := </a:t>
            </a:r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].iColor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899434" y="1705204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DrowCircle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 flipH="1">
            <a:off x="7636893" y="2027074"/>
            <a:ext cx="3103" cy="14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167513" y="1553986"/>
            <a:ext cx="12366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 flipV="1">
            <a:off x="1982417" y="835342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2903281" y="2064278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8" idx="2"/>
            <a:endCxn id="105" idx="0"/>
          </p:cNvCxnSpPr>
          <p:nvPr/>
        </p:nvCxnSpPr>
        <p:spPr>
          <a:xfrm>
            <a:off x="3423151" y="2299360"/>
            <a:ext cx="3655" cy="123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16" idx="2"/>
            <a:endCxn id="32" idx="0"/>
          </p:cNvCxnSpPr>
          <p:nvPr/>
        </p:nvCxnSpPr>
        <p:spPr>
          <a:xfrm flipH="1">
            <a:off x="2484377" y="3244883"/>
            <a:ext cx="11075" cy="8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2" idx="2"/>
            <a:endCxn id="130" idx="0"/>
          </p:cNvCxnSpPr>
          <p:nvPr/>
        </p:nvCxnSpPr>
        <p:spPr>
          <a:xfrm>
            <a:off x="2484376" y="3622990"/>
            <a:ext cx="5524" cy="11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116" idx="3"/>
            <a:endCxn id="130" idx="0"/>
          </p:cNvCxnSpPr>
          <p:nvPr/>
        </p:nvCxnSpPr>
        <p:spPr>
          <a:xfrm flipH="1">
            <a:off x="2489900" y="3030222"/>
            <a:ext cx="822568" cy="707042"/>
          </a:xfrm>
          <a:prstGeom prst="bentConnector4">
            <a:avLst>
              <a:gd name="adj1" fmla="val -46318"/>
              <a:gd name="adj2" fmla="val 91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rot="10800000" flipV="1">
            <a:off x="659220" y="4087811"/>
            <a:ext cx="3661360" cy="72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fCircleArray.iX = aX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fCircleArray.</a:t>
            </a:r>
            <a:r>
              <a:rPr lang="en-US" altLang="ko-KR" sz="1000" smtClean="0">
                <a:solidFill>
                  <a:schemeClr val="tx1"/>
                </a:solidFill>
              </a:rPr>
              <a:t>iiY = aY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fCircleArray.</a:t>
            </a:r>
            <a:r>
              <a:rPr lang="en-US" altLang="ko-KR" sz="1000" smtClean="0">
                <a:solidFill>
                  <a:schemeClr val="tx1"/>
                </a:solidFill>
              </a:rPr>
              <a:t>iSize = fSize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fCircleArray.</a:t>
            </a:r>
            <a:r>
              <a:rPr lang="en-US" altLang="ko-KR" sz="1000" smtClean="0">
                <a:solidFill>
                  <a:schemeClr val="tx1"/>
                </a:solidFill>
              </a:rPr>
              <a:t>iColor = fColor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fCircleArray.</a:t>
            </a:r>
            <a:r>
              <a:rPr lang="en-US" altLang="ko-KR" sz="1000" smtClean="0">
                <a:solidFill>
                  <a:schemeClr val="tx1"/>
                </a:solidFill>
              </a:rPr>
              <a:t>iTimer = Ttimer.Create(Self)</a:t>
            </a: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59220" y="4983003"/>
            <a:ext cx="3661360" cy="633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fCircleArray[aIndex].iTimer.Interval = fInterval * 1000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fCircleArray[aIndex].iTimer.Tag = aIndex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</a:t>
            </a:r>
            <a:r>
              <a:rPr lang="en-US" altLang="ko-KR" sz="1000" smtClean="0">
                <a:solidFill>
                  <a:schemeClr val="tx1"/>
                </a:solidFill>
              </a:rPr>
              <a:t>iTimer.OnTimer </a:t>
            </a:r>
            <a:r>
              <a:rPr lang="en-US" altLang="ko-KR" sz="1000" smtClean="0">
                <a:solidFill>
                  <a:schemeClr val="tx1"/>
                </a:solidFill>
              </a:rPr>
              <a:t>= TimerEvent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fCircleArray[aIndex].iTimer.Enabled = True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stCxn id="14" idx="2"/>
            <a:endCxn id="80" idx="0"/>
          </p:cNvCxnSpPr>
          <p:nvPr/>
        </p:nvCxnSpPr>
        <p:spPr>
          <a:xfrm flipH="1">
            <a:off x="2502287" y="733110"/>
            <a:ext cx="3879" cy="10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0" idx="2"/>
          </p:cNvCxnSpPr>
          <p:nvPr/>
        </p:nvCxnSpPr>
        <p:spPr>
          <a:xfrm>
            <a:off x="2489900" y="3953993"/>
            <a:ext cx="0" cy="131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8" idx="2"/>
            <a:endCxn id="141" idx="0"/>
          </p:cNvCxnSpPr>
          <p:nvPr/>
        </p:nvCxnSpPr>
        <p:spPr>
          <a:xfrm>
            <a:off x="2489900" y="4810184"/>
            <a:ext cx="0" cy="172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 rot="10800000" flipV="1">
            <a:off x="1296244" y="5731886"/>
            <a:ext cx="2387312" cy="23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DrawCircle(aIndex)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41" idx="2"/>
            <a:endCxn id="163" idx="0"/>
          </p:cNvCxnSpPr>
          <p:nvPr/>
        </p:nvCxnSpPr>
        <p:spPr>
          <a:xfrm>
            <a:off x="2489900" y="5616674"/>
            <a:ext cx="0" cy="11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수행의 시작/종료 171"/>
          <p:cNvSpPr/>
          <p:nvPr/>
        </p:nvSpPr>
        <p:spPr>
          <a:xfrm>
            <a:off x="1569037" y="6113530"/>
            <a:ext cx="1843773" cy="24631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163" idx="2"/>
            <a:endCxn id="172" idx="0"/>
          </p:cNvCxnSpPr>
          <p:nvPr/>
        </p:nvCxnSpPr>
        <p:spPr>
          <a:xfrm>
            <a:off x="2489901" y="5962312"/>
            <a:ext cx="1023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그룹 284"/>
          <p:cNvGrpSpPr/>
          <p:nvPr/>
        </p:nvGrpSpPr>
        <p:grpSpPr>
          <a:xfrm>
            <a:off x="5544716" y="4374533"/>
            <a:ext cx="4608514" cy="1962221"/>
            <a:chOff x="5544716" y="4320530"/>
            <a:chExt cx="4608514" cy="1962221"/>
          </a:xfrm>
        </p:grpSpPr>
        <p:grpSp>
          <p:nvGrpSpPr>
            <p:cNvPr id="191" name="그룹 20"/>
            <p:cNvGrpSpPr/>
            <p:nvPr/>
          </p:nvGrpSpPr>
          <p:grpSpPr>
            <a:xfrm>
              <a:off x="5544716" y="4320530"/>
              <a:ext cx="4608514" cy="1962221"/>
              <a:chOff x="4926749" y="1027583"/>
              <a:chExt cx="2185954" cy="631753"/>
            </a:xfrm>
          </p:grpSpPr>
          <p:sp>
            <p:nvSpPr>
              <p:cNvPr id="192" name="직사각형 191"/>
              <p:cNvSpPr/>
              <p:nvPr/>
            </p:nvSpPr>
            <p:spPr>
              <a:xfrm rot="10800000" flipV="1">
                <a:off x="4926749" y="1149297"/>
                <a:ext cx="2185952" cy="5100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0800000" flipV="1">
                <a:off x="4926753" y="1027583"/>
                <a:ext cx="2185950" cy="121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1200" smtClean="0">
                    <a:solidFill>
                      <a:schemeClr val="tx1"/>
                    </a:solidFill>
                  </a:rPr>
                  <a:t>TimerEvent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4" name="직사각형 193"/>
            <p:cNvSpPr/>
            <p:nvPr/>
          </p:nvSpPr>
          <p:spPr>
            <a:xfrm rot="10800000" flipV="1">
              <a:off x="5936380" y="5157147"/>
              <a:ext cx="3568776" cy="507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RemoveCircle(CircleArray.iTimer.Tag)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5" name="순서도: 수행의 시작/종료 194"/>
            <p:cNvSpPr/>
            <p:nvPr/>
          </p:nvSpPr>
          <p:spPr>
            <a:xfrm>
              <a:off x="6797107" y="5856467"/>
              <a:ext cx="1843773" cy="25779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직선 화살표 연결선 195"/>
            <p:cNvCxnSpPr>
              <a:stCxn id="194" idx="2"/>
              <a:endCxn id="195" idx="0"/>
            </p:cNvCxnSpPr>
            <p:nvPr/>
          </p:nvCxnSpPr>
          <p:spPr>
            <a:xfrm flipH="1">
              <a:off x="7718994" y="5664804"/>
              <a:ext cx="1774" cy="191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순서도: 수행의 시작/종료 196"/>
            <p:cNvSpPr/>
            <p:nvPr/>
          </p:nvSpPr>
          <p:spPr>
            <a:xfrm>
              <a:off x="6797107" y="4752578"/>
              <a:ext cx="1843773" cy="25779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직선 화살표 연결선 197"/>
            <p:cNvCxnSpPr>
              <a:stCxn id="197" idx="2"/>
              <a:endCxn id="194" idx="0"/>
            </p:cNvCxnSpPr>
            <p:nvPr/>
          </p:nvCxnSpPr>
          <p:spPr>
            <a:xfrm>
              <a:off x="7718994" y="5010371"/>
              <a:ext cx="1774" cy="146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순서도: 판단 198"/>
          <p:cNvSpPr/>
          <p:nvPr/>
        </p:nvSpPr>
        <p:spPr>
          <a:xfrm>
            <a:off x="6480820" y="1296194"/>
            <a:ext cx="2316532" cy="2880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Fircle[aIndex]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16924" y="158422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641060" y="122418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203" name="직사각형 202"/>
          <p:cNvSpPr/>
          <p:nvPr/>
        </p:nvSpPr>
        <p:spPr>
          <a:xfrm rot="10800000" flipV="1">
            <a:off x="5601484" y="2592339"/>
            <a:ext cx="4077134" cy="86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Canvas.Pen.Ellipse(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].iX - 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iY - 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iSize </a:t>
            </a:r>
            <a:r>
              <a:rPr lang="en-US" altLang="ko-KR" sz="100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</a:t>
            </a:r>
            <a:r>
              <a:rPr lang="en-US" altLang="ko-KR" sz="1000" smtClean="0">
                <a:solidFill>
                  <a:schemeClr val="tx1"/>
                </a:solidFill>
              </a:rPr>
              <a:t>iX </a:t>
            </a:r>
            <a:r>
              <a:rPr lang="en-US" altLang="ko-KR" sz="1000" smtClean="0">
                <a:solidFill>
                  <a:schemeClr val="tx1"/>
                </a:solidFill>
              </a:rPr>
              <a:t>+ </a:t>
            </a:r>
            <a:r>
              <a:rPr lang="en-US" altLang="ko-KR" sz="1000" smtClean="0">
                <a:solidFill>
                  <a:schemeClr val="tx1"/>
                </a:solidFill>
              </a:rPr>
              <a:t>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iY + </a:t>
            </a:r>
            <a:r>
              <a:rPr lang="en-US" altLang="ko-KR" sz="1000" smtClean="0">
                <a:solidFill>
                  <a:schemeClr val="tx1"/>
                </a:solidFill>
              </a:rPr>
              <a:t>fCircleArray[aIndex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iSize)</a:t>
            </a:r>
          </a:p>
        </p:txBody>
      </p:sp>
      <p:cxnSp>
        <p:nvCxnSpPr>
          <p:cNvPr id="205" name="직선 화살표 연결선 204"/>
          <p:cNvCxnSpPr>
            <a:stCxn id="313" idx="2"/>
            <a:endCxn id="203" idx="0"/>
          </p:cNvCxnSpPr>
          <p:nvPr/>
        </p:nvCxnSpPr>
        <p:spPr>
          <a:xfrm>
            <a:off x="7636893" y="2417841"/>
            <a:ext cx="3158" cy="17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203" idx="2"/>
            <a:endCxn id="165" idx="0"/>
          </p:cNvCxnSpPr>
          <p:nvPr/>
        </p:nvCxnSpPr>
        <p:spPr>
          <a:xfrm flipH="1">
            <a:off x="7635721" y="3456434"/>
            <a:ext cx="4330" cy="17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199" idx="3"/>
            <a:endCxn id="165" idx="3"/>
          </p:cNvCxnSpPr>
          <p:nvPr/>
        </p:nvCxnSpPr>
        <p:spPr>
          <a:xfrm flipH="1">
            <a:off x="8619066" y="1440210"/>
            <a:ext cx="178286" cy="2319376"/>
          </a:xfrm>
          <a:prstGeom prst="bentConnector3">
            <a:avLst>
              <a:gd name="adj1" fmla="val -6197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59" idx="2"/>
            <a:endCxn id="199" idx="0"/>
          </p:cNvCxnSpPr>
          <p:nvPr/>
        </p:nvCxnSpPr>
        <p:spPr>
          <a:xfrm>
            <a:off x="7631042" y="1152178"/>
            <a:ext cx="804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13321680" y="1296194"/>
            <a:ext cx="647972" cy="14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smtClean="0"/>
              <a:t>i</a:t>
            </a:r>
            <a:r>
              <a:rPr lang="en-US" altLang="ko-KR" sz="900" smtClean="0"/>
              <a:t>: </a:t>
            </a:r>
            <a:r>
              <a:rPr lang="en-US" altLang="ko-KR" sz="900" smtClean="0"/>
              <a:t>Integer</a:t>
            </a:r>
          </a:p>
        </p:txBody>
      </p:sp>
      <p:sp>
        <p:nvSpPr>
          <p:cNvPr id="218" name="순서도: 판단 217"/>
          <p:cNvSpPr/>
          <p:nvPr/>
        </p:nvSpPr>
        <p:spPr>
          <a:xfrm>
            <a:off x="10741566" y="2224323"/>
            <a:ext cx="2868046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881420" y="258436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13177564" y="2224323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221" name="순서도: 판단 220"/>
          <p:cNvSpPr/>
          <p:nvPr/>
        </p:nvSpPr>
        <p:spPr>
          <a:xfrm>
            <a:off x="10597550" y="2728379"/>
            <a:ext cx="3156078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CircleArray[aIndex].iTimer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1881420" y="3088419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24" name="직사각형 223"/>
          <p:cNvSpPr/>
          <p:nvPr/>
        </p:nvSpPr>
        <p:spPr>
          <a:xfrm rot="10800000" flipV="1">
            <a:off x="10905965" y="3600451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Dispose(CircleArray[aIndex)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 rot="10800000" flipV="1">
            <a:off x="10905965" y="4032499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 :=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 rot="10800000" flipV="1">
            <a:off x="10905964" y="4536554"/>
            <a:ext cx="2560897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0, Length(CircleArray)-1,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 rot="10800000" flipV="1">
            <a:off x="10905962" y="4752578"/>
            <a:ext cx="2560897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순서도: 판단 230"/>
          <p:cNvSpPr/>
          <p:nvPr/>
        </p:nvSpPr>
        <p:spPr>
          <a:xfrm>
            <a:off x="11373936" y="4896594"/>
            <a:ext cx="16340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 rot="10800000" flipV="1">
            <a:off x="12385476" y="5597616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6" name="Shape 235"/>
          <p:cNvCxnSpPr>
            <a:stCxn id="231" idx="3"/>
            <a:endCxn id="234" idx="0"/>
          </p:cNvCxnSpPr>
          <p:nvPr/>
        </p:nvCxnSpPr>
        <p:spPr>
          <a:xfrm flipH="1">
            <a:off x="12905345" y="5111255"/>
            <a:ext cx="102625" cy="486361"/>
          </a:xfrm>
          <a:prstGeom prst="bentConnector4">
            <a:avLst>
              <a:gd name="adj1" fmla="val -59401"/>
              <a:gd name="adj2" fmla="val 72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1" idx="2"/>
            <a:endCxn id="227" idx="2"/>
          </p:cNvCxnSpPr>
          <p:nvPr/>
        </p:nvCxnSpPr>
        <p:spPr>
          <a:xfrm flipH="1">
            <a:off x="12186410" y="5325916"/>
            <a:ext cx="4543" cy="72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27" idx="0"/>
            <a:endCxn id="231" idx="0"/>
          </p:cNvCxnSpPr>
          <p:nvPr/>
        </p:nvCxnSpPr>
        <p:spPr>
          <a:xfrm>
            <a:off x="12186410" y="4752578"/>
            <a:ext cx="454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 rot="10800000" flipV="1">
            <a:off x="11192966" y="6162258"/>
            <a:ext cx="198459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SetLength(fCircleArray, 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/>
          <p:cNvCxnSpPr>
            <a:stCxn id="227" idx="2"/>
            <a:endCxn id="244" idx="0"/>
          </p:cNvCxnSpPr>
          <p:nvPr/>
        </p:nvCxnSpPr>
        <p:spPr>
          <a:xfrm flipH="1">
            <a:off x="12185265" y="6048722"/>
            <a:ext cx="1145" cy="11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44" idx="2"/>
            <a:endCxn id="20" idx="0"/>
          </p:cNvCxnSpPr>
          <p:nvPr/>
        </p:nvCxnSpPr>
        <p:spPr>
          <a:xfrm>
            <a:off x="12185265" y="6397340"/>
            <a:ext cx="5141" cy="13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50" idx="1"/>
            <a:endCxn id="56" idx="3"/>
          </p:cNvCxnSpPr>
          <p:nvPr/>
        </p:nvCxnSpPr>
        <p:spPr>
          <a:xfrm flipV="1">
            <a:off x="5256678" y="2376314"/>
            <a:ext cx="130622" cy="1069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141" idx="1"/>
            <a:endCxn id="192" idx="2"/>
          </p:cNvCxnSpPr>
          <p:nvPr/>
        </p:nvCxnSpPr>
        <p:spPr>
          <a:xfrm>
            <a:off x="4320580" y="5299838"/>
            <a:ext cx="3528391" cy="1036916"/>
          </a:xfrm>
          <a:prstGeom prst="bentConnector4">
            <a:avLst>
              <a:gd name="adj1" fmla="val 17347"/>
              <a:gd name="adj2" fmla="val 122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60" idx="3"/>
            <a:endCxn id="56" idx="1"/>
          </p:cNvCxnSpPr>
          <p:nvPr/>
        </p:nvCxnSpPr>
        <p:spPr>
          <a:xfrm rot="10800000">
            <a:off x="10009210" y="2376315"/>
            <a:ext cx="288028" cy="16561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hape 257"/>
          <p:cNvCxnSpPr>
            <a:stCxn id="192" idx="1"/>
            <a:endCxn id="60" idx="2"/>
          </p:cNvCxnSpPr>
          <p:nvPr/>
        </p:nvCxnSpPr>
        <p:spPr>
          <a:xfrm>
            <a:off x="10153226" y="5544665"/>
            <a:ext cx="2016219" cy="1296146"/>
          </a:xfrm>
          <a:prstGeom prst="bentConnector4">
            <a:avLst>
              <a:gd name="adj1" fmla="val 3571"/>
              <a:gd name="adj2" fmla="val 117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>
            <a:stCxn id="314" idx="2"/>
            <a:endCxn id="218" idx="0"/>
          </p:cNvCxnSpPr>
          <p:nvPr/>
        </p:nvCxnSpPr>
        <p:spPr>
          <a:xfrm flipH="1">
            <a:off x="12175589" y="2027444"/>
            <a:ext cx="4293" cy="196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hape 266"/>
          <p:cNvCxnSpPr>
            <a:stCxn id="218" idx="3"/>
            <a:endCxn id="226" idx="0"/>
          </p:cNvCxnSpPr>
          <p:nvPr/>
        </p:nvCxnSpPr>
        <p:spPr>
          <a:xfrm flipH="1">
            <a:off x="12186412" y="2404343"/>
            <a:ext cx="1423200" cy="2132211"/>
          </a:xfrm>
          <a:prstGeom prst="bentConnector4">
            <a:avLst>
              <a:gd name="adj1" fmla="val -16062"/>
              <a:gd name="adj2" fmla="val 9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69"/>
          <p:cNvCxnSpPr>
            <a:stCxn id="221" idx="3"/>
            <a:endCxn id="226" idx="0"/>
          </p:cNvCxnSpPr>
          <p:nvPr/>
        </p:nvCxnSpPr>
        <p:spPr>
          <a:xfrm flipH="1">
            <a:off x="12186412" y="2908399"/>
            <a:ext cx="1567216" cy="1628155"/>
          </a:xfrm>
          <a:prstGeom prst="bentConnector4">
            <a:avLst>
              <a:gd name="adj1" fmla="val -6320"/>
              <a:gd name="adj2" fmla="val 92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18" idx="2"/>
            <a:endCxn id="221" idx="0"/>
          </p:cNvCxnSpPr>
          <p:nvPr/>
        </p:nvCxnSpPr>
        <p:spPr>
          <a:xfrm>
            <a:off x="12175589" y="258436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1" idx="2"/>
            <a:endCxn id="15" idx="0"/>
          </p:cNvCxnSpPr>
          <p:nvPr/>
        </p:nvCxnSpPr>
        <p:spPr>
          <a:xfrm>
            <a:off x="12175589" y="3088419"/>
            <a:ext cx="10824" cy="7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5" idx="2"/>
            <a:endCxn id="224" idx="0"/>
          </p:cNvCxnSpPr>
          <p:nvPr/>
        </p:nvCxnSpPr>
        <p:spPr>
          <a:xfrm>
            <a:off x="12186413" y="3490643"/>
            <a:ext cx="0" cy="10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24" idx="2"/>
            <a:endCxn id="225" idx="0"/>
          </p:cNvCxnSpPr>
          <p:nvPr/>
        </p:nvCxnSpPr>
        <p:spPr>
          <a:xfrm>
            <a:off x="12186413" y="3922691"/>
            <a:ext cx="0" cy="10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25" idx="2"/>
            <a:endCxn id="226" idx="0"/>
          </p:cNvCxnSpPr>
          <p:nvPr/>
        </p:nvCxnSpPr>
        <p:spPr>
          <a:xfrm flipH="1">
            <a:off x="12186412" y="4354739"/>
            <a:ext cx="1" cy="18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105372"/>
            <a:ext cx="5400600" cy="5216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2565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25658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256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256591"/>
            <a:ext cx="1152128" cy="378043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256591"/>
            <a:ext cx="936104" cy="369240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70" y="878548"/>
            <a:ext cx="144017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3" y="50050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256590"/>
            <a:ext cx="936104" cy="369239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78548"/>
            <a:ext cx="108012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31" y="50050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78548"/>
            <a:ext cx="108012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7" y="50050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617541"/>
            <a:ext cx="1440160" cy="1436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40463" y="2995582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335821"/>
            <a:ext cx="504059" cy="12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450</Words>
  <Application>Microsoft Office PowerPoint</Application>
  <PresentationFormat>사용자 지정</PresentationFormat>
  <Paragraphs>135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393</cp:revision>
  <dcterms:created xsi:type="dcterms:W3CDTF">2019-01-20T23:07:08Z</dcterms:created>
  <dcterms:modified xsi:type="dcterms:W3CDTF">2019-01-24T00:00:55Z</dcterms:modified>
</cp:coreProperties>
</file>