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4401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1" autoAdjust="0"/>
    <p:restoredTop sz="78875" autoAdjust="0"/>
  </p:normalViewPr>
  <p:slideViewPr>
    <p:cSldViewPr>
      <p:cViewPr varScale="1">
        <p:scale>
          <a:sx n="87" d="100"/>
          <a:sy n="87" d="100"/>
        </p:scale>
        <p:origin x="-456" y="-82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9595-85B9-45FA-8361-8454E9D3F86D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9D4A-56D9-43DB-B733-7D1CE7A5D3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130430"/>
            <a:ext cx="1224153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0" y="274645"/>
            <a:ext cx="324040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5" y="274645"/>
            <a:ext cx="948118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4" y="4406907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4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5" y="1600207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9" y="1600207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7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7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7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73057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7" y="1435105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5" y="4800601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5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5" y="5367339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00207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6356357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E403-CF8D-48E8-A7F0-3359C62AF75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6356357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6356357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20"/>
          <p:cNvGrpSpPr/>
          <p:nvPr/>
        </p:nvGrpSpPr>
        <p:grpSpPr>
          <a:xfrm>
            <a:off x="6192786" y="116636"/>
            <a:ext cx="5976666" cy="6480720"/>
            <a:chOff x="4903492" y="1471097"/>
            <a:chExt cx="1837130" cy="892428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4903492" y="1510760"/>
              <a:ext cx="1837130" cy="852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0800000" flipV="1">
              <a:off x="4903492" y="1471097"/>
              <a:ext cx="1837128" cy="39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RemoveStudent(aName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178318" y="1124744"/>
            <a:ext cx="11432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TGradeData=(</a:t>
            </a:r>
            <a:endParaRPr lang="ko-KR" altLang="en-US" sz="1100" smtClean="0"/>
          </a:p>
          <a:p>
            <a:r>
              <a:rPr lang="en-US" altLang="ko-KR" sz="1100" smtClean="0"/>
              <a:t>iName : String</a:t>
            </a:r>
          </a:p>
          <a:p>
            <a:r>
              <a:rPr lang="en-US" altLang="ko-KR" sz="1100" smtClean="0"/>
              <a:t>iKor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iEng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iMath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iAvg : Double)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13520" y="0"/>
            <a:ext cx="2133597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100" smtClean="0"/>
              <a:t>fStudentArr  array of TGradeData</a:t>
            </a:r>
          </a:p>
          <a:p>
            <a:r>
              <a:rPr lang="en-US" altLang="ko-KR" sz="1100" smtClean="0"/>
              <a:t>fSumArr[3] of Int</a:t>
            </a:r>
          </a:p>
          <a:p>
            <a:r>
              <a:rPr lang="en-US" altLang="ko-KR" sz="1100" smtClean="0"/>
              <a:t>[0] = 0</a:t>
            </a:r>
          </a:p>
          <a:p>
            <a:r>
              <a:rPr lang="en-US" altLang="ko-KR" sz="1100" smtClean="0"/>
              <a:t>[1] = 0</a:t>
            </a:r>
          </a:p>
          <a:p>
            <a:r>
              <a:rPr lang="en-US" altLang="ko-KR" sz="1100" smtClean="0"/>
              <a:t>[2] = 0</a:t>
            </a:r>
          </a:p>
        </p:txBody>
      </p:sp>
      <p:grpSp>
        <p:nvGrpSpPr>
          <p:cNvPr id="4" name="그룹 20"/>
          <p:cNvGrpSpPr/>
          <p:nvPr/>
        </p:nvGrpSpPr>
        <p:grpSpPr>
          <a:xfrm>
            <a:off x="72109" y="116632"/>
            <a:ext cx="5472607" cy="6669360"/>
            <a:chOff x="4637386" y="1279642"/>
            <a:chExt cx="3158855" cy="3166683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4637386" y="1382213"/>
              <a:ext cx="3158855" cy="3064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4637386" y="1279642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err="1" smtClean="0">
                  <a:solidFill>
                    <a:schemeClr val="tx1"/>
                  </a:solidFill>
                </a:rPr>
                <a:t>AddStudent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aName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String,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aKor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aEng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aMath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6" name="순서도: 수행의 시작/종료 85"/>
          <p:cNvSpPr/>
          <p:nvPr/>
        </p:nvSpPr>
        <p:spPr>
          <a:xfrm>
            <a:off x="1888356" y="458107"/>
            <a:ext cx="1843773" cy="234589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1944774" y="836712"/>
            <a:ext cx="172773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3240460" y="3488185"/>
            <a:ext cx="2116658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Length(fStudentArr)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SetLength(fStudentArr, aIndex +1)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 rot="10800000" flipV="1">
            <a:off x="1296242" y="1353827"/>
            <a:ext cx="3024338" cy="1499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 rot="10800000" flipV="1">
            <a:off x="1296244" y="1355022"/>
            <a:ext cx="3024336" cy="32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= 0 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 Length(fStudentArr)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순서도: 판단 90"/>
          <p:cNvSpPr/>
          <p:nvPr/>
        </p:nvSpPr>
        <p:spPr>
          <a:xfrm>
            <a:off x="1515664" y="1805752"/>
            <a:ext cx="2588892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fStudentArr[i].iName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80418" y="1772815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3579998" y="2557038"/>
            <a:ext cx="688452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24839" y="2194991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97" name="순서도: 판단 96"/>
          <p:cNvSpPr/>
          <p:nvPr/>
        </p:nvSpPr>
        <p:spPr>
          <a:xfrm>
            <a:off x="2017202" y="3010012"/>
            <a:ext cx="1572318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&lt;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0" idx="2"/>
            <a:endCxn id="91" idx="0"/>
          </p:cNvCxnSpPr>
          <p:nvPr/>
        </p:nvCxnSpPr>
        <p:spPr>
          <a:xfrm>
            <a:off x="2808412" y="1684472"/>
            <a:ext cx="1698" cy="12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80928" y="3000140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48372" y="3429000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3579998" y="2204863"/>
            <a:ext cx="688452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680622" y="332656"/>
            <a:ext cx="86409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smtClean="0"/>
              <a:t>aIndex , i : Int</a:t>
            </a:r>
          </a:p>
        </p:txBody>
      </p:sp>
      <p:cxnSp>
        <p:nvCxnSpPr>
          <p:cNvPr id="123" name="Shape 122"/>
          <p:cNvCxnSpPr>
            <a:stCxn id="91" idx="3"/>
            <a:endCxn id="104" idx="0"/>
          </p:cNvCxnSpPr>
          <p:nvPr/>
        </p:nvCxnSpPr>
        <p:spPr>
          <a:xfrm flipH="1">
            <a:off x="3924224" y="2010191"/>
            <a:ext cx="180332" cy="194672"/>
          </a:xfrm>
          <a:prstGeom prst="bentConnector4">
            <a:avLst>
              <a:gd name="adj1" fmla="val 31"/>
              <a:gd name="adj2" fmla="val 464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6" idx="2"/>
            <a:endCxn id="87" idx="0"/>
          </p:cNvCxnSpPr>
          <p:nvPr/>
        </p:nvCxnSpPr>
        <p:spPr>
          <a:xfrm flipH="1">
            <a:off x="2808641" y="692696"/>
            <a:ext cx="160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87" idx="2"/>
            <a:endCxn id="90" idx="0"/>
          </p:cNvCxnSpPr>
          <p:nvPr/>
        </p:nvCxnSpPr>
        <p:spPr>
          <a:xfrm flipH="1">
            <a:off x="2808412" y="1196752"/>
            <a:ext cx="229" cy="15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 rot="10800000" flipV="1">
            <a:off x="975558" y="4976877"/>
            <a:ext cx="3661360" cy="756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fStudentArr[aIndex].iName = aName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fStudentArr[aIndex].iKor = aKor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fStudentArr[aIndex].iEng = aEng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fStudentArr[aIndex].iMath = aMath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fStudentArr[aIndex].iAvg = (aKor+aEng+aMath)/3</a:t>
            </a:r>
          </a:p>
        </p:txBody>
      </p:sp>
      <p:sp>
        <p:nvSpPr>
          <p:cNvPr id="152" name="직사각형 151"/>
          <p:cNvSpPr/>
          <p:nvPr/>
        </p:nvSpPr>
        <p:spPr>
          <a:xfrm rot="10800000" flipV="1">
            <a:off x="1559562" y="5927285"/>
            <a:ext cx="2491974" cy="219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DoOutput(aIndex, aName)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4" name="순서도: 수행의 시작/종료 153"/>
          <p:cNvSpPr/>
          <p:nvPr/>
        </p:nvSpPr>
        <p:spPr>
          <a:xfrm>
            <a:off x="1887362" y="6434771"/>
            <a:ext cx="1843773" cy="234589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/>
          <p:cNvCxnSpPr>
            <a:stCxn id="152" idx="2"/>
            <a:endCxn id="154" idx="0"/>
          </p:cNvCxnSpPr>
          <p:nvPr/>
        </p:nvCxnSpPr>
        <p:spPr>
          <a:xfrm>
            <a:off x="2805549" y="6146738"/>
            <a:ext cx="3700" cy="288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97" idx="3"/>
            <a:endCxn id="88" idx="0"/>
          </p:cNvCxnSpPr>
          <p:nvPr/>
        </p:nvCxnSpPr>
        <p:spPr>
          <a:xfrm>
            <a:off x="3589520" y="3214451"/>
            <a:ext cx="709269" cy="2737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 rot="10800000" flipV="1">
            <a:off x="1080221" y="4221088"/>
            <a:ext cx="345638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fSumArr[0]=fSumArr[0]-fStudentArr[aIndex].iKor+aKor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fSumArr[1]=fSumArr[1]-fStudentArr[aIndex].iEng+aEng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fSumArr[2]=fSumArr[2]-fStudentArr[aIndex].iMath+aMath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58" name="직선 화살표 연결선 257"/>
          <p:cNvCxnSpPr>
            <a:stCxn id="89" idx="2"/>
            <a:endCxn id="97" idx="0"/>
          </p:cNvCxnSpPr>
          <p:nvPr/>
        </p:nvCxnSpPr>
        <p:spPr>
          <a:xfrm flipH="1">
            <a:off x="2803361" y="2852935"/>
            <a:ext cx="5050" cy="157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>
            <a:stCxn id="149" idx="2"/>
            <a:endCxn id="152" idx="0"/>
          </p:cNvCxnSpPr>
          <p:nvPr/>
        </p:nvCxnSpPr>
        <p:spPr>
          <a:xfrm flipH="1">
            <a:off x="2805549" y="5733255"/>
            <a:ext cx="689" cy="1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순서도: 수행의 시작/종료 270"/>
          <p:cNvSpPr/>
          <p:nvPr/>
        </p:nvSpPr>
        <p:spPr>
          <a:xfrm>
            <a:off x="6919448" y="548680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10004878" y="548680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i, aIndex : Int</a:t>
            </a:r>
          </a:p>
          <a:p>
            <a:r>
              <a:rPr lang="en-US" altLang="ko-KR" sz="1000" smtClean="0"/>
              <a:t>aArrLeng : Int</a:t>
            </a:r>
          </a:p>
        </p:txBody>
      </p:sp>
      <p:grpSp>
        <p:nvGrpSpPr>
          <p:cNvPr id="277" name="그룹 196"/>
          <p:cNvGrpSpPr/>
          <p:nvPr/>
        </p:nvGrpSpPr>
        <p:grpSpPr>
          <a:xfrm>
            <a:off x="6224994" y="1916832"/>
            <a:ext cx="3707876" cy="1584176"/>
            <a:chOff x="-3169516" y="2060848"/>
            <a:chExt cx="3275828" cy="1152128"/>
          </a:xfrm>
        </p:grpSpPr>
        <p:sp>
          <p:nvSpPr>
            <p:cNvPr id="278" name="직사각형 277"/>
            <p:cNvSpPr/>
            <p:nvPr/>
          </p:nvSpPr>
          <p:spPr>
            <a:xfrm rot="10800000" flipV="1">
              <a:off x="-3168252" y="2060848"/>
              <a:ext cx="3274564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 = 0,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&lt; aArrLeng, 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 rot="10800000" flipV="1">
              <a:off x="-3169516" y="2060848"/>
              <a:ext cx="3275828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7762987" y="285293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9361140" y="2348880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285" name="순서도: 판단 284"/>
          <p:cNvSpPr/>
          <p:nvPr/>
        </p:nvSpPr>
        <p:spPr>
          <a:xfrm>
            <a:off x="6690172" y="2349110"/>
            <a:ext cx="2787448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fStudentArr[i].iName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90" name="직선 화살표 연결선 289"/>
          <p:cNvCxnSpPr>
            <a:stCxn id="285" idx="3"/>
            <a:endCxn id="303" idx="0"/>
          </p:cNvCxnSpPr>
          <p:nvPr/>
        </p:nvCxnSpPr>
        <p:spPr>
          <a:xfrm>
            <a:off x="9477620" y="2571645"/>
            <a:ext cx="4425" cy="20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>
            <a:stCxn id="285" idx="2"/>
            <a:endCxn id="279" idx="2"/>
          </p:cNvCxnSpPr>
          <p:nvPr/>
        </p:nvCxnSpPr>
        <p:spPr>
          <a:xfrm flipH="1">
            <a:off x="8078932" y="2794180"/>
            <a:ext cx="4964" cy="706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>
          <a:xfrm rot="10800000" flipV="1">
            <a:off x="7554894" y="1556792"/>
            <a:ext cx="103973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3" name="직사각형 302"/>
          <p:cNvSpPr/>
          <p:nvPr/>
        </p:nvSpPr>
        <p:spPr>
          <a:xfrm rot="10800000" flipV="1">
            <a:off x="9112192" y="2774303"/>
            <a:ext cx="739706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6" name="직사각형 305"/>
          <p:cNvSpPr/>
          <p:nvPr/>
        </p:nvSpPr>
        <p:spPr>
          <a:xfrm rot="10800000" flipV="1">
            <a:off x="9117062" y="3082212"/>
            <a:ext cx="728210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8" name="직선 화살표 연결선 307"/>
          <p:cNvCxnSpPr>
            <a:stCxn id="303" idx="2"/>
            <a:endCxn id="306" idx="0"/>
          </p:cNvCxnSpPr>
          <p:nvPr/>
        </p:nvCxnSpPr>
        <p:spPr>
          <a:xfrm flipH="1">
            <a:off x="9481167" y="2998191"/>
            <a:ext cx="878" cy="84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/>
          <p:cNvCxnSpPr>
            <a:stCxn id="104" idx="2"/>
            <a:endCxn id="93" idx="0"/>
          </p:cNvCxnSpPr>
          <p:nvPr/>
        </p:nvCxnSpPr>
        <p:spPr>
          <a:xfrm>
            <a:off x="3924224" y="2428751"/>
            <a:ext cx="0" cy="12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/>
          <p:cNvCxnSpPr>
            <a:stCxn id="91" idx="2"/>
            <a:endCxn id="89" idx="2"/>
          </p:cNvCxnSpPr>
          <p:nvPr/>
        </p:nvCxnSpPr>
        <p:spPr>
          <a:xfrm flipH="1">
            <a:off x="2808411" y="2214630"/>
            <a:ext cx="1699" cy="63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/>
          <p:cNvCxnSpPr>
            <a:stCxn id="278" idx="2"/>
            <a:endCxn id="285" idx="0"/>
          </p:cNvCxnSpPr>
          <p:nvPr/>
        </p:nvCxnSpPr>
        <p:spPr>
          <a:xfrm>
            <a:off x="8079647" y="2239019"/>
            <a:ext cx="4249" cy="11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화살표 연결선 347"/>
          <p:cNvCxnSpPr>
            <a:stCxn id="271" idx="2"/>
            <a:endCxn id="388" idx="0"/>
          </p:cNvCxnSpPr>
          <p:nvPr/>
        </p:nvCxnSpPr>
        <p:spPr>
          <a:xfrm>
            <a:off x="8059875" y="836712"/>
            <a:ext cx="1426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/>
          <p:cNvCxnSpPr>
            <a:stCxn id="301" idx="2"/>
            <a:endCxn id="279" idx="0"/>
          </p:cNvCxnSpPr>
          <p:nvPr/>
        </p:nvCxnSpPr>
        <p:spPr>
          <a:xfrm>
            <a:off x="8074763" y="1780680"/>
            <a:ext cx="4169" cy="13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순서도: 판단 359"/>
          <p:cNvSpPr/>
          <p:nvPr/>
        </p:nvSpPr>
        <p:spPr>
          <a:xfrm>
            <a:off x="7297972" y="3677276"/>
            <a:ext cx="1572318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&gt;=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279" idx="2"/>
            <a:endCxn id="360" idx="0"/>
          </p:cNvCxnSpPr>
          <p:nvPr/>
        </p:nvCxnSpPr>
        <p:spPr>
          <a:xfrm>
            <a:off x="8078932" y="3501008"/>
            <a:ext cx="5199" cy="17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7822422" y="4077072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367" name="순서도: 수행의 시작/종료 366"/>
          <p:cNvSpPr/>
          <p:nvPr/>
        </p:nvSpPr>
        <p:spPr>
          <a:xfrm>
            <a:off x="6972456" y="6237312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6" name="직사각형 375"/>
          <p:cNvSpPr/>
          <p:nvPr/>
        </p:nvSpPr>
        <p:spPr>
          <a:xfrm rot="10800000" flipV="1">
            <a:off x="8171386" y="4985433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fStudentArr[aIndex]=fStudentArr[aArrLeng -1]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8758526" y="3717032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381" name="직사각형 380"/>
          <p:cNvSpPr/>
          <p:nvPr/>
        </p:nvSpPr>
        <p:spPr>
          <a:xfrm rot="10800000" flipV="1">
            <a:off x="8176508" y="5340964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SetLegnth(fStudentArr, aArrLeng - 1)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8" name="직사각형 387"/>
          <p:cNvSpPr/>
          <p:nvPr/>
        </p:nvSpPr>
        <p:spPr>
          <a:xfrm rot="10800000" flipV="1">
            <a:off x="6885692" y="980728"/>
            <a:ext cx="237689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aArrLeng=Length(fStudentArr)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2" name="직선 화살표 연결선 391"/>
          <p:cNvCxnSpPr>
            <a:endCxn id="301" idx="0"/>
          </p:cNvCxnSpPr>
          <p:nvPr/>
        </p:nvCxnSpPr>
        <p:spPr>
          <a:xfrm>
            <a:off x="8074137" y="1420640"/>
            <a:ext cx="626" cy="13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화살표 연결선 395"/>
          <p:cNvCxnSpPr>
            <a:stCxn id="376" idx="2"/>
            <a:endCxn id="381" idx="0"/>
          </p:cNvCxnSpPr>
          <p:nvPr/>
        </p:nvCxnSpPr>
        <p:spPr>
          <a:xfrm>
            <a:off x="10131415" y="5209321"/>
            <a:ext cx="5122" cy="131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직사각형 399"/>
          <p:cNvSpPr/>
          <p:nvPr/>
        </p:nvSpPr>
        <p:spPr>
          <a:xfrm rot="10800000" flipV="1">
            <a:off x="8177386" y="5725391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DoOutput(-1, aName)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 rot="10800000" flipV="1">
            <a:off x="8176508" y="4221088"/>
            <a:ext cx="39149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fSumArr[0]=fSumArr[0] - fStudentArr[aIndex].iKor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fSumArr[1]=fSumArr [1] - fStudentArr[aIndex].iEng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fSumArr[2]=fSumArr [2] - fStudentArr[aIndex].iMath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06" name="직선 화살표 연결선 405"/>
          <p:cNvCxnSpPr>
            <a:stCxn id="381" idx="2"/>
            <a:endCxn id="400" idx="0"/>
          </p:cNvCxnSpPr>
          <p:nvPr/>
        </p:nvCxnSpPr>
        <p:spPr>
          <a:xfrm>
            <a:off x="10136537" y="5564852"/>
            <a:ext cx="878" cy="160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화살표 연결선 421"/>
          <p:cNvCxnSpPr>
            <a:stCxn id="404" idx="2"/>
            <a:endCxn id="376" idx="0"/>
          </p:cNvCxnSpPr>
          <p:nvPr/>
        </p:nvCxnSpPr>
        <p:spPr>
          <a:xfrm flipH="1">
            <a:off x="10131415" y="4797152"/>
            <a:ext cx="2561" cy="188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78" idx="2"/>
            <a:endCxn id="404" idx="0"/>
          </p:cNvCxnSpPr>
          <p:nvPr/>
        </p:nvCxnSpPr>
        <p:spPr>
          <a:xfrm rot="16200000" flipH="1">
            <a:off x="9322030" y="3409142"/>
            <a:ext cx="350168" cy="1273724"/>
          </a:xfrm>
          <a:prstGeom prst="bentConnector3">
            <a:avLst>
              <a:gd name="adj1" fmla="val -17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60" idx="2"/>
            <a:endCxn id="367" idx="0"/>
          </p:cNvCxnSpPr>
          <p:nvPr/>
        </p:nvCxnSpPr>
        <p:spPr>
          <a:xfrm>
            <a:off x="8084131" y="4086154"/>
            <a:ext cx="28752" cy="215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00" idx="2"/>
          </p:cNvCxnSpPr>
          <p:nvPr/>
        </p:nvCxnSpPr>
        <p:spPr>
          <a:xfrm rot="5400000">
            <a:off x="9065202" y="5021082"/>
            <a:ext cx="144017" cy="20004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7" idx="2"/>
            <a:endCxn id="175" idx="0"/>
          </p:cNvCxnSpPr>
          <p:nvPr/>
        </p:nvCxnSpPr>
        <p:spPr>
          <a:xfrm>
            <a:off x="2803361" y="3418890"/>
            <a:ext cx="5053" cy="802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75" idx="2"/>
            <a:endCxn id="149" idx="0"/>
          </p:cNvCxnSpPr>
          <p:nvPr/>
        </p:nvCxnSpPr>
        <p:spPr>
          <a:xfrm flipH="1">
            <a:off x="2806238" y="4797152"/>
            <a:ext cx="2176" cy="17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88" idx="2"/>
          </p:cNvCxnSpPr>
          <p:nvPr/>
        </p:nvCxnSpPr>
        <p:spPr>
          <a:xfrm rot="5400000">
            <a:off x="3445589" y="3223871"/>
            <a:ext cx="216025" cy="14903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 rot="10800000" flipV="1">
            <a:off x="288132" y="285679"/>
            <a:ext cx="11377264" cy="6525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 rot="10800000" flipV="1">
            <a:off x="288132" y="-46976"/>
            <a:ext cx="11088322" cy="33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DoOuput(aArrIndex : Integer, aName : String)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4" name="순서도: 수행의 시작/종료 103"/>
          <p:cNvSpPr/>
          <p:nvPr/>
        </p:nvSpPr>
        <p:spPr>
          <a:xfrm>
            <a:off x="1281754" y="335107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순서도: 수행의 시작/종료 104"/>
          <p:cNvSpPr/>
          <p:nvPr/>
        </p:nvSpPr>
        <p:spPr>
          <a:xfrm>
            <a:off x="1312720" y="6486178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순서도: 판단 50"/>
          <p:cNvSpPr/>
          <p:nvPr/>
        </p:nvSpPr>
        <p:spPr>
          <a:xfrm>
            <a:off x="1461124" y="1055187"/>
            <a:ext cx="1923352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aArrIndex &lt; 0</a:t>
            </a:r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347090" y="4517674"/>
            <a:ext cx="416480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StringGrid.Cells[0, aGridIndex] = fStudentArr[aArrIndex].iname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StringGrid.Cells[1, aGridIndex] = IntToStr(fStudentArr[aArrIndex].iKor)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StringGrid.Cells[2, aGridIndex] = IntToStr(fStudentArr[aArrIndex].iEng)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StringGrid.Cells[3, aGridIndex] = IntToStr(fStudentArr[aArrIndex].iMath)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StringGrid.Cells[4, aGridIndex] = FloatToStr(fStudentArr[aArrIndex].iAvg)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56484" y="1055187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68" name="직사각형 67"/>
          <p:cNvSpPr/>
          <p:nvPr/>
        </p:nvSpPr>
        <p:spPr>
          <a:xfrm rot="10800000" flipV="1">
            <a:off x="7560940" y="717728"/>
            <a:ext cx="37444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1 , i &lt; StringGride.RowCount</a:t>
            </a:r>
          </a:p>
        </p:txBody>
      </p:sp>
      <p:cxnSp>
        <p:nvCxnSpPr>
          <p:cNvPr id="75" name="직선 화살표 연결선 74"/>
          <p:cNvCxnSpPr>
            <a:stCxn id="51" idx="2"/>
            <a:endCxn id="157" idx="0"/>
          </p:cNvCxnSpPr>
          <p:nvPr/>
        </p:nvCxnSpPr>
        <p:spPr>
          <a:xfrm>
            <a:off x="2422800" y="1500257"/>
            <a:ext cx="858" cy="1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 rot="10800000" flipV="1">
            <a:off x="465100" y="5507178"/>
            <a:ext cx="394523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KorPanel.Caption= fSumArr[0]/(StringGrid.RowCount-1)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EngPanel.Caption=fSumArr[1]/(StringGrid.RowCount-1)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Math.Caption=fSumArr[2]/(StringGrid.RowCount-1)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TotalPanel.Caption=(fSumArr[0]+fSumArr[1]+fSumArr[1])/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             ((StringGrid.RowCount-1)*3)</a:t>
            </a:r>
          </a:p>
        </p:txBody>
      </p:sp>
      <p:cxnSp>
        <p:nvCxnSpPr>
          <p:cNvPr id="112" name="직선 화살표 연결선 111"/>
          <p:cNvCxnSpPr>
            <a:stCxn id="99" idx="2"/>
            <a:endCxn id="105" idx="0"/>
          </p:cNvCxnSpPr>
          <p:nvPr/>
        </p:nvCxnSpPr>
        <p:spPr>
          <a:xfrm>
            <a:off x="2437718" y="6371274"/>
            <a:ext cx="15429" cy="114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232348" y="1487235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7560940" y="1005760"/>
            <a:ext cx="374441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1084" y="293917"/>
            <a:ext cx="2448272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smtClean="0"/>
              <a:t>i, aGridIndex : Int, </a:t>
            </a:r>
          </a:p>
        </p:txBody>
      </p:sp>
      <p:cxnSp>
        <p:nvCxnSpPr>
          <p:cNvPr id="35" name="직선 화살표 연결선 34"/>
          <p:cNvCxnSpPr>
            <a:stCxn id="33" idx="2"/>
            <a:endCxn id="93" idx="0"/>
          </p:cNvCxnSpPr>
          <p:nvPr/>
        </p:nvCxnSpPr>
        <p:spPr>
          <a:xfrm flipH="1">
            <a:off x="9430954" y="2085880"/>
            <a:ext cx="2194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/>
          <p:cNvSpPr/>
          <p:nvPr/>
        </p:nvSpPr>
        <p:spPr>
          <a:xfrm>
            <a:off x="8012016" y="1110719"/>
            <a:ext cx="2859456" cy="30105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StringGrid[0, i] = aName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801300" y="1067895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7124" y="1390513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10225236" y="1437807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GridIndex = i</a:t>
            </a: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10225236" y="1750553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</a:p>
        </p:txBody>
      </p:sp>
      <p:cxnSp>
        <p:nvCxnSpPr>
          <p:cNvPr id="49" name="Shape 48"/>
          <p:cNvCxnSpPr>
            <a:stCxn id="39" idx="3"/>
            <a:endCxn id="46" idx="0"/>
          </p:cNvCxnSpPr>
          <p:nvPr/>
        </p:nvCxnSpPr>
        <p:spPr>
          <a:xfrm flipH="1">
            <a:off x="10693288" y="1261246"/>
            <a:ext cx="178184" cy="176561"/>
          </a:xfrm>
          <a:prstGeom prst="bentConnector4">
            <a:avLst>
              <a:gd name="adj1" fmla="val -3467"/>
              <a:gd name="adj2" fmla="val 59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6" idx="2"/>
            <a:endCxn id="47" idx="0"/>
          </p:cNvCxnSpPr>
          <p:nvPr/>
        </p:nvCxnSpPr>
        <p:spPr>
          <a:xfrm>
            <a:off x="10693288" y="1653831"/>
            <a:ext cx="0" cy="96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9" idx="2"/>
            <a:endCxn id="33" idx="2"/>
          </p:cNvCxnSpPr>
          <p:nvPr/>
        </p:nvCxnSpPr>
        <p:spPr>
          <a:xfrm flipH="1">
            <a:off x="9433148" y="1411773"/>
            <a:ext cx="8596" cy="674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3" idx="0"/>
            <a:endCxn id="39" idx="0"/>
          </p:cNvCxnSpPr>
          <p:nvPr/>
        </p:nvCxnSpPr>
        <p:spPr>
          <a:xfrm>
            <a:off x="9433148" y="1005760"/>
            <a:ext cx="8596" cy="104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1" idx="3"/>
          </p:cNvCxnSpPr>
          <p:nvPr/>
        </p:nvCxnSpPr>
        <p:spPr>
          <a:xfrm>
            <a:off x="3384476" y="1277722"/>
            <a:ext cx="4176464" cy="16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판단 92"/>
          <p:cNvSpPr/>
          <p:nvPr/>
        </p:nvSpPr>
        <p:spPr>
          <a:xfrm>
            <a:off x="8001226" y="2301903"/>
            <a:ext cx="2859456" cy="30105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</a:t>
            </a:r>
            <a:r>
              <a:rPr lang="en-US" altLang="ko-KR" sz="1000" smtClean="0">
                <a:solidFill>
                  <a:schemeClr val="tx1"/>
                </a:solidFill>
              </a:rPr>
              <a:t>&lt; 0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93" idx="3"/>
          </p:cNvCxnSpPr>
          <p:nvPr/>
        </p:nvCxnSpPr>
        <p:spPr>
          <a:xfrm flipH="1">
            <a:off x="2467965" y="2452430"/>
            <a:ext cx="8392717" cy="3966991"/>
          </a:xfrm>
          <a:prstGeom prst="bentConnector3">
            <a:avLst>
              <a:gd name="adj1" fmla="val -56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801300" y="2301903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721180" y="2589935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grpSp>
        <p:nvGrpSpPr>
          <p:cNvPr id="130" name="그룹 129"/>
          <p:cNvGrpSpPr/>
          <p:nvPr/>
        </p:nvGrpSpPr>
        <p:grpSpPr>
          <a:xfrm>
            <a:off x="7674476" y="2805957"/>
            <a:ext cx="3528392" cy="1584176"/>
            <a:chOff x="5256684" y="3284985"/>
            <a:chExt cx="2880320" cy="480053"/>
          </a:xfrm>
        </p:grpSpPr>
        <p:sp>
          <p:nvSpPr>
            <p:cNvPr id="55" name="직사각형 54"/>
            <p:cNvSpPr/>
            <p:nvPr/>
          </p:nvSpPr>
          <p:spPr>
            <a:xfrm rot="10800000" flipV="1">
              <a:off x="5256684" y="3284985"/>
              <a:ext cx="2880320" cy="6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 = aGridIndex, i &lt; StringGrid.RowCount -1, 1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 rot="10800000" flipV="1">
              <a:off x="5256684" y="3350447"/>
              <a:ext cx="2880320" cy="414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 rot="10800000" flipV="1">
            <a:off x="7913360" y="3165999"/>
            <a:ext cx="306339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StringGrid.Cells[0, i] = StringGrid.Cells[0, i+1] StringGrid.Cells[1, i] = StringGrid.Cells[1, i+1] StringGrid.Cells[2, i] = StringGrid.Cells[2, i+1] StringGrid.Cells[3, i] = StringGrid.Cells[3, i+1] StringGrid.Cells[4, i] = StringGrid.Cells[4, i+1]</a:t>
            </a:r>
          </a:p>
        </p:txBody>
      </p:sp>
      <p:cxnSp>
        <p:nvCxnSpPr>
          <p:cNvPr id="116" name="직선 화살표 연결선 115"/>
          <p:cNvCxnSpPr>
            <a:stCxn id="93" idx="2"/>
            <a:endCxn id="55" idx="0"/>
          </p:cNvCxnSpPr>
          <p:nvPr/>
        </p:nvCxnSpPr>
        <p:spPr>
          <a:xfrm>
            <a:off x="9430954" y="2602957"/>
            <a:ext cx="7718" cy="20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11" idx="0"/>
            <a:endCxn id="114" idx="0"/>
          </p:cNvCxnSpPr>
          <p:nvPr/>
        </p:nvCxnSpPr>
        <p:spPr>
          <a:xfrm>
            <a:off x="9438672" y="3021984"/>
            <a:ext cx="6384" cy="14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4" idx="2"/>
            <a:endCxn id="111" idx="2"/>
          </p:cNvCxnSpPr>
          <p:nvPr/>
        </p:nvCxnSpPr>
        <p:spPr>
          <a:xfrm flipH="1">
            <a:off x="9438672" y="4174111"/>
            <a:ext cx="638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 rot="10800000" flipV="1">
            <a:off x="7999092" y="4606158"/>
            <a:ext cx="287421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= StringGrid.RowCount -1</a:t>
            </a:r>
          </a:p>
        </p:txBody>
      </p:sp>
      <p:sp>
        <p:nvSpPr>
          <p:cNvPr id="157" name="직사각형 156"/>
          <p:cNvSpPr/>
          <p:nvPr/>
        </p:nvSpPr>
        <p:spPr>
          <a:xfrm rot="10800000" flipV="1">
            <a:off x="551450" y="1643457"/>
            <a:ext cx="37444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1 , i &lt; StringGrid.RowCount</a:t>
            </a:r>
          </a:p>
        </p:txBody>
      </p:sp>
      <p:sp>
        <p:nvSpPr>
          <p:cNvPr id="158" name="직사각형 157"/>
          <p:cNvSpPr/>
          <p:nvPr/>
        </p:nvSpPr>
        <p:spPr>
          <a:xfrm rot="10800000" flipV="1">
            <a:off x="551450" y="1931490"/>
            <a:ext cx="3744416" cy="874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59" name="순서도: 판단 158"/>
          <p:cNvSpPr/>
          <p:nvPr/>
        </p:nvSpPr>
        <p:spPr>
          <a:xfrm>
            <a:off x="1002526" y="2062484"/>
            <a:ext cx="2859456" cy="30105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StringGrid[0, i] = aName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791810" y="1993625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135626" y="2353666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sp>
        <p:nvSpPr>
          <p:cNvPr id="162" name="직사각형 161"/>
          <p:cNvSpPr/>
          <p:nvPr/>
        </p:nvSpPr>
        <p:spPr>
          <a:xfrm rot="10800000" flipV="1">
            <a:off x="3215746" y="2363537"/>
            <a:ext cx="936104" cy="154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i</a:t>
            </a:r>
          </a:p>
        </p:txBody>
      </p:sp>
      <p:sp>
        <p:nvSpPr>
          <p:cNvPr id="163" name="직사각형 162"/>
          <p:cNvSpPr/>
          <p:nvPr/>
        </p:nvSpPr>
        <p:spPr>
          <a:xfrm rot="10800000" flipV="1">
            <a:off x="3215746" y="2631125"/>
            <a:ext cx="936104" cy="129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</a:p>
        </p:txBody>
      </p:sp>
      <p:cxnSp>
        <p:nvCxnSpPr>
          <p:cNvPr id="164" name="Shape 163"/>
          <p:cNvCxnSpPr>
            <a:stCxn id="159" idx="3"/>
            <a:endCxn id="162" idx="0"/>
          </p:cNvCxnSpPr>
          <p:nvPr/>
        </p:nvCxnSpPr>
        <p:spPr>
          <a:xfrm flipH="1">
            <a:off x="3683798" y="2213011"/>
            <a:ext cx="178184" cy="150526"/>
          </a:xfrm>
          <a:prstGeom prst="bentConnector4">
            <a:avLst>
              <a:gd name="adj1" fmla="val -4333"/>
              <a:gd name="adj2" fmla="val 6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62" idx="2"/>
            <a:endCxn id="163" idx="0"/>
          </p:cNvCxnSpPr>
          <p:nvPr/>
        </p:nvCxnSpPr>
        <p:spPr>
          <a:xfrm>
            <a:off x="3683798" y="2517927"/>
            <a:ext cx="0" cy="113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9" idx="2"/>
            <a:endCxn id="158" idx="2"/>
          </p:cNvCxnSpPr>
          <p:nvPr/>
        </p:nvCxnSpPr>
        <p:spPr>
          <a:xfrm flipH="1">
            <a:off x="2423658" y="2363538"/>
            <a:ext cx="8596" cy="442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8" idx="0"/>
            <a:endCxn id="159" idx="0"/>
          </p:cNvCxnSpPr>
          <p:nvPr/>
        </p:nvCxnSpPr>
        <p:spPr>
          <a:xfrm>
            <a:off x="2423658" y="1931490"/>
            <a:ext cx="8596" cy="130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248698" y="2822435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199" name="직사각형 198"/>
          <p:cNvSpPr/>
          <p:nvPr/>
        </p:nvSpPr>
        <p:spPr>
          <a:xfrm rot="10800000" flipV="1">
            <a:off x="1960792" y="734203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-1</a:t>
            </a:r>
          </a:p>
        </p:txBody>
      </p:sp>
      <p:cxnSp>
        <p:nvCxnSpPr>
          <p:cNvPr id="203" name="직선 화살표 연결선 202"/>
          <p:cNvCxnSpPr>
            <a:stCxn id="104" idx="2"/>
            <a:endCxn id="199" idx="0"/>
          </p:cNvCxnSpPr>
          <p:nvPr/>
        </p:nvCxnSpPr>
        <p:spPr>
          <a:xfrm>
            <a:off x="2422181" y="623139"/>
            <a:ext cx="6663" cy="11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99" idx="2"/>
            <a:endCxn id="51" idx="0"/>
          </p:cNvCxnSpPr>
          <p:nvPr/>
        </p:nvCxnSpPr>
        <p:spPr>
          <a:xfrm flipH="1">
            <a:off x="2422800" y="950227"/>
            <a:ext cx="6044" cy="10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순서도: 판단 211"/>
          <p:cNvSpPr/>
          <p:nvPr/>
        </p:nvSpPr>
        <p:spPr>
          <a:xfrm>
            <a:off x="1464974" y="2877967"/>
            <a:ext cx="1923352" cy="21602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&lt; 0</a:t>
            </a:r>
          </a:p>
        </p:txBody>
      </p:sp>
      <p:cxnSp>
        <p:nvCxnSpPr>
          <p:cNvPr id="291" name="직선 화살표 연결선 290"/>
          <p:cNvCxnSpPr>
            <a:stCxn id="111" idx="2"/>
            <a:endCxn id="135" idx="0"/>
          </p:cNvCxnSpPr>
          <p:nvPr/>
        </p:nvCxnSpPr>
        <p:spPr>
          <a:xfrm flipH="1">
            <a:off x="9436200" y="4390133"/>
            <a:ext cx="2472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hape 294"/>
          <p:cNvCxnSpPr>
            <a:stCxn id="135" idx="2"/>
          </p:cNvCxnSpPr>
          <p:nvPr/>
        </p:nvCxnSpPr>
        <p:spPr>
          <a:xfrm rot="5400000">
            <a:off x="5631313" y="1632711"/>
            <a:ext cx="615417" cy="69943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232348" y="3093991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cxnSp>
        <p:nvCxnSpPr>
          <p:cNvPr id="144" name="꺾인 연결선 143"/>
          <p:cNvCxnSpPr>
            <a:stCxn id="212" idx="2"/>
            <a:endCxn id="54" idx="0"/>
          </p:cNvCxnSpPr>
          <p:nvPr/>
        </p:nvCxnSpPr>
        <p:spPr>
          <a:xfrm rot="16200000" flipH="1">
            <a:off x="1716229" y="3804412"/>
            <a:ext cx="1423683" cy="2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54" idx="2"/>
            <a:endCxn id="99" idx="0"/>
          </p:cNvCxnSpPr>
          <p:nvPr/>
        </p:nvCxnSpPr>
        <p:spPr>
          <a:xfrm>
            <a:off x="2429490" y="5381770"/>
            <a:ext cx="8228" cy="125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>
            <a:stCxn id="158" idx="2"/>
            <a:endCxn id="212" idx="0"/>
          </p:cNvCxnSpPr>
          <p:nvPr/>
        </p:nvCxnSpPr>
        <p:spPr>
          <a:xfrm>
            <a:off x="2423658" y="2805959"/>
            <a:ext cx="299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/>
          <p:cNvSpPr/>
          <p:nvPr/>
        </p:nvSpPr>
        <p:spPr>
          <a:xfrm rot="10800000" flipV="1">
            <a:off x="2584150" y="3997141"/>
            <a:ext cx="2808312" cy="176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StringGrid.RowCount -1</a:t>
            </a:r>
          </a:p>
        </p:txBody>
      </p:sp>
      <p:cxnSp>
        <p:nvCxnSpPr>
          <p:cNvPr id="272" name="Shape 271"/>
          <p:cNvCxnSpPr>
            <a:stCxn id="228" idx="2"/>
          </p:cNvCxnSpPr>
          <p:nvPr/>
        </p:nvCxnSpPr>
        <p:spPr>
          <a:xfrm rot="5400000">
            <a:off x="3159758" y="3470966"/>
            <a:ext cx="125405" cy="15316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직사각형 277"/>
          <p:cNvSpPr/>
          <p:nvPr/>
        </p:nvSpPr>
        <p:spPr>
          <a:xfrm rot="10800000" flipV="1">
            <a:off x="2584150" y="3670055"/>
            <a:ext cx="2808312" cy="176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= StringGrid.RowCount +1</a:t>
            </a:r>
          </a:p>
        </p:txBody>
      </p:sp>
      <p:cxnSp>
        <p:nvCxnSpPr>
          <p:cNvPr id="292" name="직선 화살표 연결선 291"/>
          <p:cNvCxnSpPr>
            <a:stCxn id="278" idx="2"/>
            <a:endCxn id="228" idx="0"/>
          </p:cNvCxnSpPr>
          <p:nvPr/>
        </p:nvCxnSpPr>
        <p:spPr>
          <a:xfrm>
            <a:off x="3988306" y="3847024"/>
            <a:ext cx="0" cy="150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 rot="10800000" flipV="1">
            <a:off x="5616724" y="3526039"/>
            <a:ext cx="108012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1</a:t>
            </a:r>
          </a:p>
        </p:txBody>
      </p:sp>
      <p:sp>
        <p:nvSpPr>
          <p:cNvPr id="308" name="순서도: 판단 307"/>
          <p:cNvSpPr/>
          <p:nvPr/>
        </p:nvSpPr>
        <p:spPr>
          <a:xfrm>
            <a:off x="2592388" y="3165999"/>
            <a:ext cx="2787448" cy="360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StringGrid.RowCount[1] = ''</a:t>
            </a:r>
          </a:p>
        </p:txBody>
      </p:sp>
      <p:cxnSp>
        <p:nvCxnSpPr>
          <p:cNvPr id="313" name="Shape 312"/>
          <p:cNvCxnSpPr>
            <a:stCxn id="212" idx="3"/>
            <a:endCxn id="308" idx="0"/>
          </p:cNvCxnSpPr>
          <p:nvPr/>
        </p:nvCxnSpPr>
        <p:spPr>
          <a:xfrm>
            <a:off x="3388326" y="2985979"/>
            <a:ext cx="597786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/>
          <p:cNvCxnSpPr>
            <a:stCxn id="308" idx="2"/>
            <a:endCxn id="278" idx="0"/>
          </p:cNvCxnSpPr>
          <p:nvPr/>
        </p:nvCxnSpPr>
        <p:spPr>
          <a:xfrm>
            <a:off x="3986112" y="3526039"/>
            <a:ext cx="219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hape 318"/>
          <p:cNvCxnSpPr>
            <a:stCxn id="308" idx="3"/>
            <a:endCxn id="305" idx="0"/>
          </p:cNvCxnSpPr>
          <p:nvPr/>
        </p:nvCxnSpPr>
        <p:spPr>
          <a:xfrm>
            <a:off x="5379836" y="3346019"/>
            <a:ext cx="776948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320"/>
          <p:cNvCxnSpPr>
            <a:stCxn id="305" idx="2"/>
          </p:cNvCxnSpPr>
          <p:nvPr/>
        </p:nvCxnSpPr>
        <p:spPr>
          <a:xfrm rot="5400000">
            <a:off x="3942538" y="2175889"/>
            <a:ext cx="720080" cy="3708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256684" y="3165999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72508" y="3526039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288132" y="476674"/>
            <a:ext cx="7704852" cy="5904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0800000" flipV="1">
            <a:off x="1008213" y="548679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008213" y="836711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1008213" y="1124743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1008213" y="1412775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648174" y="2780927"/>
            <a:ext cx="684076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4824637" y="1343104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삭제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096445" y="1340768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추가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648174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016326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국어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384478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영어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4752630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수학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6120782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156" y="5576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이름</a:t>
            </a:r>
            <a:endParaRPr lang="ko-KR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504156" y="8457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국</a:t>
            </a:r>
            <a:r>
              <a:rPr lang="ko-KR" altLang="en-US" sz="1100"/>
              <a:t>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156" y="1133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영어</a:t>
            </a:r>
            <a:endParaRPr lang="ko-KR" alt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504156" y="14217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수학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1512273" y="116632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TEdit</a:t>
            </a:r>
            <a:endParaRPr lang="ko-KR" altLang="en-US" sz="1100"/>
          </a:p>
        </p:txBody>
      </p:sp>
      <p:cxnSp>
        <p:nvCxnSpPr>
          <p:cNvPr id="24" name="직선 화살표 연결선 23"/>
          <p:cNvCxnSpPr>
            <a:stCxn id="6" idx="0"/>
            <a:endCxn id="22" idx="2"/>
          </p:cNvCxnSpPr>
          <p:nvPr/>
        </p:nvCxnSpPr>
        <p:spPr>
          <a:xfrm flipV="1">
            <a:off x="1692289" y="378242"/>
            <a:ext cx="71015" cy="17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1025" y="2420888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TStringGrid</a:t>
            </a:r>
            <a:endParaRPr lang="en-US" altLang="ko-KR" sz="11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672507" y="76470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TButton</a:t>
            </a:r>
            <a:endParaRPr lang="ko-KR" altLang="en-US" sz="1100"/>
          </a:p>
        </p:txBody>
      </p:sp>
      <p:sp>
        <p:nvSpPr>
          <p:cNvPr id="30" name="TextBox 29"/>
          <p:cNvSpPr txBox="1"/>
          <p:nvPr/>
        </p:nvSpPr>
        <p:spPr>
          <a:xfrm>
            <a:off x="8425037" y="558924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TPanel</a:t>
            </a:r>
            <a:endParaRPr lang="ko-KR" altLang="en-US" sz="1100"/>
          </a:p>
        </p:txBody>
      </p:sp>
      <p:cxnSp>
        <p:nvCxnSpPr>
          <p:cNvPr id="32" name="직선 화살표 연결선 31"/>
          <p:cNvCxnSpPr>
            <a:stCxn id="12" idx="0"/>
            <a:endCxn id="29" idx="2"/>
          </p:cNvCxnSpPr>
          <p:nvPr/>
        </p:nvCxnSpPr>
        <p:spPr>
          <a:xfrm flipV="1">
            <a:off x="3780521" y="1026314"/>
            <a:ext cx="235189" cy="314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0"/>
            <a:endCxn id="28" idx="1"/>
          </p:cNvCxnSpPr>
          <p:nvPr/>
        </p:nvCxnSpPr>
        <p:spPr>
          <a:xfrm flipV="1">
            <a:off x="6804858" y="2551693"/>
            <a:ext cx="1476167" cy="229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648174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2016326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국어평균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3384478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영어평균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752630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수학평균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6120782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en-US" altLang="ko-KR" sz="1200" err="1" smtClean="0">
                <a:solidFill>
                  <a:schemeClr val="tx1"/>
                </a:solidFill>
              </a:rPr>
              <a:t>ToTal</a:t>
            </a:r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48173" y="3068960"/>
            <a:ext cx="6840760" cy="2520280"/>
            <a:chOff x="648172" y="3068960"/>
            <a:chExt cx="6840760" cy="288032"/>
          </a:xfrm>
        </p:grpSpPr>
        <p:sp>
          <p:nvSpPr>
            <p:cNvPr id="45" name="직사각형 44"/>
            <p:cNvSpPr/>
            <p:nvPr/>
          </p:nvSpPr>
          <p:spPr>
            <a:xfrm rot="10800000" flipV="1">
              <a:off x="648172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0800000" flipV="1">
              <a:off x="2016324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10800000" flipV="1">
              <a:off x="3384476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0800000" flipV="1">
              <a:off x="4752628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 rot="10800000" flipV="1">
              <a:off x="6120780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>
            <a:off x="1008212" y="2420888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169" y="220486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Key</a:t>
            </a:r>
            <a:r>
              <a:rPr lang="ko-KR" altLang="en-US" sz="1100" smtClean="0"/>
              <a:t>값</a:t>
            </a:r>
            <a:endParaRPr lang="ko-KR" altLang="en-US" sz="110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392589" y="836714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4596" y="620688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 smtClean="0"/>
              <a:t>이름일치</a:t>
            </a:r>
            <a:r>
              <a:rPr lang="ko-KR" altLang="en-US" sz="1100" smtClean="0"/>
              <a:t> 있으면 수정</a:t>
            </a:r>
            <a:r>
              <a:rPr lang="en-US" altLang="ko-KR" sz="1100" smtClean="0"/>
              <a:t>, </a:t>
            </a:r>
            <a:r>
              <a:rPr lang="ko-KR" altLang="en-US" sz="1100" smtClean="0"/>
              <a:t>없으면 추가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cxnSp>
        <p:nvCxnSpPr>
          <p:cNvPr id="58" name="직선 화살표 연결선 57"/>
          <p:cNvCxnSpPr>
            <a:stCxn id="43" idx="1"/>
            <a:endCxn id="30" idx="1"/>
          </p:cNvCxnSpPr>
          <p:nvPr/>
        </p:nvCxnSpPr>
        <p:spPr>
          <a:xfrm flipV="1">
            <a:off x="7488934" y="5720045"/>
            <a:ext cx="936103" cy="1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511</Words>
  <Application>Microsoft Office PowerPoint</Application>
  <PresentationFormat>사용자 지정</PresentationFormat>
  <Paragraphs>130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539</cp:revision>
  <dcterms:created xsi:type="dcterms:W3CDTF">2019-01-23T00:24:57Z</dcterms:created>
  <dcterms:modified xsi:type="dcterms:W3CDTF">2019-01-28T10:04:29Z</dcterms:modified>
</cp:coreProperties>
</file>