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0" r:id="rId3"/>
    <p:sldId id="259" r:id="rId4"/>
    <p:sldId id="257" r:id="rId5"/>
    <p:sldId id="258" r:id="rId6"/>
  </p:sldIdLst>
  <p:sldSz cx="16202025" cy="9001125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06" y="-288"/>
      </p:cViewPr>
      <p:guideLst>
        <p:guide orient="horz" pos="2836"/>
        <p:guide pos="510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F67A7C-AD5F-408B-A63E-11878FD7E7F7}" type="datetimeFigureOut">
              <a:rPr lang="ko-KR" altLang="en-US" smtClean="0"/>
              <a:t>2019-01-28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685800"/>
            <a:ext cx="61722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3BDD45-33EC-43B3-AE61-CEFB0DE2D4C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42900" y="685800"/>
            <a:ext cx="61722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BDD45-33EC-43B3-AE61-CEFB0DE2D4C8}" type="slidenum">
              <a:rPr lang="ko-KR" altLang="en-US" smtClean="0"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42900" y="685800"/>
            <a:ext cx="61722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BDD45-33EC-43B3-AE61-CEFB0DE2D4C8}" type="slidenum">
              <a:rPr lang="ko-KR" altLang="en-US" smtClean="0"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42900" y="685800"/>
            <a:ext cx="61722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BDD45-33EC-43B3-AE61-CEFB0DE2D4C8}" type="slidenum">
              <a:rPr lang="ko-KR" altLang="en-US" smtClean="0"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42900" y="685800"/>
            <a:ext cx="61722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29D4A-56D9-43DB-B733-7D1CE7A5D39A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42900" y="685800"/>
            <a:ext cx="61722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BDD45-33EC-43B3-AE61-CEFB0DE2D4C8}" type="slidenum">
              <a:rPr lang="ko-KR" altLang="en-US" smtClean="0"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15152" y="2796188"/>
            <a:ext cx="13771721" cy="1929408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430304" y="5100638"/>
            <a:ext cx="11341418" cy="23002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4D26-9F52-4BDC-BF0C-6D058CC4650D}" type="datetimeFigureOut">
              <a:rPr lang="ko-KR" altLang="en-US" smtClean="0"/>
              <a:pPr/>
              <a:t>2019-01-28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4D26-9F52-4BDC-BF0C-6D058CC4650D}" type="datetimeFigureOut">
              <a:rPr lang="ko-KR" altLang="en-US" smtClean="0"/>
              <a:pPr/>
              <a:t>2019-01-28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1746471" y="360468"/>
            <a:ext cx="3645456" cy="7680127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10104" y="360468"/>
            <a:ext cx="10666333" cy="768012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4D26-9F52-4BDC-BF0C-6D058CC4650D}" type="datetimeFigureOut">
              <a:rPr lang="ko-KR" altLang="en-US" smtClean="0"/>
              <a:pPr/>
              <a:t>2019-01-28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4D26-9F52-4BDC-BF0C-6D058CC4650D}" type="datetimeFigureOut">
              <a:rPr lang="ko-KR" altLang="en-US" smtClean="0"/>
              <a:pPr/>
              <a:t>2019-01-28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79849" y="5784061"/>
            <a:ext cx="13771721" cy="178772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79849" y="3815061"/>
            <a:ext cx="13771721" cy="196899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4D26-9F52-4BDC-BF0C-6D058CC4650D}" type="datetimeFigureOut">
              <a:rPr lang="ko-KR" altLang="en-US" smtClean="0"/>
              <a:pPr/>
              <a:t>2019-01-28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10104" y="2100268"/>
            <a:ext cx="7155894" cy="594032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236032" y="2100268"/>
            <a:ext cx="7155894" cy="594032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4D26-9F52-4BDC-BF0C-6D058CC4650D}" type="datetimeFigureOut">
              <a:rPr lang="ko-KR" altLang="en-US" smtClean="0"/>
              <a:pPr/>
              <a:t>2019-01-28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10101" y="2014837"/>
            <a:ext cx="7158708" cy="8396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10101" y="2854525"/>
            <a:ext cx="7158708" cy="51860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8230406" y="2014837"/>
            <a:ext cx="7161521" cy="8396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8230406" y="2854525"/>
            <a:ext cx="7161521" cy="51860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4D26-9F52-4BDC-BF0C-6D058CC4650D}" type="datetimeFigureOut">
              <a:rPr lang="ko-KR" altLang="en-US" smtClean="0"/>
              <a:pPr/>
              <a:t>2019-01-28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4D26-9F52-4BDC-BF0C-6D058CC4650D}" type="datetimeFigureOut">
              <a:rPr lang="ko-KR" altLang="en-US" smtClean="0"/>
              <a:pPr/>
              <a:t>2019-01-28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4D26-9F52-4BDC-BF0C-6D058CC4650D}" type="datetimeFigureOut">
              <a:rPr lang="ko-KR" altLang="en-US" smtClean="0"/>
              <a:pPr/>
              <a:t>2019-01-28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10106" y="358379"/>
            <a:ext cx="5330355" cy="152519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334542" y="358383"/>
            <a:ext cx="9057382" cy="768221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10106" y="1883573"/>
            <a:ext cx="5330355" cy="61570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4D26-9F52-4BDC-BF0C-6D058CC4650D}" type="datetimeFigureOut">
              <a:rPr lang="ko-KR" altLang="en-US" smtClean="0"/>
              <a:pPr/>
              <a:t>2019-01-28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75711" y="6300788"/>
            <a:ext cx="9721215" cy="74384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175711" y="804268"/>
            <a:ext cx="9721215" cy="54006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175711" y="7044631"/>
            <a:ext cx="9721215" cy="105638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4D26-9F52-4BDC-BF0C-6D058CC4650D}" type="datetimeFigureOut">
              <a:rPr lang="ko-KR" altLang="en-US" smtClean="0"/>
              <a:pPr/>
              <a:t>2019-01-28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10101" y="360463"/>
            <a:ext cx="14581823" cy="1500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10101" y="2100268"/>
            <a:ext cx="14581823" cy="59403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10101" y="8342715"/>
            <a:ext cx="3780473" cy="479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04D26-9F52-4BDC-BF0C-6D058CC4650D}" type="datetimeFigureOut">
              <a:rPr lang="ko-KR" altLang="en-US" smtClean="0"/>
              <a:pPr/>
              <a:t>2019-01-28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5535692" y="8342715"/>
            <a:ext cx="5130641" cy="479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611451" y="8342715"/>
            <a:ext cx="3780473" cy="479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그룹 20"/>
          <p:cNvGrpSpPr/>
          <p:nvPr/>
        </p:nvGrpSpPr>
        <p:grpSpPr>
          <a:xfrm>
            <a:off x="36116" y="7045"/>
            <a:ext cx="14923657" cy="8958013"/>
            <a:chOff x="4637386" y="1279642"/>
            <a:chExt cx="3158855" cy="3244389"/>
          </a:xfrm>
        </p:grpSpPr>
        <p:sp>
          <p:nvSpPr>
            <p:cNvPr id="55" name="직사각형 54"/>
            <p:cNvSpPr/>
            <p:nvPr/>
          </p:nvSpPr>
          <p:spPr>
            <a:xfrm rot="10800000" flipV="1">
              <a:off x="4637386" y="1382213"/>
              <a:ext cx="3158855" cy="31418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 rot="10800000" flipV="1">
              <a:off x="4637386" y="1279642"/>
              <a:ext cx="3158854" cy="9512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smtClean="0">
                  <a:solidFill>
                    <a:schemeClr val="tx1"/>
                  </a:solidFill>
                </a:rPr>
                <a:t>LoadData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57" name="직사각형 56"/>
          <p:cNvSpPr/>
          <p:nvPr/>
        </p:nvSpPr>
        <p:spPr>
          <a:xfrm rot="10800000" flipV="1">
            <a:off x="846206" y="1512167"/>
            <a:ext cx="4426396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aStrList = TStringList.Create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aStrList.LoadFromStream(File) 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aCount := 0</a:t>
            </a:r>
          </a:p>
        </p:txBody>
      </p:sp>
      <p:sp>
        <p:nvSpPr>
          <p:cNvPr id="58" name="순서도: 데이터 57"/>
          <p:cNvSpPr/>
          <p:nvPr/>
        </p:nvSpPr>
        <p:spPr>
          <a:xfrm>
            <a:off x="360153" y="874781"/>
            <a:ext cx="5589621" cy="565378"/>
          </a:xfrm>
          <a:prstGeom prst="flowChartInputOutp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aFile : = TfileStream.Create(20120731.FO.log)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60" name="순서도: 수행의 시작/종료 59"/>
          <p:cNvSpPr/>
          <p:nvPr/>
        </p:nvSpPr>
        <p:spPr>
          <a:xfrm>
            <a:off x="2061341" y="484189"/>
            <a:ext cx="2074246" cy="307898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START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4118" y="360039"/>
            <a:ext cx="21062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aStrList : TSTringList</a:t>
            </a:r>
          </a:p>
          <a:p>
            <a:r>
              <a:rPr lang="en-US" altLang="ko-KR" sz="1200" smtClean="0"/>
              <a:t>aFile </a:t>
            </a:r>
            <a:r>
              <a:rPr lang="en-US" altLang="ko-KR" sz="1200" smtClean="0"/>
              <a:t>: </a:t>
            </a:r>
            <a:r>
              <a:rPr lang="en-US" altLang="ko-KR" sz="1200" smtClean="0"/>
              <a:t>TFileStream</a:t>
            </a:r>
          </a:p>
          <a:p>
            <a:r>
              <a:rPr lang="en-US" altLang="ko-KR" sz="1200" smtClean="0"/>
              <a:t>aCount : Integer</a:t>
            </a:r>
          </a:p>
          <a:p>
            <a:r>
              <a:rPr lang="en-US" altLang="ko-KR" sz="1200" smtClean="0"/>
              <a:t>aSep : Strong</a:t>
            </a:r>
            <a:endParaRPr lang="en-US" altLang="ko-KR" sz="1200" smtClean="0"/>
          </a:p>
        </p:txBody>
      </p:sp>
      <p:sp>
        <p:nvSpPr>
          <p:cNvPr id="66" name="TextBox 65"/>
          <p:cNvSpPr txBox="1"/>
          <p:nvPr/>
        </p:nvSpPr>
        <p:spPr>
          <a:xfrm>
            <a:off x="14979607" y="288031"/>
            <a:ext cx="1276311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smtClean="0"/>
              <a:t>TInfo</a:t>
            </a:r>
            <a:r>
              <a:rPr lang="en-US" altLang="ko-KR" sz="1100" smtClean="0"/>
              <a:t>Data </a:t>
            </a:r>
            <a:r>
              <a:rPr lang="en-US" altLang="ko-KR" sz="1100" smtClean="0"/>
              <a:t>=</a:t>
            </a:r>
            <a:r>
              <a:rPr lang="en-US" altLang="ko-KR" sz="1100" smtClean="0"/>
              <a:t> </a:t>
            </a:r>
            <a:r>
              <a:rPr lang="en-US" altLang="ko-KR" sz="1100" smtClean="0"/>
              <a:t>(</a:t>
            </a:r>
            <a:endParaRPr lang="ko-KR" altLang="en-US" sz="1100" smtClean="0"/>
          </a:p>
          <a:p>
            <a:r>
              <a:rPr lang="en-US" altLang="ko-KR" sz="1100" smtClean="0"/>
              <a:t>fSep </a:t>
            </a:r>
            <a:r>
              <a:rPr lang="en-US" altLang="ko-KR" sz="1100" smtClean="0"/>
              <a:t>: </a:t>
            </a:r>
            <a:r>
              <a:rPr lang="en-US" altLang="ko-KR" sz="1100" smtClean="0"/>
              <a:t>String</a:t>
            </a:r>
            <a:endParaRPr lang="en-US" altLang="ko-KR" sz="1100" smtClean="0"/>
          </a:p>
          <a:p>
            <a:r>
              <a:rPr lang="en-US" altLang="ko-KR" sz="1100" smtClean="0"/>
              <a:t>fCode </a:t>
            </a:r>
            <a:r>
              <a:rPr lang="en-US" altLang="ko-KR" sz="1100" smtClean="0"/>
              <a:t>: </a:t>
            </a:r>
            <a:r>
              <a:rPr lang="en-US" altLang="ko-KR" sz="1100" smtClean="0"/>
              <a:t>String</a:t>
            </a:r>
          </a:p>
          <a:p>
            <a:r>
              <a:rPr lang="en-US" altLang="ko-KR" sz="1100" smtClean="0"/>
              <a:t>fCurr : String</a:t>
            </a:r>
          </a:p>
          <a:p>
            <a:r>
              <a:rPr lang="en-US" altLang="ko-KR" sz="1100" smtClean="0"/>
              <a:t>fCvol : String</a:t>
            </a:r>
          </a:p>
          <a:p>
            <a:r>
              <a:rPr lang="en-US" altLang="ko-KR" sz="1100" smtClean="0"/>
              <a:t>fKind : String</a:t>
            </a:r>
          </a:p>
          <a:p>
            <a:r>
              <a:rPr lang="en-US" altLang="ko-KR" sz="1100" smtClean="0"/>
              <a:t>fMshoga : String</a:t>
            </a:r>
          </a:p>
          <a:p>
            <a:r>
              <a:rPr lang="en-US" altLang="ko-KR" sz="1100" smtClean="0"/>
              <a:t>fMsqty </a:t>
            </a:r>
            <a:r>
              <a:rPr lang="en-US" altLang="ko-KR" sz="1100" smtClean="0"/>
              <a:t>: String</a:t>
            </a:r>
          </a:p>
          <a:p>
            <a:r>
              <a:rPr lang="en-US" altLang="ko-KR" sz="1100" smtClean="0"/>
              <a:t>fMdhoga : String</a:t>
            </a:r>
          </a:p>
          <a:p>
            <a:r>
              <a:rPr lang="en-US" altLang="ko-KR" sz="1100" smtClean="0"/>
              <a:t>fMdqty : String</a:t>
            </a:r>
          </a:p>
          <a:p>
            <a:endParaRPr lang="en-US" altLang="ko-KR" sz="1100" smtClean="0"/>
          </a:p>
          <a:p>
            <a:endParaRPr lang="en-US" altLang="ko-KR" sz="1100" smtClean="0"/>
          </a:p>
        </p:txBody>
      </p:sp>
      <p:sp>
        <p:nvSpPr>
          <p:cNvPr id="69" name="순서도: 판단 68"/>
          <p:cNvSpPr/>
          <p:nvPr/>
        </p:nvSpPr>
        <p:spPr>
          <a:xfrm>
            <a:off x="1255590" y="3224162"/>
            <a:ext cx="1876870" cy="412304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aSep = 'B6034'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72" name="그룹 71"/>
          <p:cNvGrpSpPr/>
          <p:nvPr/>
        </p:nvGrpSpPr>
        <p:grpSpPr>
          <a:xfrm>
            <a:off x="414158" y="2232247"/>
            <a:ext cx="14311590" cy="6624736"/>
            <a:chOff x="1368252" y="3564607"/>
            <a:chExt cx="3024339" cy="5565012"/>
          </a:xfrm>
        </p:grpSpPr>
        <p:sp>
          <p:nvSpPr>
            <p:cNvPr id="70" name="직사각형 69"/>
            <p:cNvSpPr/>
            <p:nvPr/>
          </p:nvSpPr>
          <p:spPr>
            <a:xfrm rot="10800000" flipV="1">
              <a:off x="1368252" y="3564607"/>
              <a:ext cx="3024339" cy="55650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 rot="10800000" flipV="1">
              <a:off x="1368253" y="3565925"/>
              <a:ext cx="3024335" cy="28671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smtClean="0">
                  <a:solidFill>
                    <a:schemeClr val="tx1"/>
                  </a:solidFill>
                </a:rPr>
                <a:t>i </a:t>
              </a:r>
              <a:r>
                <a:rPr lang="en-US" altLang="ko-KR" sz="1000" smtClean="0">
                  <a:solidFill>
                    <a:schemeClr val="tx1"/>
                  </a:solidFill>
                </a:rPr>
                <a:t>= 0 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, </a:t>
              </a:r>
              <a:r>
                <a:rPr lang="en-US" altLang="ko-KR" sz="1000" err="1" smtClean="0">
                  <a:solidFill>
                    <a:schemeClr val="tx1"/>
                  </a:solidFill>
                </a:rPr>
                <a:t>i</a:t>
              </a:r>
              <a:r>
                <a:rPr lang="en-US" altLang="ko-KR" sz="1000" smtClean="0">
                  <a:solidFill>
                    <a:schemeClr val="tx1"/>
                  </a:solidFill>
                </a:rPr>
                <a:t> &lt; </a:t>
              </a:r>
              <a:r>
                <a:rPr lang="en-US" altLang="ko-KR" sz="1000" smtClean="0">
                  <a:solidFill>
                    <a:schemeClr val="tx1"/>
                  </a:solidFill>
                </a:rPr>
                <a:t>fStrList.Count</a:t>
              </a:r>
              <a:r>
                <a:rPr lang="en-US" altLang="ko-KR" sz="1000" smtClean="0">
                  <a:solidFill>
                    <a:schemeClr val="tx1"/>
                  </a:solidFill>
                </a:rPr>
                <a:t> 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, 1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3510502" y="3204418"/>
            <a:ext cx="30203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dirty="0" smtClean="0"/>
              <a:t>Yes</a:t>
            </a:r>
            <a:endParaRPr lang="ko-KR" altLang="en-US" sz="1000" dirty="0"/>
          </a:p>
        </p:txBody>
      </p:sp>
      <p:sp>
        <p:nvSpPr>
          <p:cNvPr id="74" name="TextBox 73"/>
          <p:cNvSpPr txBox="1"/>
          <p:nvPr/>
        </p:nvSpPr>
        <p:spPr>
          <a:xfrm>
            <a:off x="1840316" y="3602323"/>
            <a:ext cx="30203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smtClean="0"/>
              <a:t>No</a:t>
            </a:r>
            <a:endParaRPr lang="ko-KR" altLang="en-US" sz="1000" dirty="0"/>
          </a:p>
        </p:txBody>
      </p:sp>
      <p:sp>
        <p:nvSpPr>
          <p:cNvPr id="75" name="직사각형 74"/>
          <p:cNvSpPr/>
          <p:nvPr/>
        </p:nvSpPr>
        <p:spPr>
          <a:xfrm rot="10800000" flipV="1">
            <a:off x="10587384" y="2772371"/>
            <a:ext cx="3994348" cy="15841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TInfoData.fSep = aSep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TInfoData[aCount].fCode =Copy(sList[0],23,12)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TInfoData</a:t>
            </a:r>
            <a:r>
              <a:rPr lang="en-US" altLang="ko-KR" sz="1200" smtClean="0">
                <a:solidFill>
                  <a:schemeClr val="tx1"/>
                </a:solidFill>
              </a:rPr>
              <a:t>[aCount]</a:t>
            </a:r>
            <a:r>
              <a:rPr lang="en-US" altLang="ko-KR" sz="1200" smtClean="0">
                <a:solidFill>
                  <a:schemeClr val="tx1"/>
                </a:solidFill>
              </a:rPr>
              <a:t>.fKind </a:t>
            </a:r>
            <a:r>
              <a:rPr lang="en-US" altLang="ko-KR" sz="1200" smtClean="0">
                <a:solidFill>
                  <a:schemeClr val="tx1"/>
                </a:solidFill>
              </a:rPr>
              <a:t>=Copy(sList[0</a:t>
            </a:r>
            <a:r>
              <a:rPr lang="en-US" altLang="ko-KR" sz="1200" smtClean="0">
                <a:solidFill>
                  <a:schemeClr val="tx1"/>
                </a:solidFill>
              </a:rPr>
              <a:t>],</a:t>
            </a:r>
            <a:r>
              <a:rPr lang="en-US" altLang="ko-KR" sz="1200" smtClean="0">
                <a:solidFill>
                  <a:schemeClr val="tx1"/>
                </a:solidFill>
              </a:rPr>
              <a:t>26,1)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TInfoData</a:t>
            </a:r>
            <a:r>
              <a:rPr lang="en-US" altLang="ko-KR" sz="1200" smtClean="0">
                <a:solidFill>
                  <a:schemeClr val="tx1"/>
                </a:solidFill>
              </a:rPr>
              <a:t>[aCount]</a:t>
            </a:r>
            <a:r>
              <a:rPr lang="en-US" altLang="ko-KR" sz="1200" smtClean="0">
                <a:solidFill>
                  <a:schemeClr val="tx1"/>
                </a:solidFill>
              </a:rPr>
              <a:t>.fMshoa </a:t>
            </a:r>
            <a:r>
              <a:rPr lang="en-US" altLang="ko-KR" sz="1200" smtClean="0">
                <a:solidFill>
                  <a:schemeClr val="tx1"/>
                </a:solidFill>
              </a:rPr>
              <a:t>=</a:t>
            </a:r>
            <a:r>
              <a:rPr lang="en-US" altLang="ko-KR" sz="1200" smtClean="0">
                <a:solidFill>
                  <a:schemeClr val="tx1"/>
                </a:solidFill>
              </a:rPr>
              <a:t>Copy(sList[0</a:t>
            </a:r>
            <a:r>
              <a:rPr lang="en-US" altLang="ko-KR" sz="1200" smtClean="0">
                <a:solidFill>
                  <a:schemeClr val="tx1"/>
                </a:solidFill>
              </a:rPr>
              <a:t>],47,5)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TInfoData</a:t>
            </a:r>
            <a:r>
              <a:rPr lang="en-US" altLang="ko-KR" sz="1200" smtClean="0">
                <a:solidFill>
                  <a:schemeClr val="tx1"/>
                </a:solidFill>
              </a:rPr>
              <a:t>[aCount]</a:t>
            </a:r>
            <a:r>
              <a:rPr lang="en-US" altLang="ko-KR" sz="1200" smtClean="0">
                <a:solidFill>
                  <a:schemeClr val="tx1"/>
                </a:solidFill>
              </a:rPr>
              <a:t>.fMsqty </a:t>
            </a:r>
            <a:r>
              <a:rPr lang="en-US" altLang="ko-KR" sz="1200" smtClean="0">
                <a:solidFill>
                  <a:schemeClr val="tx1"/>
                </a:solidFill>
              </a:rPr>
              <a:t>=</a:t>
            </a:r>
            <a:r>
              <a:rPr lang="en-US" altLang="ko-KR" sz="1200" smtClean="0">
                <a:solidFill>
                  <a:schemeClr val="tx1"/>
                </a:solidFill>
              </a:rPr>
              <a:t>Copy(sList[0</a:t>
            </a:r>
            <a:r>
              <a:rPr lang="en-US" altLang="ko-KR" sz="1200" smtClean="0">
                <a:solidFill>
                  <a:schemeClr val="tx1"/>
                </a:solidFill>
              </a:rPr>
              <a:t>],52,7)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TInfoData</a:t>
            </a:r>
            <a:r>
              <a:rPr lang="en-US" altLang="ko-KR" sz="1200" smtClean="0">
                <a:solidFill>
                  <a:schemeClr val="tx1"/>
                </a:solidFill>
              </a:rPr>
              <a:t>[aCount]</a:t>
            </a:r>
            <a:r>
              <a:rPr lang="en-US" altLang="ko-KR" sz="1200" smtClean="0">
                <a:solidFill>
                  <a:schemeClr val="tx1"/>
                </a:solidFill>
              </a:rPr>
              <a:t>.fMdhoga </a:t>
            </a:r>
            <a:r>
              <a:rPr lang="en-US" altLang="ko-KR" sz="1200" smtClean="0">
                <a:solidFill>
                  <a:schemeClr val="tx1"/>
                </a:solidFill>
              </a:rPr>
              <a:t>=</a:t>
            </a:r>
            <a:r>
              <a:rPr lang="en-US" altLang="ko-KR" sz="1200" smtClean="0">
                <a:solidFill>
                  <a:schemeClr val="tx1"/>
                </a:solidFill>
              </a:rPr>
              <a:t>Copy(sList[0</a:t>
            </a:r>
            <a:r>
              <a:rPr lang="en-US" altLang="ko-KR" sz="1200" smtClean="0">
                <a:solidFill>
                  <a:schemeClr val="tx1"/>
                </a:solidFill>
              </a:rPr>
              <a:t>],114,5)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TInfoData</a:t>
            </a:r>
            <a:r>
              <a:rPr lang="en-US" altLang="ko-KR" sz="1200" smtClean="0">
                <a:solidFill>
                  <a:schemeClr val="tx1"/>
                </a:solidFill>
              </a:rPr>
              <a:t>[aCount]</a:t>
            </a:r>
            <a:r>
              <a:rPr lang="en-US" altLang="ko-KR" sz="1200" smtClean="0">
                <a:solidFill>
                  <a:schemeClr val="tx1"/>
                </a:solidFill>
              </a:rPr>
              <a:t>.fmdhoga </a:t>
            </a:r>
            <a:r>
              <a:rPr lang="en-US" altLang="ko-KR" sz="1200" smtClean="0">
                <a:solidFill>
                  <a:schemeClr val="tx1"/>
                </a:solidFill>
              </a:rPr>
              <a:t>=</a:t>
            </a:r>
            <a:r>
              <a:rPr lang="en-US" altLang="ko-KR" sz="1200" smtClean="0">
                <a:solidFill>
                  <a:schemeClr val="tx1"/>
                </a:solidFill>
              </a:rPr>
              <a:t>Copy(sList[0</a:t>
            </a:r>
            <a:r>
              <a:rPr lang="en-US" altLang="ko-KR" sz="1200" smtClean="0">
                <a:solidFill>
                  <a:schemeClr val="tx1"/>
                </a:solidFill>
              </a:rPr>
              <a:t>],119,7)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aCount = aCount  + 1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4455718" y="-36067"/>
            <a:ext cx="15231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smtClean="0"/>
              <a:t>fInfoArr of TInfoData</a:t>
            </a:r>
            <a:endParaRPr lang="en-US" altLang="ko-KR" sz="1100" smtClean="0"/>
          </a:p>
        </p:txBody>
      </p:sp>
      <p:sp>
        <p:nvSpPr>
          <p:cNvPr id="77" name="순서도: 판단 76"/>
          <p:cNvSpPr/>
          <p:nvPr/>
        </p:nvSpPr>
        <p:spPr>
          <a:xfrm>
            <a:off x="1258932" y="3800226"/>
            <a:ext cx="1876870" cy="412304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aSep </a:t>
            </a:r>
            <a:r>
              <a:rPr lang="en-US" altLang="ko-KR" sz="1000" smtClean="0">
                <a:solidFill>
                  <a:schemeClr val="tx1"/>
                </a:solidFill>
              </a:rPr>
              <a:t>= </a:t>
            </a:r>
            <a:r>
              <a:rPr lang="en-US" altLang="ko-KR" sz="1000" smtClean="0">
                <a:solidFill>
                  <a:schemeClr val="tx1"/>
                </a:solidFill>
              </a:rPr>
              <a:t>B6014 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82" name="직선 화살표 연결선 81"/>
          <p:cNvCxnSpPr>
            <a:stCxn id="69" idx="2"/>
            <a:endCxn id="77" idx="0"/>
          </p:cNvCxnSpPr>
          <p:nvPr/>
        </p:nvCxnSpPr>
        <p:spPr>
          <a:xfrm>
            <a:off x="2194025" y="3636466"/>
            <a:ext cx="3342" cy="1637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>
            <a:stCxn id="77" idx="3"/>
          </p:cNvCxnSpPr>
          <p:nvPr/>
        </p:nvCxnSpPr>
        <p:spPr>
          <a:xfrm>
            <a:off x="3135802" y="4006378"/>
            <a:ext cx="23909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순서도: 판단 87"/>
          <p:cNvSpPr/>
          <p:nvPr/>
        </p:nvSpPr>
        <p:spPr>
          <a:xfrm>
            <a:off x="1258932" y="4412357"/>
            <a:ext cx="1876870" cy="412304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aSep</a:t>
            </a:r>
            <a:r>
              <a:rPr lang="en-US" altLang="ko-KR" sz="1000" smtClean="0">
                <a:solidFill>
                  <a:schemeClr val="tx1"/>
                </a:solidFill>
              </a:rPr>
              <a:t> </a:t>
            </a:r>
            <a:r>
              <a:rPr lang="en-US" altLang="ko-KR" sz="1000" smtClean="0">
                <a:solidFill>
                  <a:schemeClr val="tx1"/>
                </a:solidFill>
              </a:rPr>
              <a:t>= </a:t>
            </a:r>
            <a:r>
              <a:rPr lang="en-US" altLang="ko-KR" sz="1000" smtClean="0">
                <a:solidFill>
                  <a:schemeClr val="tx1"/>
                </a:solidFill>
              </a:rPr>
              <a:t>A3034 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9" name="순서도: 판단 88"/>
          <p:cNvSpPr/>
          <p:nvPr/>
        </p:nvSpPr>
        <p:spPr>
          <a:xfrm>
            <a:off x="1258932" y="5060429"/>
            <a:ext cx="1876870" cy="412304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aSep </a:t>
            </a:r>
            <a:r>
              <a:rPr lang="en-US" altLang="ko-KR" sz="1000" smtClean="0">
                <a:solidFill>
                  <a:schemeClr val="tx1"/>
                </a:solidFill>
              </a:rPr>
              <a:t>= </a:t>
            </a:r>
            <a:r>
              <a:rPr lang="en-US" altLang="ko-KR" sz="1000" smtClean="0">
                <a:solidFill>
                  <a:schemeClr val="tx1"/>
                </a:solidFill>
              </a:rPr>
              <a:t>A3014 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0" name="순서도: 판단 89"/>
          <p:cNvSpPr/>
          <p:nvPr/>
        </p:nvSpPr>
        <p:spPr>
          <a:xfrm>
            <a:off x="1258932" y="5708501"/>
            <a:ext cx="1876870" cy="412304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aSep</a:t>
            </a:r>
            <a:r>
              <a:rPr lang="en-US" altLang="ko-KR" sz="1000" smtClean="0">
                <a:solidFill>
                  <a:schemeClr val="tx1"/>
                </a:solidFill>
              </a:rPr>
              <a:t> </a:t>
            </a:r>
            <a:r>
              <a:rPr lang="en-US" altLang="ko-KR" sz="1000" smtClean="0">
                <a:solidFill>
                  <a:schemeClr val="tx1"/>
                </a:solidFill>
              </a:rPr>
              <a:t>= </a:t>
            </a:r>
            <a:r>
              <a:rPr lang="en-US" altLang="ko-KR" sz="1000" smtClean="0">
                <a:solidFill>
                  <a:schemeClr val="tx1"/>
                </a:solidFill>
              </a:rPr>
              <a:t>G7034 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1" name="순서도: 판단 90"/>
          <p:cNvSpPr/>
          <p:nvPr/>
        </p:nvSpPr>
        <p:spPr>
          <a:xfrm>
            <a:off x="1258932" y="6428581"/>
            <a:ext cx="1876870" cy="412304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aSep</a:t>
            </a:r>
            <a:r>
              <a:rPr lang="en-US" altLang="ko-KR" sz="1000" smtClean="0">
                <a:solidFill>
                  <a:schemeClr val="tx1"/>
                </a:solidFill>
              </a:rPr>
              <a:t> </a:t>
            </a:r>
            <a:r>
              <a:rPr lang="en-US" altLang="ko-KR" sz="1000" smtClean="0">
                <a:solidFill>
                  <a:schemeClr val="tx1"/>
                </a:solidFill>
              </a:rPr>
              <a:t>= </a:t>
            </a:r>
            <a:r>
              <a:rPr lang="en-US" altLang="ko-KR" sz="1000" smtClean="0">
                <a:solidFill>
                  <a:schemeClr val="tx1"/>
                </a:solidFill>
              </a:rPr>
              <a:t>G7014 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 rot="10800000" flipV="1">
            <a:off x="612180" y="2556346"/>
            <a:ext cx="3240360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aSep=Copy(sList[0], 18, 5)</a:t>
            </a:r>
          </a:p>
        </p:txBody>
      </p:sp>
      <p:sp>
        <p:nvSpPr>
          <p:cNvPr id="113" name="직사각형 112"/>
          <p:cNvSpPr/>
          <p:nvPr/>
        </p:nvSpPr>
        <p:spPr>
          <a:xfrm rot="10800000" flipV="1">
            <a:off x="6588844" y="3132410"/>
            <a:ext cx="3994348" cy="15841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TInfoData.fSep = aSep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TInfoData[aCount].fCode =Copy(sList[0],23,12)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TInfoData</a:t>
            </a:r>
            <a:r>
              <a:rPr lang="en-US" altLang="ko-KR" sz="1200" smtClean="0">
                <a:solidFill>
                  <a:schemeClr val="tx1"/>
                </a:solidFill>
              </a:rPr>
              <a:t>[aCount]</a:t>
            </a:r>
            <a:r>
              <a:rPr lang="en-US" altLang="ko-KR" sz="1200" smtClean="0">
                <a:solidFill>
                  <a:schemeClr val="tx1"/>
                </a:solidFill>
              </a:rPr>
              <a:t>.fKind </a:t>
            </a:r>
            <a:r>
              <a:rPr lang="en-US" altLang="ko-KR" sz="1200" smtClean="0">
                <a:solidFill>
                  <a:schemeClr val="tx1"/>
                </a:solidFill>
              </a:rPr>
              <a:t>=Copy(sList[0</a:t>
            </a:r>
            <a:r>
              <a:rPr lang="en-US" altLang="ko-KR" sz="1200" smtClean="0">
                <a:solidFill>
                  <a:schemeClr val="tx1"/>
                </a:solidFill>
              </a:rPr>
              <a:t>],</a:t>
            </a:r>
            <a:r>
              <a:rPr lang="en-US" altLang="ko-KR" sz="1200" smtClean="0">
                <a:solidFill>
                  <a:schemeClr val="tx1"/>
                </a:solidFill>
              </a:rPr>
              <a:t>26,1)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TInfoData</a:t>
            </a:r>
            <a:r>
              <a:rPr lang="en-US" altLang="ko-KR" sz="1200" smtClean="0">
                <a:solidFill>
                  <a:schemeClr val="tx1"/>
                </a:solidFill>
              </a:rPr>
              <a:t>[aCount]</a:t>
            </a:r>
            <a:r>
              <a:rPr lang="en-US" altLang="ko-KR" sz="1200" smtClean="0">
                <a:solidFill>
                  <a:schemeClr val="tx1"/>
                </a:solidFill>
              </a:rPr>
              <a:t>.fMshoa </a:t>
            </a:r>
            <a:r>
              <a:rPr lang="en-US" altLang="ko-KR" sz="1200" smtClean="0">
                <a:solidFill>
                  <a:schemeClr val="tx1"/>
                </a:solidFill>
              </a:rPr>
              <a:t>=</a:t>
            </a:r>
            <a:r>
              <a:rPr lang="en-US" altLang="ko-KR" sz="1200" smtClean="0">
                <a:solidFill>
                  <a:schemeClr val="tx1"/>
                </a:solidFill>
              </a:rPr>
              <a:t>Copy(sList[0</a:t>
            </a:r>
            <a:r>
              <a:rPr lang="en-US" altLang="ko-KR" sz="1200" smtClean="0">
                <a:solidFill>
                  <a:schemeClr val="tx1"/>
                </a:solidFill>
              </a:rPr>
              <a:t>],47,5)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TInfoData</a:t>
            </a:r>
            <a:r>
              <a:rPr lang="en-US" altLang="ko-KR" sz="1200" smtClean="0">
                <a:solidFill>
                  <a:schemeClr val="tx1"/>
                </a:solidFill>
              </a:rPr>
              <a:t>[aCount]</a:t>
            </a:r>
            <a:r>
              <a:rPr lang="en-US" altLang="ko-KR" sz="1200" smtClean="0">
                <a:solidFill>
                  <a:schemeClr val="tx1"/>
                </a:solidFill>
              </a:rPr>
              <a:t>.fMsqty </a:t>
            </a:r>
            <a:r>
              <a:rPr lang="en-US" altLang="ko-KR" sz="1200" smtClean="0">
                <a:solidFill>
                  <a:schemeClr val="tx1"/>
                </a:solidFill>
              </a:rPr>
              <a:t>=</a:t>
            </a:r>
            <a:r>
              <a:rPr lang="en-US" altLang="ko-KR" sz="1200" smtClean="0">
                <a:solidFill>
                  <a:schemeClr val="tx1"/>
                </a:solidFill>
              </a:rPr>
              <a:t>Copy(sList[0</a:t>
            </a:r>
            <a:r>
              <a:rPr lang="en-US" altLang="ko-KR" sz="1200" smtClean="0">
                <a:solidFill>
                  <a:schemeClr val="tx1"/>
                </a:solidFill>
              </a:rPr>
              <a:t>],52,7)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TInfoData</a:t>
            </a:r>
            <a:r>
              <a:rPr lang="en-US" altLang="ko-KR" sz="1200" smtClean="0">
                <a:solidFill>
                  <a:schemeClr val="tx1"/>
                </a:solidFill>
              </a:rPr>
              <a:t>[aCount]</a:t>
            </a:r>
            <a:r>
              <a:rPr lang="en-US" altLang="ko-KR" sz="1200" smtClean="0">
                <a:solidFill>
                  <a:schemeClr val="tx1"/>
                </a:solidFill>
              </a:rPr>
              <a:t>.fMdhoga </a:t>
            </a:r>
            <a:r>
              <a:rPr lang="en-US" altLang="ko-KR" sz="1200" smtClean="0">
                <a:solidFill>
                  <a:schemeClr val="tx1"/>
                </a:solidFill>
              </a:rPr>
              <a:t>=</a:t>
            </a:r>
            <a:r>
              <a:rPr lang="en-US" altLang="ko-KR" sz="1200" smtClean="0">
                <a:solidFill>
                  <a:schemeClr val="tx1"/>
                </a:solidFill>
              </a:rPr>
              <a:t>Copy(sList[0</a:t>
            </a:r>
            <a:r>
              <a:rPr lang="en-US" altLang="ko-KR" sz="1200" smtClean="0">
                <a:solidFill>
                  <a:schemeClr val="tx1"/>
                </a:solidFill>
              </a:rPr>
              <a:t>],114,5)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TInfoData</a:t>
            </a:r>
            <a:r>
              <a:rPr lang="en-US" altLang="ko-KR" sz="1200" smtClean="0">
                <a:solidFill>
                  <a:schemeClr val="tx1"/>
                </a:solidFill>
              </a:rPr>
              <a:t>[aCount]</a:t>
            </a:r>
            <a:r>
              <a:rPr lang="en-US" altLang="ko-KR" sz="1200" smtClean="0">
                <a:solidFill>
                  <a:schemeClr val="tx1"/>
                </a:solidFill>
              </a:rPr>
              <a:t>.fmdhoga </a:t>
            </a:r>
            <a:r>
              <a:rPr lang="en-US" altLang="ko-KR" sz="1200" smtClean="0">
                <a:solidFill>
                  <a:schemeClr val="tx1"/>
                </a:solidFill>
              </a:rPr>
              <a:t>=</a:t>
            </a:r>
            <a:r>
              <a:rPr lang="en-US" altLang="ko-KR" sz="1200" smtClean="0">
                <a:solidFill>
                  <a:schemeClr val="tx1"/>
                </a:solidFill>
              </a:rPr>
              <a:t>Copy(sList[0</a:t>
            </a:r>
            <a:r>
              <a:rPr lang="en-US" altLang="ko-KR" sz="1200" smtClean="0">
                <a:solidFill>
                  <a:schemeClr val="tx1"/>
                </a:solidFill>
              </a:rPr>
              <a:t>],119,7)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aCount = aCount  + 1</a:t>
            </a:r>
          </a:p>
        </p:txBody>
      </p:sp>
      <p:sp>
        <p:nvSpPr>
          <p:cNvPr id="114" name="직사각형 113"/>
          <p:cNvSpPr/>
          <p:nvPr/>
        </p:nvSpPr>
        <p:spPr>
          <a:xfrm rot="10800000" flipV="1">
            <a:off x="10693300" y="4428554"/>
            <a:ext cx="3994348" cy="15841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TInfoData.fSep = aSep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TInfoData[aCount].fCode =Copy(sList[0],23,12)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TInfoData</a:t>
            </a:r>
            <a:r>
              <a:rPr lang="en-US" altLang="ko-KR" sz="1200" smtClean="0">
                <a:solidFill>
                  <a:schemeClr val="tx1"/>
                </a:solidFill>
              </a:rPr>
              <a:t>[aCount]</a:t>
            </a:r>
            <a:r>
              <a:rPr lang="en-US" altLang="ko-KR" sz="1200" smtClean="0">
                <a:solidFill>
                  <a:schemeClr val="tx1"/>
                </a:solidFill>
              </a:rPr>
              <a:t>.fKind </a:t>
            </a:r>
            <a:r>
              <a:rPr lang="en-US" altLang="ko-KR" sz="1200" smtClean="0">
                <a:solidFill>
                  <a:schemeClr val="tx1"/>
                </a:solidFill>
              </a:rPr>
              <a:t>=Copy(sList[0</a:t>
            </a:r>
            <a:r>
              <a:rPr lang="en-US" altLang="ko-KR" sz="1200" smtClean="0">
                <a:solidFill>
                  <a:schemeClr val="tx1"/>
                </a:solidFill>
              </a:rPr>
              <a:t>],</a:t>
            </a:r>
            <a:r>
              <a:rPr lang="en-US" altLang="ko-KR" sz="1200" smtClean="0">
                <a:solidFill>
                  <a:schemeClr val="tx1"/>
                </a:solidFill>
              </a:rPr>
              <a:t>26,1)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TInfoData</a:t>
            </a:r>
            <a:r>
              <a:rPr lang="en-US" altLang="ko-KR" sz="1200" smtClean="0">
                <a:solidFill>
                  <a:schemeClr val="tx1"/>
                </a:solidFill>
              </a:rPr>
              <a:t>[aCount]</a:t>
            </a:r>
            <a:r>
              <a:rPr lang="en-US" altLang="ko-KR" sz="1200" smtClean="0">
                <a:solidFill>
                  <a:schemeClr val="tx1"/>
                </a:solidFill>
              </a:rPr>
              <a:t>.fMshoa </a:t>
            </a:r>
            <a:r>
              <a:rPr lang="en-US" altLang="ko-KR" sz="1200" smtClean="0">
                <a:solidFill>
                  <a:schemeClr val="tx1"/>
                </a:solidFill>
              </a:rPr>
              <a:t>=</a:t>
            </a:r>
            <a:r>
              <a:rPr lang="en-US" altLang="ko-KR" sz="1200" smtClean="0">
                <a:solidFill>
                  <a:schemeClr val="tx1"/>
                </a:solidFill>
              </a:rPr>
              <a:t>Copy(sList[0</a:t>
            </a:r>
            <a:r>
              <a:rPr lang="en-US" altLang="ko-KR" sz="1200" smtClean="0">
                <a:solidFill>
                  <a:schemeClr val="tx1"/>
                </a:solidFill>
              </a:rPr>
              <a:t>],47,5)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TInfoData</a:t>
            </a:r>
            <a:r>
              <a:rPr lang="en-US" altLang="ko-KR" sz="1200" smtClean="0">
                <a:solidFill>
                  <a:schemeClr val="tx1"/>
                </a:solidFill>
              </a:rPr>
              <a:t>[aCount]</a:t>
            </a:r>
            <a:r>
              <a:rPr lang="en-US" altLang="ko-KR" sz="1200" smtClean="0">
                <a:solidFill>
                  <a:schemeClr val="tx1"/>
                </a:solidFill>
              </a:rPr>
              <a:t>.fMsqty </a:t>
            </a:r>
            <a:r>
              <a:rPr lang="en-US" altLang="ko-KR" sz="1200" smtClean="0">
                <a:solidFill>
                  <a:schemeClr val="tx1"/>
                </a:solidFill>
              </a:rPr>
              <a:t>=</a:t>
            </a:r>
            <a:r>
              <a:rPr lang="en-US" altLang="ko-KR" sz="1200" smtClean="0">
                <a:solidFill>
                  <a:schemeClr val="tx1"/>
                </a:solidFill>
              </a:rPr>
              <a:t>Copy(sList[0</a:t>
            </a:r>
            <a:r>
              <a:rPr lang="en-US" altLang="ko-KR" sz="1200" smtClean="0">
                <a:solidFill>
                  <a:schemeClr val="tx1"/>
                </a:solidFill>
              </a:rPr>
              <a:t>],52,7)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TInfoData</a:t>
            </a:r>
            <a:r>
              <a:rPr lang="en-US" altLang="ko-KR" sz="1200" smtClean="0">
                <a:solidFill>
                  <a:schemeClr val="tx1"/>
                </a:solidFill>
              </a:rPr>
              <a:t>[aCount]</a:t>
            </a:r>
            <a:r>
              <a:rPr lang="en-US" altLang="ko-KR" sz="1200" smtClean="0">
                <a:solidFill>
                  <a:schemeClr val="tx1"/>
                </a:solidFill>
              </a:rPr>
              <a:t>.fMdhoga </a:t>
            </a:r>
            <a:r>
              <a:rPr lang="en-US" altLang="ko-KR" sz="1200" smtClean="0">
                <a:solidFill>
                  <a:schemeClr val="tx1"/>
                </a:solidFill>
              </a:rPr>
              <a:t>=</a:t>
            </a:r>
            <a:r>
              <a:rPr lang="en-US" altLang="ko-KR" sz="1200" smtClean="0">
                <a:solidFill>
                  <a:schemeClr val="tx1"/>
                </a:solidFill>
              </a:rPr>
              <a:t>Copy(sList[0</a:t>
            </a:r>
            <a:r>
              <a:rPr lang="en-US" altLang="ko-KR" sz="1200" smtClean="0">
                <a:solidFill>
                  <a:schemeClr val="tx1"/>
                </a:solidFill>
              </a:rPr>
              <a:t>],114,5)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TInfoData</a:t>
            </a:r>
            <a:r>
              <a:rPr lang="en-US" altLang="ko-KR" sz="1200" smtClean="0">
                <a:solidFill>
                  <a:schemeClr val="tx1"/>
                </a:solidFill>
              </a:rPr>
              <a:t>[aCount]</a:t>
            </a:r>
            <a:r>
              <a:rPr lang="en-US" altLang="ko-KR" sz="1200" smtClean="0">
                <a:solidFill>
                  <a:schemeClr val="tx1"/>
                </a:solidFill>
              </a:rPr>
              <a:t>.fmdhoga </a:t>
            </a:r>
            <a:r>
              <a:rPr lang="en-US" altLang="ko-KR" sz="1200" smtClean="0">
                <a:solidFill>
                  <a:schemeClr val="tx1"/>
                </a:solidFill>
              </a:rPr>
              <a:t>=</a:t>
            </a:r>
            <a:r>
              <a:rPr lang="en-US" altLang="ko-KR" sz="1200" smtClean="0">
                <a:solidFill>
                  <a:schemeClr val="tx1"/>
                </a:solidFill>
              </a:rPr>
              <a:t>Copy(sList[0</a:t>
            </a:r>
            <a:r>
              <a:rPr lang="en-US" altLang="ko-KR" sz="1200" smtClean="0">
                <a:solidFill>
                  <a:schemeClr val="tx1"/>
                </a:solidFill>
              </a:rPr>
              <a:t>],119,7)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aCount = aCount  + 1</a:t>
            </a:r>
          </a:p>
        </p:txBody>
      </p:sp>
      <p:sp>
        <p:nvSpPr>
          <p:cNvPr id="115" name="직사각형 114"/>
          <p:cNvSpPr/>
          <p:nvPr/>
        </p:nvSpPr>
        <p:spPr>
          <a:xfrm rot="10800000" flipV="1">
            <a:off x="6516836" y="4860602"/>
            <a:ext cx="3994348" cy="15841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TInfoData.fSep = aSep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TInfoData[aCount].fCode =Copy(sList[0],23,12)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TInfoData</a:t>
            </a:r>
            <a:r>
              <a:rPr lang="en-US" altLang="ko-KR" sz="1200" smtClean="0">
                <a:solidFill>
                  <a:schemeClr val="tx1"/>
                </a:solidFill>
              </a:rPr>
              <a:t>[aCount]</a:t>
            </a:r>
            <a:r>
              <a:rPr lang="en-US" altLang="ko-KR" sz="1200" smtClean="0">
                <a:solidFill>
                  <a:schemeClr val="tx1"/>
                </a:solidFill>
              </a:rPr>
              <a:t>.fKind </a:t>
            </a:r>
            <a:r>
              <a:rPr lang="en-US" altLang="ko-KR" sz="1200" smtClean="0">
                <a:solidFill>
                  <a:schemeClr val="tx1"/>
                </a:solidFill>
              </a:rPr>
              <a:t>=Copy(sList[0</a:t>
            </a:r>
            <a:r>
              <a:rPr lang="en-US" altLang="ko-KR" sz="1200" smtClean="0">
                <a:solidFill>
                  <a:schemeClr val="tx1"/>
                </a:solidFill>
              </a:rPr>
              <a:t>],</a:t>
            </a:r>
            <a:r>
              <a:rPr lang="en-US" altLang="ko-KR" sz="1200" smtClean="0">
                <a:solidFill>
                  <a:schemeClr val="tx1"/>
                </a:solidFill>
              </a:rPr>
              <a:t>26,1)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TInfoData</a:t>
            </a:r>
            <a:r>
              <a:rPr lang="en-US" altLang="ko-KR" sz="1200" smtClean="0">
                <a:solidFill>
                  <a:schemeClr val="tx1"/>
                </a:solidFill>
              </a:rPr>
              <a:t>[aCount]</a:t>
            </a:r>
            <a:r>
              <a:rPr lang="en-US" altLang="ko-KR" sz="1200" smtClean="0">
                <a:solidFill>
                  <a:schemeClr val="tx1"/>
                </a:solidFill>
              </a:rPr>
              <a:t>.fMshoa </a:t>
            </a:r>
            <a:r>
              <a:rPr lang="en-US" altLang="ko-KR" sz="1200" smtClean="0">
                <a:solidFill>
                  <a:schemeClr val="tx1"/>
                </a:solidFill>
              </a:rPr>
              <a:t>=</a:t>
            </a:r>
            <a:r>
              <a:rPr lang="en-US" altLang="ko-KR" sz="1200" smtClean="0">
                <a:solidFill>
                  <a:schemeClr val="tx1"/>
                </a:solidFill>
              </a:rPr>
              <a:t>Copy(sList[0</a:t>
            </a:r>
            <a:r>
              <a:rPr lang="en-US" altLang="ko-KR" sz="1200" smtClean="0">
                <a:solidFill>
                  <a:schemeClr val="tx1"/>
                </a:solidFill>
              </a:rPr>
              <a:t>],47,5)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TInfoData</a:t>
            </a:r>
            <a:r>
              <a:rPr lang="en-US" altLang="ko-KR" sz="1200" smtClean="0">
                <a:solidFill>
                  <a:schemeClr val="tx1"/>
                </a:solidFill>
              </a:rPr>
              <a:t>[aCount]</a:t>
            </a:r>
            <a:r>
              <a:rPr lang="en-US" altLang="ko-KR" sz="1200" smtClean="0">
                <a:solidFill>
                  <a:schemeClr val="tx1"/>
                </a:solidFill>
              </a:rPr>
              <a:t>.fMsqty </a:t>
            </a:r>
            <a:r>
              <a:rPr lang="en-US" altLang="ko-KR" sz="1200" smtClean="0">
                <a:solidFill>
                  <a:schemeClr val="tx1"/>
                </a:solidFill>
              </a:rPr>
              <a:t>=</a:t>
            </a:r>
            <a:r>
              <a:rPr lang="en-US" altLang="ko-KR" sz="1200" smtClean="0">
                <a:solidFill>
                  <a:schemeClr val="tx1"/>
                </a:solidFill>
              </a:rPr>
              <a:t>Copy(sList[0</a:t>
            </a:r>
            <a:r>
              <a:rPr lang="en-US" altLang="ko-KR" sz="1200" smtClean="0">
                <a:solidFill>
                  <a:schemeClr val="tx1"/>
                </a:solidFill>
              </a:rPr>
              <a:t>],52,7)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TInfoData</a:t>
            </a:r>
            <a:r>
              <a:rPr lang="en-US" altLang="ko-KR" sz="1200" smtClean="0">
                <a:solidFill>
                  <a:schemeClr val="tx1"/>
                </a:solidFill>
              </a:rPr>
              <a:t>[aCount]</a:t>
            </a:r>
            <a:r>
              <a:rPr lang="en-US" altLang="ko-KR" sz="1200" smtClean="0">
                <a:solidFill>
                  <a:schemeClr val="tx1"/>
                </a:solidFill>
              </a:rPr>
              <a:t>.fMdhoga </a:t>
            </a:r>
            <a:r>
              <a:rPr lang="en-US" altLang="ko-KR" sz="1200" smtClean="0">
                <a:solidFill>
                  <a:schemeClr val="tx1"/>
                </a:solidFill>
              </a:rPr>
              <a:t>=</a:t>
            </a:r>
            <a:r>
              <a:rPr lang="en-US" altLang="ko-KR" sz="1200" smtClean="0">
                <a:solidFill>
                  <a:schemeClr val="tx1"/>
                </a:solidFill>
              </a:rPr>
              <a:t>Copy(sList[0</a:t>
            </a:r>
            <a:r>
              <a:rPr lang="en-US" altLang="ko-KR" sz="1200" smtClean="0">
                <a:solidFill>
                  <a:schemeClr val="tx1"/>
                </a:solidFill>
              </a:rPr>
              <a:t>],114,5)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TInfoData</a:t>
            </a:r>
            <a:r>
              <a:rPr lang="en-US" altLang="ko-KR" sz="1200" smtClean="0">
                <a:solidFill>
                  <a:schemeClr val="tx1"/>
                </a:solidFill>
              </a:rPr>
              <a:t>[aCount]</a:t>
            </a:r>
            <a:r>
              <a:rPr lang="en-US" altLang="ko-KR" sz="1200" smtClean="0">
                <a:solidFill>
                  <a:schemeClr val="tx1"/>
                </a:solidFill>
              </a:rPr>
              <a:t>.fmdhoga </a:t>
            </a:r>
            <a:r>
              <a:rPr lang="en-US" altLang="ko-KR" sz="1200" smtClean="0">
                <a:solidFill>
                  <a:schemeClr val="tx1"/>
                </a:solidFill>
              </a:rPr>
              <a:t>=</a:t>
            </a:r>
            <a:r>
              <a:rPr lang="en-US" altLang="ko-KR" sz="1200" smtClean="0">
                <a:solidFill>
                  <a:schemeClr val="tx1"/>
                </a:solidFill>
              </a:rPr>
              <a:t>Copy(sList[0</a:t>
            </a:r>
            <a:r>
              <a:rPr lang="en-US" altLang="ko-KR" sz="1200" smtClean="0">
                <a:solidFill>
                  <a:schemeClr val="tx1"/>
                </a:solidFill>
              </a:rPr>
              <a:t>],119,7)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aCount = aCount  + 1</a:t>
            </a:r>
          </a:p>
        </p:txBody>
      </p:sp>
      <p:sp>
        <p:nvSpPr>
          <p:cNvPr id="116" name="직사각형 115"/>
          <p:cNvSpPr/>
          <p:nvPr/>
        </p:nvSpPr>
        <p:spPr>
          <a:xfrm rot="10800000" flipV="1">
            <a:off x="10549284" y="6084738"/>
            <a:ext cx="3994348" cy="15841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TInfoData.fSep = aSep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TInfoData[aCount].fCode =Copy(sList[0],23,12)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TInfoData</a:t>
            </a:r>
            <a:r>
              <a:rPr lang="en-US" altLang="ko-KR" sz="1200" smtClean="0">
                <a:solidFill>
                  <a:schemeClr val="tx1"/>
                </a:solidFill>
              </a:rPr>
              <a:t>[aCount]</a:t>
            </a:r>
            <a:r>
              <a:rPr lang="en-US" altLang="ko-KR" sz="1200" smtClean="0">
                <a:solidFill>
                  <a:schemeClr val="tx1"/>
                </a:solidFill>
              </a:rPr>
              <a:t>.fKind </a:t>
            </a:r>
            <a:r>
              <a:rPr lang="en-US" altLang="ko-KR" sz="1200" smtClean="0">
                <a:solidFill>
                  <a:schemeClr val="tx1"/>
                </a:solidFill>
              </a:rPr>
              <a:t>=Copy(sList[0</a:t>
            </a:r>
            <a:r>
              <a:rPr lang="en-US" altLang="ko-KR" sz="1200" smtClean="0">
                <a:solidFill>
                  <a:schemeClr val="tx1"/>
                </a:solidFill>
              </a:rPr>
              <a:t>],</a:t>
            </a:r>
            <a:r>
              <a:rPr lang="en-US" altLang="ko-KR" sz="1200" smtClean="0">
                <a:solidFill>
                  <a:schemeClr val="tx1"/>
                </a:solidFill>
              </a:rPr>
              <a:t>26,1)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TInfoData</a:t>
            </a:r>
            <a:r>
              <a:rPr lang="en-US" altLang="ko-KR" sz="1200" smtClean="0">
                <a:solidFill>
                  <a:schemeClr val="tx1"/>
                </a:solidFill>
              </a:rPr>
              <a:t>[aCount]</a:t>
            </a:r>
            <a:r>
              <a:rPr lang="en-US" altLang="ko-KR" sz="1200" smtClean="0">
                <a:solidFill>
                  <a:schemeClr val="tx1"/>
                </a:solidFill>
              </a:rPr>
              <a:t>.fMshoa </a:t>
            </a:r>
            <a:r>
              <a:rPr lang="en-US" altLang="ko-KR" sz="1200" smtClean="0">
                <a:solidFill>
                  <a:schemeClr val="tx1"/>
                </a:solidFill>
              </a:rPr>
              <a:t>=</a:t>
            </a:r>
            <a:r>
              <a:rPr lang="en-US" altLang="ko-KR" sz="1200" smtClean="0">
                <a:solidFill>
                  <a:schemeClr val="tx1"/>
                </a:solidFill>
              </a:rPr>
              <a:t>Copy(sList[0</a:t>
            </a:r>
            <a:r>
              <a:rPr lang="en-US" altLang="ko-KR" sz="1200" smtClean="0">
                <a:solidFill>
                  <a:schemeClr val="tx1"/>
                </a:solidFill>
              </a:rPr>
              <a:t>],47,5)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TInfoData</a:t>
            </a:r>
            <a:r>
              <a:rPr lang="en-US" altLang="ko-KR" sz="1200" smtClean="0">
                <a:solidFill>
                  <a:schemeClr val="tx1"/>
                </a:solidFill>
              </a:rPr>
              <a:t>[aCount]</a:t>
            </a:r>
            <a:r>
              <a:rPr lang="en-US" altLang="ko-KR" sz="1200" smtClean="0">
                <a:solidFill>
                  <a:schemeClr val="tx1"/>
                </a:solidFill>
              </a:rPr>
              <a:t>.fMsqty </a:t>
            </a:r>
            <a:r>
              <a:rPr lang="en-US" altLang="ko-KR" sz="1200" smtClean="0">
                <a:solidFill>
                  <a:schemeClr val="tx1"/>
                </a:solidFill>
              </a:rPr>
              <a:t>=</a:t>
            </a:r>
            <a:r>
              <a:rPr lang="en-US" altLang="ko-KR" sz="1200" smtClean="0">
                <a:solidFill>
                  <a:schemeClr val="tx1"/>
                </a:solidFill>
              </a:rPr>
              <a:t>Copy(sList[0</a:t>
            </a:r>
            <a:r>
              <a:rPr lang="en-US" altLang="ko-KR" sz="1200" smtClean="0">
                <a:solidFill>
                  <a:schemeClr val="tx1"/>
                </a:solidFill>
              </a:rPr>
              <a:t>],52,7)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TInfoData</a:t>
            </a:r>
            <a:r>
              <a:rPr lang="en-US" altLang="ko-KR" sz="1200" smtClean="0">
                <a:solidFill>
                  <a:schemeClr val="tx1"/>
                </a:solidFill>
              </a:rPr>
              <a:t>[aCount]</a:t>
            </a:r>
            <a:r>
              <a:rPr lang="en-US" altLang="ko-KR" sz="1200" smtClean="0">
                <a:solidFill>
                  <a:schemeClr val="tx1"/>
                </a:solidFill>
              </a:rPr>
              <a:t>.fMdhoga </a:t>
            </a:r>
            <a:r>
              <a:rPr lang="en-US" altLang="ko-KR" sz="1200" smtClean="0">
                <a:solidFill>
                  <a:schemeClr val="tx1"/>
                </a:solidFill>
              </a:rPr>
              <a:t>=</a:t>
            </a:r>
            <a:r>
              <a:rPr lang="en-US" altLang="ko-KR" sz="1200" smtClean="0">
                <a:solidFill>
                  <a:schemeClr val="tx1"/>
                </a:solidFill>
              </a:rPr>
              <a:t>Copy(sList[0</a:t>
            </a:r>
            <a:r>
              <a:rPr lang="en-US" altLang="ko-KR" sz="1200" smtClean="0">
                <a:solidFill>
                  <a:schemeClr val="tx1"/>
                </a:solidFill>
              </a:rPr>
              <a:t>],114,5)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TInfoData</a:t>
            </a:r>
            <a:r>
              <a:rPr lang="en-US" altLang="ko-KR" sz="1200" smtClean="0">
                <a:solidFill>
                  <a:schemeClr val="tx1"/>
                </a:solidFill>
              </a:rPr>
              <a:t>[aCount]</a:t>
            </a:r>
            <a:r>
              <a:rPr lang="en-US" altLang="ko-KR" sz="1200" smtClean="0">
                <a:solidFill>
                  <a:schemeClr val="tx1"/>
                </a:solidFill>
              </a:rPr>
              <a:t>.fmdhoga </a:t>
            </a:r>
            <a:r>
              <a:rPr lang="en-US" altLang="ko-KR" sz="1200" smtClean="0">
                <a:solidFill>
                  <a:schemeClr val="tx1"/>
                </a:solidFill>
              </a:rPr>
              <a:t>=</a:t>
            </a:r>
            <a:r>
              <a:rPr lang="en-US" altLang="ko-KR" sz="1200" smtClean="0">
                <a:solidFill>
                  <a:schemeClr val="tx1"/>
                </a:solidFill>
              </a:rPr>
              <a:t>Copy(sList[0</a:t>
            </a:r>
            <a:r>
              <a:rPr lang="en-US" altLang="ko-KR" sz="1200" smtClean="0">
                <a:solidFill>
                  <a:schemeClr val="tx1"/>
                </a:solidFill>
              </a:rPr>
              <a:t>],119,7)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aCount = aCount  + 1</a:t>
            </a:r>
          </a:p>
        </p:txBody>
      </p:sp>
      <p:sp>
        <p:nvSpPr>
          <p:cNvPr id="117" name="직사각형 116"/>
          <p:cNvSpPr/>
          <p:nvPr/>
        </p:nvSpPr>
        <p:spPr>
          <a:xfrm rot="10800000" flipV="1">
            <a:off x="6444828" y="6516786"/>
            <a:ext cx="3994348" cy="15841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TInfoData.fSep = aSep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TInfoData[aCount].fCode =Copy(sList[0],23,12)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TInfoData</a:t>
            </a:r>
            <a:r>
              <a:rPr lang="en-US" altLang="ko-KR" sz="1200" smtClean="0">
                <a:solidFill>
                  <a:schemeClr val="tx1"/>
                </a:solidFill>
              </a:rPr>
              <a:t>[aCount]</a:t>
            </a:r>
            <a:r>
              <a:rPr lang="en-US" altLang="ko-KR" sz="1200" smtClean="0">
                <a:solidFill>
                  <a:schemeClr val="tx1"/>
                </a:solidFill>
              </a:rPr>
              <a:t>.fKind </a:t>
            </a:r>
            <a:r>
              <a:rPr lang="en-US" altLang="ko-KR" sz="1200" smtClean="0">
                <a:solidFill>
                  <a:schemeClr val="tx1"/>
                </a:solidFill>
              </a:rPr>
              <a:t>=Copy(sList[0</a:t>
            </a:r>
            <a:r>
              <a:rPr lang="en-US" altLang="ko-KR" sz="1200" smtClean="0">
                <a:solidFill>
                  <a:schemeClr val="tx1"/>
                </a:solidFill>
              </a:rPr>
              <a:t>],</a:t>
            </a:r>
            <a:r>
              <a:rPr lang="en-US" altLang="ko-KR" sz="1200" smtClean="0">
                <a:solidFill>
                  <a:schemeClr val="tx1"/>
                </a:solidFill>
              </a:rPr>
              <a:t>26,1)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TInfoData</a:t>
            </a:r>
            <a:r>
              <a:rPr lang="en-US" altLang="ko-KR" sz="1200" smtClean="0">
                <a:solidFill>
                  <a:schemeClr val="tx1"/>
                </a:solidFill>
              </a:rPr>
              <a:t>[aCount]</a:t>
            </a:r>
            <a:r>
              <a:rPr lang="en-US" altLang="ko-KR" sz="1200" smtClean="0">
                <a:solidFill>
                  <a:schemeClr val="tx1"/>
                </a:solidFill>
              </a:rPr>
              <a:t>.fMshoa </a:t>
            </a:r>
            <a:r>
              <a:rPr lang="en-US" altLang="ko-KR" sz="1200" smtClean="0">
                <a:solidFill>
                  <a:schemeClr val="tx1"/>
                </a:solidFill>
              </a:rPr>
              <a:t>=</a:t>
            </a:r>
            <a:r>
              <a:rPr lang="en-US" altLang="ko-KR" sz="1200" smtClean="0">
                <a:solidFill>
                  <a:schemeClr val="tx1"/>
                </a:solidFill>
              </a:rPr>
              <a:t>Copy(sList[0</a:t>
            </a:r>
            <a:r>
              <a:rPr lang="en-US" altLang="ko-KR" sz="1200" smtClean="0">
                <a:solidFill>
                  <a:schemeClr val="tx1"/>
                </a:solidFill>
              </a:rPr>
              <a:t>],47,5)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TInfoData</a:t>
            </a:r>
            <a:r>
              <a:rPr lang="en-US" altLang="ko-KR" sz="1200" smtClean="0">
                <a:solidFill>
                  <a:schemeClr val="tx1"/>
                </a:solidFill>
              </a:rPr>
              <a:t>[aCount]</a:t>
            </a:r>
            <a:r>
              <a:rPr lang="en-US" altLang="ko-KR" sz="1200" smtClean="0">
                <a:solidFill>
                  <a:schemeClr val="tx1"/>
                </a:solidFill>
              </a:rPr>
              <a:t>.fMsqty </a:t>
            </a:r>
            <a:r>
              <a:rPr lang="en-US" altLang="ko-KR" sz="1200" smtClean="0">
                <a:solidFill>
                  <a:schemeClr val="tx1"/>
                </a:solidFill>
              </a:rPr>
              <a:t>=</a:t>
            </a:r>
            <a:r>
              <a:rPr lang="en-US" altLang="ko-KR" sz="1200" smtClean="0">
                <a:solidFill>
                  <a:schemeClr val="tx1"/>
                </a:solidFill>
              </a:rPr>
              <a:t>Copy(sList[0</a:t>
            </a:r>
            <a:r>
              <a:rPr lang="en-US" altLang="ko-KR" sz="1200" smtClean="0">
                <a:solidFill>
                  <a:schemeClr val="tx1"/>
                </a:solidFill>
              </a:rPr>
              <a:t>],52,7)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TInfoData</a:t>
            </a:r>
            <a:r>
              <a:rPr lang="en-US" altLang="ko-KR" sz="1200" smtClean="0">
                <a:solidFill>
                  <a:schemeClr val="tx1"/>
                </a:solidFill>
              </a:rPr>
              <a:t>[aCount]</a:t>
            </a:r>
            <a:r>
              <a:rPr lang="en-US" altLang="ko-KR" sz="1200" smtClean="0">
                <a:solidFill>
                  <a:schemeClr val="tx1"/>
                </a:solidFill>
              </a:rPr>
              <a:t>.fMdhoga </a:t>
            </a:r>
            <a:r>
              <a:rPr lang="en-US" altLang="ko-KR" sz="1200" smtClean="0">
                <a:solidFill>
                  <a:schemeClr val="tx1"/>
                </a:solidFill>
              </a:rPr>
              <a:t>=</a:t>
            </a:r>
            <a:r>
              <a:rPr lang="en-US" altLang="ko-KR" sz="1200" smtClean="0">
                <a:solidFill>
                  <a:schemeClr val="tx1"/>
                </a:solidFill>
              </a:rPr>
              <a:t>Copy(sList[0</a:t>
            </a:r>
            <a:r>
              <a:rPr lang="en-US" altLang="ko-KR" sz="1200" smtClean="0">
                <a:solidFill>
                  <a:schemeClr val="tx1"/>
                </a:solidFill>
              </a:rPr>
              <a:t>],114,5)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TInfoData</a:t>
            </a:r>
            <a:r>
              <a:rPr lang="en-US" altLang="ko-KR" sz="1200" smtClean="0">
                <a:solidFill>
                  <a:schemeClr val="tx1"/>
                </a:solidFill>
              </a:rPr>
              <a:t>[aCount]</a:t>
            </a:r>
            <a:r>
              <a:rPr lang="en-US" altLang="ko-KR" sz="1200" smtClean="0">
                <a:solidFill>
                  <a:schemeClr val="tx1"/>
                </a:solidFill>
              </a:rPr>
              <a:t>.fmdhoga </a:t>
            </a:r>
            <a:r>
              <a:rPr lang="en-US" altLang="ko-KR" sz="1200" smtClean="0">
                <a:solidFill>
                  <a:schemeClr val="tx1"/>
                </a:solidFill>
              </a:rPr>
              <a:t>=</a:t>
            </a:r>
            <a:r>
              <a:rPr lang="en-US" altLang="ko-KR" sz="1200" smtClean="0">
                <a:solidFill>
                  <a:schemeClr val="tx1"/>
                </a:solidFill>
              </a:rPr>
              <a:t>Copy(sList[0</a:t>
            </a:r>
            <a:r>
              <a:rPr lang="en-US" altLang="ko-KR" sz="1200" smtClean="0">
                <a:solidFill>
                  <a:schemeClr val="tx1"/>
                </a:solidFill>
              </a:rPr>
              <a:t>],119,7)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aCount = aCount  + 1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0"/>
          <p:cNvGrpSpPr/>
          <p:nvPr/>
        </p:nvGrpSpPr>
        <p:grpSpPr>
          <a:xfrm>
            <a:off x="7209913" y="2038923"/>
            <a:ext cx="3807419" cy="6061888"/>
            <a:chOff x="4637386" y="1279642"/>
            <a:chExt cx="3158855" cy="3166683"/>
          </a:xfrm>
        </p:grpSpPr>
        <p:sp>
          <p:nvSpPr>
            <p:cNvPr id="5" name="직사각형 4"/>
            <p:cNvSpPr/>
            <p:nvPr/>
          </p:nvSpPr>
          <p:spPr>
            <a:xfrm rot="10800000" flipV="1">
              <a:off x="4637386" y="1382213"/>
              <a:ext cx="3158855" cy="30641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 rot="10800000" flipV="1">
              <a:off x="4637386" y="1279642"/>
              <a:ext cx="3158854" cy="9512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smtClean="0">
                  <a:solidFill>
                    <a:schemeClr val="tx1"/>
                  </a:solidFill>
                </a:rPr>
                <a:t>operate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그룹 20"/>
          <p:cNvGrpSpPr/>
          <p:nvPr/>
        </p:nvGrpSpPr>
        <p:grpSpPr>
          <a:xfrm>
            <a:off x="11179354" y="2038923"/>
            <a:ext cx="3807419" cy="6061888"/>
            <a:chOff x="4637386" y="1279642"/>
            <a:chExt cx="3158855" cy="3166683"/>
          </a:xfrm>
        </p:grpSpPr>
        <p:sp>
          <p:nvSpPr>
            <p:cNvPr id="42" name="직사각형 41"/>
            <p:cNvSpPr/>
            <p:nvPr/>
          </p:nvSpPr>
          <p:spPr>
            <a:xfrm rot="10800000" flipV="1">
              <a:off x="4637386" y="1382213"/>
              <a:ext cx="3158855" cy="30641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 rot="10800000" flipV="1">
              <a:off x="4637386" y="1279642"/>
              <a:ext cx="3158854" cy="9512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smtClean="0">
                  <a:solidFill>
                    <a:schemeClr val="tx1"/>
                  </a:solidFill>
                </a:rPr>
                <a:t>Output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51" name="직사각형 50"/>
          <p:cNvSpPr/>
          <p:nvPr/>
        </p:nvSpPr>
        <p:spPr>
          <a:xfrm rot="10800000" flipV="1">
            <a:off x="11634731" y="3696385"/>
            <a:ext cx="1996126" cy="7499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정렬</a:t>
            </a:r>
            <a:endParaRPr lang="en-US" altLang="ko-KR" sz="1200" smtClean="0">
              <a:solidFill>
                <a:schemeClr val="tx1"/>
              </a:solidFill>
            </a:endParaRPr>
          </a:p>
        </p:txBody>
      </p:sp>
      <p:grpSp>
        <p:nvGrpSpPr>
          <p:cNvPr id="4" name="그룹 20"/>
          <p:cNvGrpSpPr/>
          <p:nvPr/>
        </p:nvGrpSpPr>
        <p:grpSpPr>
          <a:xfrm>
            <a:off x="162131" y="43112"/>
            <a:ext cx="6480720" cy="8743461"/>
            <a:chOff x="4637386" y="1279642"/>
            <a:chExt cx="3158855" cy="3166683"/>
          </a:xfrm>
        </p:grpSpPr>
        <p:sp>
          <p:nvSpPr>
            <p:cNvPr id="55" name="직사각형 54"/>
            <p:cNvSpPr/>
            <p:nvPr/>
          </p:nvSpPr>
          <p:spPr>
            <a:xfrm rot="10800000" flipV="1">
              <a:off x="4637386" y="1382213"/>
              <a:ext cx="3158855" cy="30641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 rot="10800000" flipV="1">
              <a:off x="4637386" y="1279642"/>
              <a:ext cx="3158854" cy="9512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smtClean="0">
                  <a:solidFill>
                    <a:schemeClr val="tx1"/>
                  </a:solidFill>
                </a:rPr>
                <a:t>SplitData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13123571" y="214553"/>
            <a:ext cx="2106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fStrList : TSTringList</a:t>
            </a:r>
          </a:p>
          <a:p>
            <a:r>
              <a:rPr lang="en-US" altLang="ko-KR" sz="1200" smtClean="0"/>
              <a:t>fTInfoData : </a:t>
            </a:r>
          </a:p>
          <a:p>
            <a:endParaRPr lang="en-US" altLang="ko-KR" sz="1200" smtClean="0"/>
          </a:p>
        </p:txBody>
      </p:sp>
      <p:sp>
        <p:nvSpPr>
          <p:cNvPr id="66" name="TextBox 65"/>
          <p:cNvSpPr txBox="1"/>
          <p:nvPr/>
        </p:nvSpPr>
        <p:spPr>
          <a:xfrm>
            <a:off x="14905770" y="252090"/>
            <a:ext cx="1276311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smtClean="0"/>
              <a:t>TInfo</a:t>
            </a:r>
            <a:r>
              <a:rPr lang="en-US" altLang="ko-KR" sz="1100" smtClean="0"/>
              <a:t>Data </a:t>
            </a:r>
            <a:r>
              <a:rPr lang="en-US" altLang="ko-KR" sz="1100" smtClean="0"/>
              <a:t>=</a:t>
            </a:r>
            <a:r>
              <a:rPr lang="en-US" altLang="ko-KR" sz="1100" smtClean="0"/>
              <a:t> </a:t>
            </a:r>
            <a:r>
              <a:rPr lang="en-US" altLang="ko-KR" sz="1100" smtClean="0"/>
              <a:t>(</a:t>
            </a:r>
            <a:endParaRPr lang="ko-KR" altLang="en-US" sz="1100" smtClean="0"/>
          </a:p>
          <a:p>
            <a:r>
              <a:rPr lang="en-US" altLang="ko-KR" sz="1100" smtClean="0"/>
              <a:t>fSep </a:t>
            </a:r>
            <a:r>
              <a:rPr lang="en-US" altLang="ko-KR" sz="1100" smtClean="0"/>
              <a:t>: </a:t>
            </a:r>
            <a:r>
              <a:rPr lang="en-US" altLang="ko-KR" sz="1100" smtClean="0"/>
              <a:t>String</a:t>
            </a:r>
            <a:endParaRPr lang="en-US" altLang="ko-KR" sz="1100" smtClean="0"/>
          </a:p>
          <a:p>
            <a:r>
              <a:rPr lang="en-US" altLang="ko-KR" sz="1100" smtClean="0"/>
              <a:t>fCode </a:t>
            </a:r>
            <a:r>
              <a:rPr lang="en-US" altLang="ko-KR" sz="1100" smtClean="0"/>
              <a:t>: </a:t>
            </a:r>
            <a:r>
              <a:rPr lang="en-US" altLang="ko-KR" sz="1100" smtClean="0"/>
              <a:t>String</a:t>
            </a:r>
          </a:p>
          <a:p>
            <a:r>
              <a:rPr lang="en-US" altLang="ko-KR" sz="1100" smtClean="0"/>
              <a:t>fCurr : String</a:t>
            </a:r>
          </a:p>
          <a:p>
            <a:r>
              <a:rPr lang="en-US" altLang="ko-KR" sz="1100" smtClean="0"/>
              <a:t>fCvol : String</a:t>
            </a:r>
          </a:p>
          <a:p>
            <a:r>
              <a:rPr lang="en-US" altLang="ko-KR" sz="1100" smtClean="0"/>
              <a:t>fKind : String</a:t>
            </a:r>
          </a:p>
          <a:p>
            <a:r>
              <a:rPr lang="en-US" altLang="ko-KR" sz="1100" smtClean="0"/>
              <a:t>fMshoga : String</a:t>
            </a:r>
          </a:p>
          <a:p>
            <a:r>
              <a:rPr lang="en-US" altLang="ko-KR" sz="1100" smtClean="0"/>
              <a:t>fMsqty </a:t>
            </a:r>
            <a:r>
              <a:rPr lang="en-US" altLang="ko-KR" sz="1100" smtClean="0"/>
              <a:t>: String</a:t>
            </a:r>
          </a:p>
          <a:p>
            <a:r>
              <a:rPr lang="en-US" altLang="ko-KR" sz="1100" smtClean="0"/>
              <a:t>fMdhoga : String</a:t>
            </a:r>
          </a:p>
          <a:p>
            <a:r>
              <a:rPr lang="en-US" altLang="ko-KR" sz="1100" smtClean="0"/>
              <a:t>fMdqty : String</a:t>
            </a:r>
          </a:p>
          <a:p>
            <a:endParaRPr lang="en-US" altLang="ko-KR" sz="1100" smtClean="0"/>
          </a:p>
          <a:p>
            <a:endParaRPr lang="en-US" altLang="ko-KR" sz="110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0"/>
          <p:cNvGrpSpPr/>
          <p:nvPr/>
        </p:nvGrpSpPr>
        <p:grpSpPr>
          <a:xfrm>
            <a:off x="5670747" y="153080"/>
            <a:ext cx="4617509" cy="6919089"/>
            <a:chOff x="4637386" y="1279642"/>
            <a:chExt cx="3158855" cy="3166683"/>
          </a:xfrm>
        </p:grpSpPr>
        <p:sp>
          <p:nvSpPr>
            <p:cNvPr id="39" name="직사각형 38"/>
            <p:cNvSpPr/>
            <p:nvPr/>
          </p:nvSpPr>
          <p:spPr>
            <a:xfrm rot="10800000" flipV="1">
              <a:off x="4637386" y="1382213"/>
              <a:ext cx="3158855" cy="30641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 rot="10800000" flipV="1">
              <a:off x="4637386" y="1279642"/>
              <a:ext cx="3158854" cy="9512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smtClean="0">
                  <a:solidFill>
                    <a:schemeClr val="tx1"/>
                  </a:solidFill>
                </a:rPr>
                <a:t>Output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 rot="10800000" flipV="1">
            <a:off x="6966886" y="2357557"/>
            <a:ext cx="2420834" cy="8560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정렬</a:t>
            </a:r>
            <a:endParaRPr lang="en-US" altLang="ko-KR" sz="1200" smtClean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700608" y="1338925"/>
            <a:ext cx="110639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smtClean="0"/>
              <a:t>TGradeData=(</a:t>
            </a:r>
            <a:endParaRPr lang="ko-KR" altLang="en-US" sz="1100" smtClean="0"/>
          </a:p>
          <a:p>
            <a:r>
              <a:rPr lang="en-US" altLang="ko-KR" sz="1100" smtClean="0"/>
              <a:t>iName : String</a:t>
            </a:r>
          </a:p>
          <a:p>
            <a:r>
              <a:rPr lang="en-US" altLang="ko-KR" sz="1100" smtClean="0"/>
              <a:t>iKor : </a:t>
            </a:r>
            <a:r>
              <a:rPr lang="en-US" altLang="ko-KR" sz="1100" err="1" smtClean="0"/>
              <a:t>Int</a:t>
            </a:r>
            <a:endParaRPr lang="en-US" altLang="ko-KR" sz="1100" smtClean="0"/>
          </a:p>
          <a:p>
            <a:r>
              <a:rPr lang="en-US" altLang="ko-KR" sz="1100" smtClean="0"/>
              <a:t>iEng : </a:t>
            </a:r>
            <a:r>
              <a:rPr lang="en-US" altLang="ko-KR" sz="1100" err="1" smtClean="0"/>
              <a:t>Int</a:t>
            </a:r>
            <a:endParaRPr lang="en-US" altLang="ko-KR" sz="1100" smtClean="0"/>
          </a:p>
          <a:p>
            <a:r>
              <a:rPr lang="en-US" altLang="ko-KR" sz="1100" smtClean="0"/>
              <a:t>iMath : </a:t>
            </a:r>
            <a:r>
              <a:rPr lang="en-US" altLang="ko-KR" sz="1100" err="1" smtClean="0"/>
              <a:t>Int</a:t>
            </a:r>
            <a:endParaRPr lang="en-US" altLang="ko-KR" sz="1100" smtClean="0"/>
          </a:p>
          <a:p>
            <a:r>
              <a:rPr lang="en-US" altLang="ko-KR" sz="1100" smtClean="0"/>
              <a:t>iAvg : Double)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3740212" y="1"/>
            <a:ext cx="2133597" cy="938719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ko-KR" sz="1100" smtClean="0"/>
              <a:t>fStudentArr  array of TGradeData</a:t>
            </a:r>
          </a:p>
          <a:p>
            <a:r>
              <a:rPr lang="en-US" altLang="ko-KR" sz="1100" smtClean="0"/>
              <a:t>fSumArr[3] of Int</a:t>
            </a:r>
          </a:p>
          <a:p>
            <a:r>
              <a:rPr lang="en-US" altLang="ko-KR" sz="1100" smtClean="0"/>
              <a:t>[0] = 0</a:t>
            </a:r>
          </a:p>
          <a:p>
            <a:r>
              <a:rPr lang="en-US" altLang="ko-KR" sz="1100" smtClean="0"/>
              <a:t>[1] = 0</a:t>
            </a:r>
          </a:p>
          <a:p>
            <a:r>
              <a:rPr lang="en-US" altLang="ko-KR" sz="1100" smtClean="0"/>
              <a:t>[2] = 0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0"/>
          <p:cNvGrpSpPr/>
          <p:nvPr/>
        </p:nvGrpSpPr>
        <p:grpSpPr>
          <a:xfrm>
            <a:off x="6966887" y="153086"/>
            <a:ext cx="6723750" cy="8505945"/>
            <a:chOff x="4903492" y="1471097"/>
            <a:chExt cx="1837130" cy="892428"/>
          </a:xfrm>
        </p:grpSpPr>
        <p:sp>
          <p:nvSpPr>
            <p:cNvPr id="14" name="직사각형 13"/>
            <p:cNvSpPr/>
            <p:nvPr/>
          </p:nvSpPr>
          <p:spPr>
            <a:xfrm rot="10800000" flipV="1">
              <a:off x="4903492" y="1510760"/>
              <a:ext cx="1837130" cy="85276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 rot="10800000" flipV="1">
              <a:off x="4903492" y="1471097"/>
              <a:ext cx="1837128" cy="3966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smtClean="0">
                  <a:solidFill>
                    <a:schemeClr val="tx1"/>
                  </a:solidFill>
                </a:rPr>
                <a:t>RemoveStudent(aName : String)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13700611" y="1476226"/>
            <a:ext cx="110639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smtClean="0"/>
              <a:t>TGradeData=(</a:t>
            </a:r>
            <a:endParaRPr lang="ko-KR" altLang="en-US" sz="1100" smtClean="0"/>
          </a:p>
          <a:p>
            <a:r>
              <a:rPr lang="en-US" altLang="ko-KR" sz="1100" smtClean="0"/>
              <a:t>iName : String</a:t>
            </a:r>
          </a:p>
          <a:p>
            <a:r>
              <a:rPr lang="en-US" altLang="ko-KR" sz="1100" smtClean="0"/>
              <a:t>iKor : </a:t>
            </a:r>
            <a:r>
              <a:rPr lang="en-US" altLang="ko-KR" sz="1100" err="1" smtClean="0"/>
              <a:t>Int</a:t>
            </a:r>
            <a:endParaRPr lang="en-US" altLang="ko-KR" sz="1100" smtClean="0"/>
          </a:p>
          <a:p>
            <a:r>
              <a:rPr lang="en-US" altLang="ko-KR" sz="1100" smtClean="0"/>
              <a:t>iEng : </a:t>
            </a:r>
            <a:r>
              <a:rPr lang="en-US" altLang="ko-KR" sz="1100" err="1" smtClean="0"/>
              <a:t>Int</a:t>
            </a:r>
            <a:endParaRPr lang="en-US" altLang="ko-KR" sz="1100" smtClean="0"/>
          </a:p>
          <a:p>
            <a:r>
              <a:rPr lang="en-US" altLang="ko-KR" sz="1100" smtClean="0"/>
              <a:t>iMath : </a:t>
            </a:r>
            <a:r>
              <a:rPr lang="en-US" altLang="ko-KR" sz="1100" err="1" smtClean="0"/>
              <a:t>Int</a:t>
            </a:r>
            <a:endParaRPr lang="en-US" altLang="ko-KR" sz="1100" smtClean="0"/>
          </a:p>
          <a:p>
            <a:r>
              <a:rPr lang="en-US" altLang="ko-KR" sz="1100" smtClean="0"/>
              <a:t>iAvg : Double)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3740214" y="5"/>
            <a:ext cx="2133597" cy="938719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ko-KR" sz="1100" smtClean="0"/>
              <a:t>fStudentArr  array of TGradeData</a:t>
            </a:r>
          </a:p>
          <a:p>
            <a:r>
              <a:rPr lang="en-US" altLang="ko-KR" sz="1100" smtClean="0"/>
              <a:t>fSumArr[3] of Int</a:t>
            </a:r>
          </a:p>
          <a:p>
            <a:r>
              <a:rPr lang="en-US" altLang="ko-KR" sz="1100" smtClean="0"/>
              <a:t>[0] = 0</a:t>
            </a:r>
          </a:p>
          <a:p>
            <a:r>
              <a:rPr lang="en-US" altLang="ko-KR" sz="1100" smtClean="0"/>
              <a:t>[1] = 0</a:t>
            </a:r>
          </a:p>
          <a:p>
            <a:r>
              <a:rPr lang="en-US" altLang="ko-KR" sz="1100" smtClean="0"/>
              <a:t>[2] = 0</a:t>
            </a:r>
          </a:p>
        </p:txBody>
      </p:sp>
      <p:grpSp>
        <p:nvGrpSpPr>
          <p:cNvPr id="3" name="그룹 20"/>
          <p:cNvGrpSpPr/>
          <p:nvPr/>
        </p:nvGrpSpPr>
        <p:grpSpPr>
          <a:xfrm>
            <a:off x="81128" y="153081"/>
            <a:ext cx="6156683" cy="8753535"/>
            <a:chOff x="4637386" y="1279642"/>
            <a:chExt cx="3158855" cy="3166683"/>
          </a:xfrm>
        </p:grpSpPr>
        <p:sp>
          <p:nvSpPr>
            <p:cNvPr id="5" name="직사각형 4"/>
            <p:cNvSpPr/>
            <p:nvPr/>
          </p:nvSpPr>
          <p:spPr>
            <a:xfrm rot="10800000" flipV="1">
              <a:off x="4637386" y="1382213"/>
              <a:ext cx="3158855" cy="30641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 rot="10800000" flipV="1">
              <a:off x="4637386" y="1279642"/>
              <a:ext cx="3158854" cy="9512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err="1" smtClean="0">
                  <a:solidFill>
                    <a:schemeClr val="tx1"/>
                  </a:solidFill>
                </a:rPr>
                <a:t>AddStudent</a:t>
              </a:r>
              <a:r>
                <a:rPr lang="en-US" altLang="ko-KR" sz="1200" smtClean="0">
                  <a:solidFill>
                    <a:schemeClr val="tx1"/>
                  </a:solidFill>
                </a:rPr>
                <a:t>(</a:t>
              </a:r>
              <a:r>
                <a:rPr lang="en-US" altLang="ko-KR" sz="1200" err="1" smtClean="0">
                  <a:solidFill>
                    <a:schemeClr val="tx1"/>
                  </a:solidFill>
                </a:rPr>
                <a:t>aName</a:t>
              </a:r>
              <a:r>
                <a:rPr lang="en-US" altLang="ko-KR" sz="1200" smtClean="0">
                  <a:solidFill>
                    <a:schemeClr val="tx1"/>
                  </a:solidFill>
                </a:rPr>
                <a:t> : String, </a:t>
              </a:r>
              <a:r>
                <a:rPr lang="en-US" altLang="ko-KR" sz="1200" err="1" smtClean="0">
                  <a:solidFill>
                    <a:schemeClr val="tx1"/>
                  </a:solidFill>
                </a:rPr>
                <a:t>aKor</a:t>
              </a:r>
              <a:r>
                <a:rPr lang="en-US" altLang="ko-KR" sz="1200" smtClean="0">
                  <a:solidFill>
                    <a:schemeClr val="tx1"/>
                  </a:solidFill>
                </a:rPr>
                <a:t>, </a:t>
              </a:r>
              <a:r>
                <a:rPr lang="en-US" altLang="ko-KR" sz="1200" err="1" smtClean="0">
                  <a:solidFill>
                    <a:schemeClr val="tx1"/>
                  </a:solidFill>
                </a:rPr>
                <a:t>aEng</a:t>
              </a:r>
              <a:r>
                <a:rPr lang="en-US" altLang="ko-KR" sz="1200" smtClean="0">
                  <a:solidFill>
                    <a:schemeClr val="tx1"/>
                  </a:solidFill>
                </a:rPr>
                <a:t>, </a:t>
              </a:r>
              <a:r>
                <a:rPr lang="en-US" altLang="ko-KR" sz="1200" err="1" smtClean="0">
                  <a:solidFill>
                    <a:schemeClr val="tx1"/>
                  </a:solidFill>
                </a:rPr>
                <a:t>aMath</a:t>
              </a:r>
              <a:r>
                <a:rPr lang="en-US" altLang="ko-KR" sz="1200" smtClean="0">
                  <a:solidFill>
                    <a:schemeClr val="tx1"/>
                  </a:solidFill>
                </a:rPr>
                <a:t> : </a:t>
              </a:r>
              <a:r>
                <a:rPr lang="en-US" altLang="ko-KR" sz="1200" err="1" smtClean="0">
                  <a:solidFill>
                    <a:schemeClr val="tx1"/>
                  </a:solidFill>
                </a:rPr>
                <a:t>Int</a:t>
              </a:r>
              <a:r>
                <a:rPr lang="en-US" altLang="ko-KR" sz="1200" smtClean="0">
                  <a:solidFill>
                    <a:schemeClr val="tx1"/>
                  </a:solidFill>
                </a:rPr>
                <a:t>)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86" name="순서도: 수행의 시작/종료 85"/>
          <p:cNvSpPr/>
          <p:nvPr/>
        </p:nvSpPr>
        <p:spPr>
          <a:xfrm>
            <a:off x="2124400" y="601269"/>
            <a:ext cx="2074246" cy="307898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START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 rot="10800000" flipV="1">
            <a:off x="2187871" y="1098186"/>
            <a:ext cx="1943701" cy="4725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aIndex = -1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 rot="10800000" flipV="1">
            <a:off x="3645518" y="4578243"/>
            <a:ext cx="2381240" cy="4893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aIndex = Length(fStudentArr)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SetLength(fStudentArr, aIndex +1)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 rot="10800000" flipV="1">
            <a:off x="1458276" y="1776899"/>
            <a:ext cx="3402381" cy="1967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 rot="10800000" flipV="1">
            <a:off x="1458278" y="1778468"/>
            <a:ext cx="3402377" cy="4324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err="1" smtClean="0">
                <a:solidFill>
                  <a:schemeClr val="tx1"/>
                </a:solidFill>
              </a:rPr>
              <a:t>i</a:t>
            </a:r>
            <a:r>
              <a:rPr lang="en-US" altLang="ko-KR" sz="1000" smtClean="0">
                <a:solidFill>
                  <a:schemeClr val="tx1"/>
                </a:solidFill>
              </a:rPr>
              <a:t> = 0 </a:t>
            </a:r>
            <a:r>
              <a:rPr lang="en-US" altLang="ko-KR" sz="1000" dirty="0" smtClean="0">
                <a:solidFill>
                  <a:schemeClr val="tx1"/>
                </a:solidFill>
              </a:rPr>
              <a:t>, </a:t>
            </a:r>
            <a:r>
              <a:rPr lang="en-US" altLang="ko-KR" sz="1000" err="1" smtClean="0">
                <a:solidFill>
                  <a:schemeClr val="tx1"/>
                </a:solidFill>
              </a:rPr>
              <a:t>i</a:t>
            </a:r>
            <a:r>
              <a:rPr lang="en-US" altLang="ko-KR" sz="1000" smtClean="0">
                <a:solidFill>
                  <a:schemeClr val="tx1"/>
                </a:solidFill>
              </a:rPr>
              <a:t> &lt; Length(fStudentArr) </a:t>
            </a:r>
            <a:r>
              <a:rPr lang="en-US" altLang="ko-KR" sz="1000" dirty="0" smtClean="0">
                <a:solidFill>
                  <a:schemeClr val="tx1"/>
                </a:solidFill>
              </a:rPr>
              <a:t>, 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1" name="순서도: 판단 90"/>
          <p:cNvSpPr/>
          <p:nvPr/>
        </p:nvSpPr>
        <p:spPr>
          <a:xfrm>
            <a:off x="1705122" y="2370050"/>
            <a:ext cx="2912504" cy="536652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fStudentArr[i].iName 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= aName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4477972" y="2326820"/>
            <a:ext cx="30203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dirty="0" smtClean="0"/>
              <a:t>Yes</a:t>
            </a:r>
            <a:endParaRPr lang="ko-KR" altLang="en-US" sz="1000" dirty="0"/>
          </a:p>
        </p:txBody>
      </p:sp>
      <p:sp>
        <p:nvSpPr>
          <p:cNvPr id="93" name="직사각형 92"/>
          <p:cNvSpPr/>
          <p:nvPr/>
        </p:nvSpPr>
        <p:spPr>
          <a:xfrm rot="10800000" flipV="1">
            <a:off x="4027502" y="3356114"/>
            <a:ext cx="774507" cy="2938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Break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2952948" y="2880927"/>
            <a:ext cx="22888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dirty="0" smtClean="0"/>
              <a:t>No</a:t>
            </a:r>
            <a:endParaRPr lang="ko-KR" altLang="en-US" sz="1000" dirty="0"/>
          </a:p>
        </p:txBody>
      </p:sp>
      <p:sp>
        <p:nvSpPr>
          <p:cNvPr id="97" name="순서도: 판단 96"/>
          <p:cNvSpPr/>
          <p:nvPr/>
        </p:nvSpPr>
        <p:spPr>
          <a:xfrm>
            <a:off x="2269352" y="3950642"/>
            <a:ext cx="1768858" cy="536652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aIndex &lt; 0 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99" name="직선 화살표 연결선 98"/>
          <p:cNvCxnSpPr>
            <a:stCxn id="90" idx="2"/>
            <a:endCxn id="91" idx="0"/>
          </p:cNvCxnSpPr>
          <p:nvPr/>
        </p:nvCxnSpPr>
        <p:spPr>
          <a:xfrm>
            <a:off x="3159464" y="2210870"/>
            <a:ext cx="1910" cy="1591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803548" y="3937685"/>
            <a:ext cx="22888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smtClean="0"/>
              <a:t>Yes</a:t>
            </a:r>
            <a:endParaRPr lang="ko-KR" altLang="en-US" sz="1000" dirty="0"/>
          </a:p>
        </p:txBody>
      </p:sp>
      <p:sp>
        <p:nvSpPr>
          <p:cNvPr id="101" name="TextBox 100"/>
          <p:cNvSpPr txBox="1"/>
          <p:nvPr/>
        </p:nvSpPr>
        <p:spPr>
          <a:xfrm>
            <a:off x="2754422" y="4500563"/>
            <a:ext cx="30203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smtClean="0"/>
              <a:t>No</a:t>
            </a:r>
            <a:endParaRPr lang="ko-KR" altLang="en-US" sz="1000" dirty="0"/>
          </a:p>
        </p:txBody>
      </p:sp>
      <p:sp>
        <p:nvSpPr>
          <p:cNvPr id="104" name="직사각형 103"/>
          <p:cNvSpPr/>
          <p:nvPr/>
        </p:nvSpPr>
        <p:spPr>
          <a:xfrm rot="10800000" flipV="1">
            <a:off x="4027502" y="2893885"/>
            <a:ext cx="774507" cy="2938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aIndex = i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5265702" y="436613"/>
            <a:ext cx="972106" cy="1538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1000" smtClean="0"/>
              <a:t>aIndex , i : Int</a:t>
            </a:r>
          </a:p>
        </p:txBody>
      </p:sp>
      <p:cxnSp>
        <p:nvCxnSpPr>
          <p:cNvPr id="123" name="Shape 122"/>
          <p:cNvCxnSpPr>
            <a:stCxn id="91" idx="3"/>
            <a:endCxn id="104" idx="0"/>
          </p:cNvCxnSpPr>
          <p:nvPr/>
        </p:nvCxnSpPr>
        <p:spPr>
          <a:xfrm flipH="1">
            <a:off x="4414756" y="2638378"/>
            <a:ext cx="202875" cy="255507"/>
          </a:xfrm>
          <a:prstGeom prst="bentConnector4">
            <a:avLst>
              <a:gd name="adj1" fmla="val 31"/>
              <a:gd name="adj2" fmla="val 4644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>
            <a:stCxn id="86" idx="2"/>
            <a:endCxn id="87" idx="0"/>
          </p:cNvCxnSpPr>
          <p:nvPr/>
        </p:nvCxnSpPr>
        <p:spPr>
          <a:xfrm flipH="1">
            <a:off x="3159721" y="909165"/>
            <a:ext cx="1802" cy="1890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/>
          <p:cNvCxnSpPr>
            <a:stCxn id="87" idx="2"/>
            <a:endCxn id="90" idx="0"/>
          </p:cNvCxnSpPr>
          <p:nvPr/>
        </p:nvCxnSpPr>
        <p:spPr>
          <a:xfrm flipH="1">
            <a:off x="3159464" y="1570739"/>
            <a:ext cx="257" cy="2077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직사각형 148"/>
          <p:cNvSpPr/>
          <p:nvPr/>
        </p:nvSpPr>
        <p:spPr>
          <a:xfrm rot="10800000" flipV="1">
            <a:off x="1097504" y="6532152"/>
            <a:ext cx="4119030" cy="9927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fStudentArr[aIndex].iName = aName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fStudentArr[aIndex].iKor = aKor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fStudentArr[aIndex].iEng = aEng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fStudentArr[aIndex].iMath = aMath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fStudentArr[aIndex].iAvg = (aKor+aEng+aMath)/3</a:t>
            </a:r>
          </a:p>
        </p:txBody>
      </p:sp>
      <p:sp>
        <p:nvSpPr>
          <p:cNvPr id="152" name="직사각형 151"/>
          <p:cNvSpPr/>
          <p:nvPr/>
        </p:nvSpPr>
        <p:spPr>
          <a:xfrm rot="10800000" flipV="1">
            <a:off x="1754507" y="7779565"/>
            <a:ext cx="2803471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DoOutput(aIndex, aName)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154" name="순서도: 수행의 시작/종료 153"/>
          <p:cNvSpPr/>
          <p:nvPr/>
        </p:nvSpPr>
        <p:spPr>
          <a:xfrm>
            <a:off x="2123282" y="8445641"/>
            <a:ext cx="2074246" cy="307898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END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55" name="직선 화살표 연결선 154"/>
          <p:cNvCxnSpPr>
            <a:stCxn id="152" idx="2"/>
            <a:endCxn id="154" idx="0"/>
          </p:cNvCxnSpPr>
          <p:nvPr/>
        </p:nvCxnSpPr>
        <p:spPr>
          <a:xfrm>
            <a:off x="3156244" y="8067596"/>
            <a:ext cx="4163" cy="3780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꺾인 연결선 167"/>
          <p:cNvCxnSpPr>
            <a:stCxn id="97" idx="3"/>
            <a:endCxn id="88" idx="0"/>
          </p:cNvCxnSpPr>
          <p:nvPr/>
        </p:nvCxnSpPr>
        <p:spPr>
          <a:xfrm>
            <a:off x="4038209" y="4218968"/>
            <a:ext cx="797929" cy="35927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직사각형 174"/>
          <p:cNvSpPr/>
          <p:nvPr/>
        </p:nvSpPr>
        <p:spPr>
          <a:xfrm rot="10800000" flipV="1">
            <a:off x="1215251" y="5540178"/>
            <a:ext cx="3888434" cy="7560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fSumArr[0]=fSumArr[0]-fStudentArr[aIndex].iKor+aKor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fSumArr[1]=fSumArr[1]-fStudentArr[aIndex].iEng+aEng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fSumArr[2]=fSumArr[2]-fStudentArr[aIndex].iMath+aMath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cxnSp>
        <p:nvCxnSpPr>
          <p:cNvPr id="258" name="직선 화살표 연결선 257"/>
          <p:cNvCxnSpPr>
            <a:stCxn id="89" idx="2"/>
            <a:endCxn id="97" idx="0"/>
          </p:cNvCxnSpPr>
          <p:nvPr/>
        </p:nvCxnSpPr>
        <p:spPr>
          <a:xfrm flipH="1">
            <a:off x="3153785" y="3744481"/>
            <a:ext cx="5680" cy="2061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직선 화살표 연결선 269"/>
          <p:cNvCxnSpPr>
            <a:stCxn id="149" idx="2"/>
            <a:endCxn id="152" idx="0"/>
          </p:cNvCxnSpPr>
          <p:nvPr/>
        </p:nvCxnSpPr>
        <p:spPr>
          <a:xfrm flipH="1">
            <a:off x="3156246" y="7524899"/>
            <a:ext cx="774" cy="2546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순서도: 수행의 시작/종료 270"/>
          <p:cNvSpPr/>
          <p:nvPr/>
        </p:nvSpPr>
        <p:spPr>
          <a:xfrm>
            <a:off x="7784379" y="720143"/>
            <a:ext cx="2565961" cy="378042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275" name="TextBox 274"/>
          <p:cNvSpPr txBox="1"/>
          <p:nvPr/>
        </p:nvSpPr>
        <p:spPr>
          <a:xfrm>
            <a:off x="11255493" y="720143"/>
            <a:ext cx="9797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i, aIndex : Int</a:t>
            </a:r>
          </a:p>
          <a:p>
            <a:r>
              <a:rPr lang="en-US" altLang="ko-KR" sz="1000" smtClean="0"/>
              <a:t>aArrLeng : Int</a:t>
            </a:r>
          </a:p>
        </p:txBody>
      </p:sp>
      <p:grpSp>
        <p:nvGrpSpPr>
          <p:cNvPr id="4" name="그룹 196"/>
          <p:cNvGrpSpPr/>
          <p:nvPr/>
        </p:nvGrpSpPr>
        <p:grpSpPr>
          <a:xfrm>
            <a:off x="7003119" y="2515843"/>
            <a:ext cx="4171361" cy="2079230"/>
            <a:chOff x="-3169516" y="2060848"/>
            <a:chExt cx="3275828" cy="1152128"/>
          </a:xfrm>
        </p:grpSpPr>
        <p:sp>
          <p:nvSpPr>
            <p:cNvPr id="278" name="직사각형 277"/>
            <p:cNvSpPr/>
            <p:nvPr/>
          </p:nvSpPr>
          <p:spPr>
            <a:xfrm rot="10800000" flipV="1">
              <a:off x="-3168252" y="2060848"/>
              <a:ext cx="3274564" cy="2343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smtClean="0">
                  <a:solidFill>
                    <a:schemeClr val="tx1"/>
                  </a:solidFill>
                </a:rPr>
                <a:t>i = 0, </a:t>
              </a:r>
              <a:r>
                <a:rPr lang="en-US" altLang="ko-KR" sz="1000" err="1" smtClean="0">
                  <a:solidFill>
                    <a:schemeClr val="tx1"/>
                  </a:solidFill>
                </a:rPr>
                <a:t>i</a:t>
              </a:r>
              <a:r>
                <a:rPr lang="en-US" altLang="ko-KR" sz="1000" smtClean="0">
                  <a:solidFill>
                    <a:schemeClr val="tx1"/>
                  </a:solidFill>
                </a:rPr>
                <a:t> &lt; aArrLeng, 1</a:t>
              </a:r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79" name="직사각형 278"/>
            <p:cNvSpPr/>
            <p:nvPr/>
          </p:nvSpPr>
          <p:spPr>
            <a:xfrm rot="10800000" flipV="1">
              <a:off x="-3169516" y="2060848"/>
              <a:ext cx="3275828" cy="115212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</a:endParaRPr>
            </a:p>
          </p:txBody>
        </p:sp>
      </p:grpSp>
      <p:sp>
        <p:nvSpPr>
          <p:cNvPr id="281" name="TextBox 280"/>
          <p:cNvSpPr txBox="1"/>
          <p:nvPr/>
        </p:nvSpPr>
        <p:spPr>
          <a:xfrm>
            <a:off x="8733363" y="3744480"/>
            <a:ext cx="22888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smtClean="0"/>
              <a:t>No</a:t>
            </a:r>
            <a:endParaRPr lang="ko-KR" altLang="en-US" sz="1000"/>
          </a:p>
        </p:txBody>
      </p:sp>
      <p:sp>
        <p:nvSpPr>
          <p:cNvPr id="283" name="TextBox 282"/>
          <p:cNvSpPr txBox="1"/>
          <p:nvPr/>
        </p:nvSpPr>
        <p:spPr>
          <a:xfrm>
            <a:off x="10744445" y="3082906"/>
            <a:ext cx="22888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smtClean="0"/>
              <a:t>Yes</a:t>
            </a:r>
            <a:endParaRPr lang="ko-KR" altLang="en-US" sz="1000"/>
          </a:p>
        </p:txBody>
      </p:sp>
      <p:sp>
        <p:nvSpPr>
          <p:cNvPr id="285" name="순서도: 판단 284"/>
          <p:cNvSpPr/>
          <p:nvPr/>
        </p:nvSpPr>
        <p:spPr>
          <a:xfrm>
            <a:off x="7526442" y="3083207"/>
            <a:ext cx="3135879" cy="584154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fStudentArr[i].iName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 = </a:t>
            </a:r>
            <a:r>
              <a:rPr lang="en-US" altLang="ko-KR" sz="1000" err="1" smtClean="0">
                <a:solidFill>
                  <a:schemeClr val="tx1"/>
                </a:solidFill>
              </a:rPr>
              <a:t>aName</a:t>
            </a:r>
            <a:endParaRPr lang="ko-KR" altLang="en-US" sz="1000">
              <a:solidFill>
                <a:schemeClr val="tx1"/>
              </a:solidFill>
            </a:endParaRPr>
          </a:p>
        </p:txBody>
      </p:sp>
      <p:cxnSp>
        <p:nvCxnSpPr>
          <p:cNvPr id="290" name="직선 화살표 연결선 289"/>
          <p:cNvCxnSpPr>
            <a:stCxn id="285" idx="3"/>
            <a:endCxn id="303" idx="0"/>
          </p:cNvCxnSpPr>
          <p:nvPr/>
        </p:nvCxnSpPr>
        <p:spPr>
          <a:xfrm>
            <a:off x="10662324" y="3375285"/>
            <a:ext cx="4979" cy="2659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직선 화살표 연결선 295"/>
          <p:cNvCxnSpPr>
            <a:stCxn id="285" idx="2"/>
            <a:endCxn id="279" idx="2"/>
          </p:cNvCxnSpPr>
          <p:nvPr/>
        </p:nvCxnSpPr>
        <p:spPr>
          <a:xfrm flipH="1">
            <a:off x="9088799" y="3667362"/>
            <a:ext cx="5585" cy="9277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직사각형 300"/>
          <p:cNvSpPr/>
          <p:nvPr/>
        </p:nvSpPr>
        <p:spPr>
          <a:xfrm rot="10800000" flipV="1">
            <a:off x="8499257" y="2043291"/>
            <a:ext cx="1169705" cy="2938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aIndex = -1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03" name="직사각형 302"/>
          <p:cNvSpPr/>
          <p:nvPr/>
        </p:nvSpPr>
        <p:spPr>
          <a:xfrm rot="10800000" flipV="1">
            <a:off x="10251220" y="3641275"/>
            <a:ext cx="832170" cy="2938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aIndex = i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06" name="직사각형 305"/>
          <p:cNvSpPr/>
          <p:nvPr/>
        </p:nvSpPr>
        <p:spPr>
          <a:xfrm rot="10800000" flipV="1">
            <a:off x="10256698" y="4045405"/>
            <a:ext cx="819237" cy="2938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Break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308" name="직선 화살표 연결선 307"/>
          <p:cNvCxnSpPr>
            <a:stCxn id="303" idx="2"/>
            <a:endCxn id="306" idx="0"/>
          </p:cNvCxnSpPr>
          <p:nvPr/>
        </p:nvCxnSpPr>
        <p:spPr>
          <a:xfrm flipH="1">
            <a:off x="10666318" y="3935129"/>
            <a:ext cx="987" cy="1102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직선 화살표 연결선 330"/>
          <p:cNvCxnSpPr>
            <a:stCxn id="104" idx="2"/>
            <a:endCxn id="93" idx="0"/>
          </p:cNvCxnSpPr>
          <p:nvPr/>
        </p:nvCxnSpPr>
        <p:spPr>
          <a:xfrm>
            <a:off x="4414752" y="3187740"/>
            <a:ext cx="0" cy="1683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직선 화살표 연결선 333"/>
          <p:cNvCxnSpPr>
            <a:stCxn id="91" idx="2"/>
            <a:endCxn id="89" idx="2"/>
          </p:cNvCxnSpPr>
          <p:nvPr/>
        </p:nvCxnSpPr>
        <p:spPr>
          <a:xfrm flipH="1">
            <a:off x="3159467" y="2906707"/>
            <a:ext cx="1911" cy="8377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직선 화살표 연결선 338"/>
          <p:cNvCxnSpPr>
            <a:stCxn id="278" idx="2"/>
            <a:endCxn id="285" idx="0"/>
          </p:cNvCxnSpPr>
          <p:nvPr/>
        </p:nvCxnSpPr>
        <p:spPr>
          <a:xfrm>
            <a:off x="9089607" y="2938716"/>
            <a:ext cx="4780" cy="1444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직선 화살표 연결선 347"/>
          <p:cNvCxnSpPr>
            <a:stCxn id="271" idx="2"/>
            <a:endCxn id="388" idx="0"/>
          </p:cNvCxnSpPr>
          <p:nvPr/>
        </p:nvCxnSpPr>
        <p:spPr>
          <a:xfrm>
            <a:off x="9067360" y="1098186"/>
            <a:ext cx="16045" cy="1890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직선 화살표 연결선 352"/>
          <p:cNvCxnSpPr>
            <a:stCxn id="301" idx="2"/>
            <a:endCxn id="279" idx="0"/>
          </p:cNvCxnSpPr>
          <p:nvPr/>
        </p:nvCxnSpPr>
        <p:spPr>
          <a:xfrm>
            <a:off x="9084112" y="2337142"/>
            <a:ext cx="4690" cy="178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0" name="순서도: 판단 359"/>
          <p:cNvSpPr/>
          <p:nvPr/>
        </p:nvSpPr>
        <p:spPr>
          <a:xfrm>
            <a:off x="8210220" y="4826425"/>
            <a:ext cx="1768858" cy="536652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aIndex &gt;= 0 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362" name="직선 화살표 연결선 361"/>
          <p:cNvCxnSpPr>
            <a:stCxn id="279" idx="2"/>
            <a:endCxn id="360" idx="0"/>
          </p:cNvCxnSpPr>
          <p:nvPr/>
        </p:nvCxnSpPr>
        <p:spPr>
          <a:xfrm>
            <a:off x="9088800" y="4595072"/>
            <a:ext cx="5849" cy="2313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TextBox 364"/>
          <p:cNvSpPr txBox="1"/>
          <p:nvPr/>
        </p:nvSpPr>
        <p:spPr>
          <a:xfrm>
            <a:off x="8800228" y="5351158"/>
            <a:ext cx="22888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smtClean="0"/>
              <a:t>No</a:t>
            </a:r>
            <a:endParaRPr lang="ko-KR" altLang="en-US" sz="1000"/>
          </a:p>
        </p:txBody>
      </p:sp>
      <p:sp>
        <p:nvSpPr>
          <p:cNvPr id="367" name="순서도: 수행의 시작/종료 366"/>
          <p:cNvSpPr/>
          <p:nvPr/>
        </p:nvSpPr>
        <p:spPr>
          <a:xfrm>
            <a:off x="7844013" y="8186473"/>
            <a:ext cx="2565961" cy="378042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END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376" name="직사각형 375"/>
          <p:cNvSpPr/>
          <p:nvPr/>
        </p:nvSpPr>
        <p:spPr>
          <a:xfrm rot="10800000" flipV="1">
            <a:off x="9192808" y="6543382"/>
            <a:ext cx="4410065" cy="2938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fStudentArr[aIndex]=fStudentArr[aArrLeng -1]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78" name="TextBox 377"/>
          <p:cNvSpPr txBox="1"/>
          <p:nvPr/>
        </p:nvSpPr>
        <p:spPr>
          <a:xfrm>
            <a:off x="9853346" y="4878606"/>
            <a:ext cx="22888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smtClean="0"/>
              <a:t>Yes</a:t>
            </a:r>
            <a:endParaRPr lang="ko-KR" altLang="en-US" sz="1000"/>
          </a:p>
        </p:txBody>
      </p:sp>
      <p:sp>
        <p:nvSpPr>
          <p:cNvPr id="381" name="직사각형 380"/>
          <p:cNvSpPr/>
          <p:nvPr/>
        </p:nvSpPr>
        <p:spPr>
          <a:xfrm rot="10800000" flipV="1">
            <a:off x="9198573" y="7010016"/>
            <a:ext cx="4410065" cy="2938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SetLegnth(fStudentArr, aArrLeng - 1)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88" name="직사각형 387"/>
          <p:cNvSpPr/>
          <p:nvPr/>
        </p:nvSpPr>
        <p:spPr>
          <a:xfrm rot="10800000" flipV="1">
            <a:off x="7746408" y="1287207"/>
            <a:ext cx="2674002" cy="5670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aArrLeng=Length(fStudentArr)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392" name="직선 화살표 연결선 391"/>
          <p:cNvCxnSpPr>
            <a:endCxn id="301" idx="0"/>
          </p:cNvCxnSpPr>
          <p:nvPr/>
        </p:nvCxnSpPr>
        <p:spPr>
          <a:xfrm>
            <a:off x="9083408" y="1864589"/>
            <a:ext cx="703" cy="178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직선 화살표 연결선 395"/>
          <p:cNvCxnSpPr>
            <a:stCxn id="376" idx="2"/>
            <a:endCxn id="381" idx="0"/>
          </p:cNvCxnSpPr>
          <p:nvPr/>
        </p:nvCxnSpPr>
        <p:spPr>
          <a:xfrm>
            <a:off x="11397841" y="6837237"/>
            <a:ext cx="5762" cy="1727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0" name="직사각형 399"/>
          <p:cNvSpPr/>
          <p:nvPr/>
        </p:nvSpPr>
        <p:spPr>
          <a:xfrm rot="10800000" flipV="1">
            <a:off x="9199559" y="7514576"/>
            <a:ext cx="4410065" cy="2938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DoOutput(-1, aName)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404" name="직사각형 403"/>
          <p:cNvSpPr/>
          <p:nvPr/>
        </p:nvSpPr>
        <p:spPr>
          <a:xfrm rot="10800000" flipV="1">
            <a:off x="9198573" y="5540178"/>
            <a:ext cx="4404304" cy="7560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fSumArr[0]=fSumArr[0] - fStudentArr[aIndex].iKor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fSumArr[1]=fSumArr [1] - fStudentArr[aIndex].iEng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fSumArr[2]=fSumArr [2] - fStudentArr[aIndex].iMath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cxnSp>
        <p:nvCxnSpPr>
          <p:cNvPr id="406" name="직선 화살표 연결선 405"/>
          <p:cNvCxnSpPr>
            <a:stCxn id="381" idx="2"/>
            <a:endCxn id="400" idx="0"/>
          </p:cNvCxnSpPr>
          <p:nvPr/>
        </p:nvCxnSpPr>
        <p:spPr>
          <a:xfrm>
            <a:off x="11403609" y="7303871"/>
            <a:ext cx="987" cy="2107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직선 화살표 연결선 421"/>
          <p:cNvCxnSpPr>
            <a:stCxn id="404" idx="2"/>
            <a:endCxn id="376" idx="0"/>
          </p:cNvCxnSpPr>
          <p:nvPr/>
        </p:nvCxnSpPr>
        <p:spPr>
          <a:xfrm flipH="1">
            <a:off x="11397846" y="6296267"/>
            <a:ext cx="2881" cy="2471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꺾인 연결선 78"/>
          <p:cNvCxnSpPr>
            <a:stCxn id="378" idx="2"/>
            <a:endCxn id="404" idx="0"/>
          </p:cNvCxnSpPr>
          <p:nvPr/>
        </p:nvCxnSpPr>
        <p:spPr>
          <a:xfrm rot="16200000" flipH="1">
            <a:off x="10430414" y="4569868"/>
            <a:ext cx="507684" cy="143293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>
            <a:stCxn id="360" idx="2"/>
            <a:endCxn id="367" idx="0"/>
          </p:cNvCxnSpPr>
          <p:nvPr/>
        </p:nvCxnSpPr>
        <p:spPr>
          <a:xfrm>
            <a:off x="9094649" y="5363078"/>
            <a:ext cx="32346" cy="28233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 82"/>
          <p:cNvCxnSpPr>
            <a:stCxn id="400" idx="2"/>
          </p:cNvCxnSpPr>
          <p:nvPr/>
        </p:nvCxnSpPr>
        <p:spPr>
          <a:xfrm rot="5400000">
            <a:off x="10184854" y="6777712"/>
            <a:ext cx="189022" cy="225046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/>
          <p:cNvCxnSpPr>
            <a:stCxn id="97" idx="2"/>
            <a:endCxn id="175" idx="0"/>
          </p:cNvCxnSpPr>
          <p:nvPr/>
        </p:nvCxnSpPr>
        <p:spPr>
          <a:xfrm>
            <a:off x="3153784" y="4487294"/>
            <a:ext cx="5685" cy="10528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화살표 연결선 128"/>
          <p:cNvCxnSpPr>
            <a:stCxn id="175" idx="2"/>
            <a:endCxn id="149" idx="0"/>
          </p:cNvCxnSpPr>
          <p:nvPr/>
        </p:nvCxnSpPr>
        <p:spPr>
          <a:xfrm flipH="1">
            <a:off x="3157020" y="6296266"/>
            <a:ext cx="2449" cy="2358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hape 93"/>
          <p:cNvCxnSpPr>
            <a:stCxn id="88" idx="2"/>
          </p:cNvCxnSpPr>
          <p:nvPr/>
        </p:nvCxnSpPr>
        <p:spPr>
          <a:xfrm rot="5400000">
            <a:off x="3856039" y="4371055"/>
            <a:ext cx="283533" cy="167667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 rot="10800000" flipV="1">
            <a:off x="810207" y="828006"/>
            <a:ext cx="7614842" cy="73585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 rot="10800000" flipV="1">
            <a:off x="1296257" y="1328914"/>
            <a:ext cx="1610744" cy="4909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Load</a:t>
            </a:r>
            <a:endParaRPr lang="ko-KR" altLang="en-US" sz="1200">
              <a:solidFill>
                <a:schemeClr val="tx1"/>
              </a:solidFill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1053231" y="2614717"/>
            <a:ext cx="2175670" cy="4628891"/>
            <a:chOff x="288132" y="1836415"/>
            <a:chExt cx="1728192" cy="3888432"/>
          </a:xfrm>
        </p:grpSpPr>
        <p:sp>
          <p:nvSpPr>
            <p:cNvPr id="9" name="직사각형 8"/>
            <p:cNvSpPr/>
            <p:nvPr/>
          </p:nvSpPr>
          <p:spPr>
            <a:xfrm rot="10800000" flipV="1">
              <a:off x="288132" y="1836415"/>
              <a:ext cx="1728192" cy="38884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 rot="10800000" flipV="1">
              <a:off x="288132" y="1836415"/>
              <a:ext cx="1728192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 rot="10800000" flipV="1">
              <a:off x="288132" y="1836415"/>
              <a:ext cx="783704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smtClean="0">
                  <a:solidFill>
                    <a:schemeClr val="tx1"/>
                  </a:solidFill>
                </a:rPr>
                <a:t>종</a:t>
              </a:r>
              <a:r>
                <a:rPr lang="ko-KR" altLang="en-US" sz="1200" smtClean="0">
                  <a:solidFill>
                    <a:schemeClr val="tx1"/>
                  </a:solidFill>
                </a:rPr>
                <a:t>류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 rot="10800000" flipV="1">
              <a:off x="288132" y="1836415"/>
              <a:ext cx="783704" cy="38884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 rot="10800000" flipV="1">
              <a:off x="1080220" y="1836415"/>
              <a:ext cx="936104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smtClean="0">
                  <a:solidFill>
                    <a:schemeClr val="tx1"/>
                  </a:solidFill>
                </a:rPr>
                <a:t>현재가격</a:t>
              </a:r>
              <a:r>
                <a:rPr lang="en-US" altLang="ko-KR" sz="1200" smtClean="0">
                  <a:solidFill>
                    <a:schemeClr val="tx1"/>
                  </a:solidFill>
                </a:rPr>
                <a:t>(</a:t>
              </a:r>
              <a:r>
                <a:rPr lang="ko-KR" altLang="en-US" sz="1200" smtClean="0">
                  <a:solidFill>
                    <a:schemeClr val="tx1"/>
                  </a:solidFill>
                </a:rPr>
                <a:t>평균</a:t>
              </a:r>
              <a:r>
                <a:rPr lang="en-US" altLang="ko-KR" sz="1200" smtClean="0">
                  <a:solidFill>
                    <a:schemeClr val="tx1"/>
                  </a:solidFill>
                </a:rPr>
                <a:t>)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3716883" y="2614718"/>
            <a:ext cx="3898077" cy="4628891"/>
            <a:chOff x="2304356" y="1836415"/>
            <a:chExt cx="3096344" cy="3888432"/>
          </a:xfrm>
        </p:grpSpPr>
        <p:sp>
          <p:nvSpPr>
            <p:cNvPr id="15" name="직사각형 14"/>
            <p:cNvSpPr/>
            <p:nvPr/>
          </p:nvSpPr>
          <p:spPr>
            <a:xfrm rot="10800000" flipV="1">
              <a:off x="2304356" y="1836415"/>
              <a:ext cx="3096344" cy="38884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 rot="10800000" flipV="1">
              <a:off x="2304356" y="1836415"/>
              <a:ext cx="3096344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 rot="10800000" flipV="1">
              <a:off x="2304356" y="1836415"/>
              <a:ext cx="707823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smtClean="0">
                  <a:solidFill>
                    <a:schemeClr val="tx1"/>
                  </a:solidFill>
                </a:rPr>
                <a:t>종</a:t>
              </a:r>
              <a:r>
                <a:rPr lang="ko-KR" altLang="en-US" sz="1200" smtClean="0">
                  <a:solidFill>
                    <a:schemeClr val="tx1"/>
                  </a:solidFill>
                </a:rPr>
                <a:t>류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 rot="10800000" flipV="1">
              <a:off x="2304356" y="1836415"/>
              <a:ext cx="707823" cy="38884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 rot="10800000" flipV="1">
              <a:off x="3012178" y="1836415"/>
              <a:ext cx="948361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smtClean="0">
                  <a:solidFill>
                    <a:schemeClr val="tx1"/>
                  </a:solidFill>
                </a:rPr>
                <a:t>현재가격</a:t>
              </a:r>
              <a:r>
                <a:rPr lang="en-US" altLang="ko-KR" sz="1200" smtClean="0">
                  <a:solidFill>
                    <a:schemeClr val="tx1"/>
                  </a:solidFill>
                </a:rPr>
                <a:t>(</a:t>
              </a:r>
              <a:r>
                <a:rPr lang="ko-KR" altLang="en-US" sz="1200" smtClean="0">
                  <a:solidFill>
                    <a:schemeClr val="tx1"/>
                  </a:solidFill>
                </a:rPr>
                <a:t>평균</a:t>
              </a:r>
              <a:r>
                <a:rPr lang="en-US" altLang="ko-KR" sz="1200" smtClean="0">
                  <a:solidFill>
                    <a:schemeClr val="tx1"/>
                  </a:solidFill>
                </a:rPr>
                <a:t>)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 rot="10800000" flipV="1">
              <a:off x="3960540" y="1836415"/>
              <a:ext cx="72008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smtClean="0">
                  <a:solidFill>
                    <a:schemeClr val="tx1"/>
                  </a:solidFill>
                </a:rPr>
                <a:t>매도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 rot="10800000" flipV="1">
              <a:off x="4680620" y="1836415"/>
              <a:ext cx="72008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smtClean="0">
                  <a:solidFill>
                    <a:schemeClr val="tx1"/>
                  </a:solidFill>
                </a:rPr>
                <a:t>매수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 rot="10800000" flipV="1">
              <a:off x="3960540" y="1836415"/>
              <a:ext cx="720080" cy="38884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cxnSp>
        <p:nvCxnSpPr>
          <p:cNvPr id="26" name="직선 화살표 연결선 25"/>
          <p:cNvCxnSpPr/>
          <p:nvPr/>
        </p:nvCxnSpPr>
        <p:spPr>
          <a:xfrm>
            <a:off x="2916438" y="1328913"/>
            <a:ext cx="97210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888546" y="1157473"/>
            <a:ext cx="6864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smtClean="0"/>
              <a:t>TButton</a:t>
            </a:r>
            <a:endParaRPr lang="ko-KR" altLang="en-US" sz="1100"/>
          </a:p>
        </p:txBody>
      </p:sp>
      <p:cxnSp>
        <p:nvCxnSpPr>
          <p:cNvPr id="33" name="직선 화살표 연결선 32"/>
          <p:cNvCxnSpPr/>
          <p:nvPr/>
        </p:nvCxnSpPr>
        <p:spPr>
          <a:xfrm flipV="1">
            <a:off x="6804870" y="2357556"/>
            <a:ext cx="0" cy="2571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318817" y="2055287"/>
            <a:ext cx="80502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smtClean="0"/>
              <a:t>StringGrid</a:t>
            </a:r>
            <a:endParaRPr lang="ko-KR" altLang="en-US" sz="1050"/>
          </a:p>
        </p:txBody>
      </p:sp>
      <p:sp>
        <p:nvSpPr>
          <p:cNvPr id="35" name="TextBox 34"/>
          <p:cNvSpPr txBox="1"/>
          <p:nvPr/>
        </p:nvSpPr>
        <p:spPr>
          <a:xfrm>
            <a:off x="1296257" y="308108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1</a:t>
            </a:r>
            <a:endParaRPr lang="ko-KR" altLang="en-US" sz="1200"/>
          </a:p>
        </p:txBody>
      </p:sp>
      <p:sp>
        <p:nvSpPr>
          <p:cNvPr id="38" name="TextBox 37"/>
          <p:cNvSpPr txBox="1"/>
          <p:nvPr/>
        </p:nvSpPr>
        <p:spPr>
          <a:xfrm>
            <a:off x="1296257" y="351944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1</a:t>
            </a:r>
            <a:endParaRPr lang="ko-KR" altLang="en-US" sz="1200"/>
          </a:p>
        </p:txBody>
      </p:sp>
      <p:sp>
        <p:nvSpPr>
          <p:cNvPr id="39" name="TextBox 38"/>
          <p:cNvSpPr txBox="1"/>
          <p:nvPr/>
        </p:nvSpPr>
        <p:spPr>
          <a:xfrm>
            <a:off x="1296257" y="395185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1</a:t>
            </a:r>
            <a:endParaRPr lang="ko-KR" altLang="en-US" sz="1200"/>
          </a:p>
        </p:txBody>
      </p:sp>
      <p:sp>
        <p:nvSpPr>
          <p:cNvPr id="40" name="직사각형 39"/>
          <p:cNvSpPr/>
          <p:nvPr/>
        </p:nvSpPr>
        <p:spPr>
          <a:xfrm rot="10800000" flipV="1">
            <a:off x="1053228" y="3043319"/>
            <a:ext cx="2187243" cy="4286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 rot="10800000" flipV="1">
            <a:off x="1053228" y="3471920"/>
            <a:ext cx="2187243" cy="4286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 rot="10800000" flipV="1">
            <a:off x="1053228" y="3900521"/>
            <a:ext cx="2187243" cy="4286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608</TotalTime>
  <Words>782</Words>
  <Application>Microsoft Office PowerPoint</Application>
  <PresentationFormat>사용자 지정</PresentationFormat>
  <Paragraphs>185</Paragraphs>
  <Slides>5</Slides>
  <Notes>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슬라이드 1</vt:lpstr>
      <vt:lpstr>슬라이드 2</vt:lpstr>
      <vt:lpstr>슬라이드 3</vt:lpstr>
      <vt:lpstr>슬라이드 4</vt:lpstr>
      <vt:lpstr>슬라이드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hjjung</dc:creator>
  <cp:lastModifiedBy>hjjung</cp:lastModifiedBy>
  <cp:revision>104</cp:revision>
  <dcterms:created xsi:type="dcterms:W3CDTF">2019-01-27T22:56:58Z</dcterms:created>
  <dcterms:modified xsi:type="dcterms:W3CDTF">2019-01-28T09:06:58Z</dcterms:modified>
</cp:coreProperties>
</file>