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2" r:id="rId4"/>
    <p:sldId id="266" r:id="rId5"/>
    <p:sldId id="258" r:id="rId6"/>
  </p:sldIdLst>
  <p:sldSz cx="19802475" cy="126015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99691" autoAdjust="0"/>
  </p:normalViewPr>
  <p:slideViewPr>
    <p:cSldViewPr snapToObjects="1">
      <p:cViewPr>
        <p:scale>
          <a:sx n="66" d="100"/>
          <a:sy n="66" d="100"/>
        </p:scale>
        <p:origin x="306" y="1362"/>
      </p:cViewPr>
      <p:guideLst>
        <p:guide orient="horz" pos="3970"/>
        <p:guide pos="6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5187" y="3914664"/>
            <a:ext cx="16832103" cy="27011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70372" y="7140894"/>
            <a:ext cx="13861733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356798" y="504656"/>
            <a:ext cx="4455557" cy="107521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129" y="504656"/>
            <a:ext cx="13036629" cy="107521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262" y="8097685"/>
            <a:ext cx="16832103" cy="25028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4262" y="5341086"/>
            <a:ext cx="16832103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127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066261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3" y="2820772"/>
            <a:ext cx="8749532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90123" y="3996337"/>
            <a:ext cx="8749532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059387" y="2820772"/>
            <a:ext cx="8752970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059387" y="3996337"/>
            <a:ext cx="8752970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132" y="501733"/>
            <a:ext cx="651487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2218" y="501736"/>
            <a:ext cx="11070134" cy="107550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90132" y="2637002"/>
            <a:ext cx="651487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1426" y="8821103"/>
            <a:ext cx="11881485" cy="1041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1426" y="1125977"/>
            <a:ext cx="1188148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81426" y="9862484"/>
            <a:ext cx="11881485" cy="14789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0124" y="504649"/>
            <a:ext cx="17822228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4" y="2940375"/>
            <a:ext cx="17822228" cy="831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9012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765847" y="11679801"/>
            <a:ext cx="6270783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19177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20"/>
          <p:cNvGrpSpPr/>
          <p:nvPr/>
        </p:nvGrpSpPr>
        <p:grpSpPr>
          <a:xfrm>
            <a:off x="220160" y="252118"/>
            <a:ext cx="5896653" cy="6955971"/>
            <a:chOff x="4637386" y="1230489"/>
            <a:chExt cx="3158854" cy="3293542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4637386" y="1382213"/>
              <a:ext cx="3017414" cy="3141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 flipV="1">
              <a:off x="4637386" y="1230489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ReadFile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순서도: 수행의 시작/종료 59"/>
          <p:cNvSpPr/>
          <p:nvPr/>
        </p:nvSpPr>
        <p:spPr>
          <a:xfrm>
            <a:off x="1293372" y="1534849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4191" y="856984"/>
            <a:ext cx="149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aLine : String</a:t>
            </a:r>
          </a:p>
          <a:p>
            <a:r>
              <a:rPr lang="en-US" altLang="ko-KR" sz="1200" smtClean="0"/>
              <a:t>aF : TextFile</a:t>
            </a:r>
          </a:p>
        </p:txBody>
      </p:sp>
      <p:sp>
        <p:nvSpPr>
          <p:cNvPr id="50" name="순서도: 판단 49"/>
          <p:cNvSpPr/>
          <p:nvPr/>
        </p:nvSpPr>
        <p:spPr>
          <a:xfrm>
            <a:off x="1229493" y="3377262"/>
            <a:ext cx="2293952" cy="110892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not EOF(aF)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4372" y="4183750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902235" y="458699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endCxn id="50" idx="0"/>
          </p:cNvCxnSpPr>
          <p:nvPr/>
        </p:nvCxnSpPr>
        <p:spPr>
          <a:xfrm>
            <a:off x="2365570" y="2974018"/>
            <a:ext cx="10901" cy="403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 rot="10800000" flipV="1">
            <a:off x="3750440" y="3531024"/>
            <a:ext cx="1848205" cy="806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ReadIn(aF, aLine)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DataParshing(aLine)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50" idx="3"/>
            <a:endCxn id="64" idx="3"/>
          </p:cNvCxnSpPr>
          <p:nvPr/>
        </p:nvCxnSpPr>
        <p:spPr>
          <a:xfrm>
            <a:off x="3523447" y="3931724"/>
            <a:ext cx="226995" cy="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64" idx="0"/>
          </p:cNvCxnSpPr>
          <p:nvPr/>
        </p:nvCxnSpPr>
        <p:spPr>
          <a:xfrm rot="16200000" flipV="1">
            <a:off x="3326601" y="2183082"/>
            <a:ext cx="420302" cy="2275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 rot="10800000" flipV="1">
            <a:off x="1695220" y="4990241"/>
            <a:ext cx="1361587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closeFile(aF)</a:t>
            </a:r>
          </a:p>
        </p:txBody>
      </p:sp>
      <p:cxnSp>
        <p:nvCxnSpPr>
          <p:cNvPr id="87" name="직선 화살표 연결선 86"/>
          <p:cNvCxnSpPr>
            <a:stCxn id="50" idx="2"/>
            <a:endCxn id="84" idx="0"/>
          </p:cNvCxnSpPr>
          <p:nvPr/>
        </p:nvCxnSpPr>
        <p:spPr>
          <a:xfrm flipH="1">
            <a:off x="2376015" y="4486184"/>
            <a:ext cx="4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수행의 시작/종료 92"/>
          <p:cNvSpPr/>
          <p:nvPr/>
        </p:nvSpPr>
        <p:spPr>
          <a:xfrm>
            <a:off x="1100259" y="6474597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84" idx="2"/>
            <a:endCxn id="93" idx="0"/>
          </p:cNvCxnSpPr>
          <p:nvPr/>
        </p:nvCxnSpPr>
        <p:spPr>
          <a:xfrm flipH="1">
            <a:off x="2367854" y="5393485"/>
            <a:ext cx="8160" cy="108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데이터 95"/>
          <p:cNvSpPr/>
          <p:nvPr/>
        </p:nvSpPr>
        <p:spPr>
          <a:xfrm>
            <a:off x="308171" y="2167529"/>
            <a:ext cx="4961552" cy="79152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assignFile(aF, '20120731.FO.log)';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60" idx="2"/>
          </p:cNvCxnSpPr>
          <p:nvPr/>
        </p:nvCxnSpPr>
        <p:spPr>
          <a:xfrm>
            <a:off x="2560967" y="1965905"/>
            <a:ext cx="4124" cy="201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2601" y="571612"/>
            <a:ext cx="295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aType : String </a:t>
            </a:r>
          </a:p>
        </p:txBody>
      </p:sp>
      <p:grpSp>
        <p:nvGrpSpPr>
          <p:cNvPr id="33" name="그룹 20"/>
          <p:cNvGrpSpPr/>
          <p:nvPr/>
        </p:nvGrpSpPr>
        <p:grpSpPr>
          <a:xfrm>
            <a:off x="6116819" y="70331"/>
            <a:ext cx="11001223" cy="10061283"/>
            <a:chOff x="4637386" y="917475"/>
            <a:chExt cx="3636484" cy="8217659"/>
          </a:xfrm>
        </p:grpSpPr>
        <p:sp>
          <p:nvSpPr>
            <p:cNvPr id="34" name="직사각형 33"/>
            <p:cNvSpPr/>
            <p:nvPr/>
          </p:nvSpPr>
          <p:spPr>
            <a:xfrm rot="10800000" flipV="1">
              <a:off x="4637386" y="1312966"/>
              <a:ext cx="3636484" cy="782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4998648" y="91747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DataParshing(aLine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순서도: 판단 35"/>
          <p:cNvSpPr/>
          <p:nvPr/>
        </p:nvSpPr>
        <p:spPr>
          <a:xfrm>
            <a:off x="6394757" y="2429382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='B6034'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09422" y="295883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38" name="순서도: 판단 37"/>
          <p:cNvSpPr/>
          <p:nvPr/>
        </p:nvSpPr>
        <p:spPr>
          <a:xfrm>
            <a:off x="6398842" y="3190941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='B6014'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6" idx="2"/>
            <a:endCxn id="38" idx="0"/>
          </p:cNvCxnSpPr>
          <p:nvPr/>
        </p:nvCxnSpPr>
        <p:spPr>
          <a:xfrm>
            <a:off x="7541733" y="3006608"/>
            <a:ext cx="4085" cy="184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/>
          <p:nvPr/>
        </p:nvSpPr>
        <p:spPr>
          <a:xfrm>
            <a:off x="6398842" y="3896620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 A3034'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6400454" y="4632779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='A3014'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순서도: 판단 41"/>
          <p:cNvSpPr/>
          <p:nvPr/>
        </p:nvSpPr>
        <p:spPr>
          <a:xfrm>
            <a:off x="6400454" y="5346603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='G7034'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순서도: 판단 42"/>
          <p:cNvSpPr/>
          <p:nvPr/>
        </p:nvSpPr>
        <p:spPr>
          <a:xfrm>
            <a:off x="6400454" y="6762154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='G7014'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6349513" y="1663472"/>
            <a:ext cx="237626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aType=Copy(aLine, 18, 5)</a:t>
            </a: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6267166" y="9498934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2"/>
            <a:endCxn id="133" idx="0"/>
          </p:cNvCxnSpPr>
          <p:nvPr/>
        </p:nvCxnSpPr>
        <p:spPr>
          <a:xfrm flipH="1">
            <a:off x="7524944" y="7339380"/>
            <a:ext cx="22486" cy="128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8" idx="2"/>
            <a:endCxn id="40" idx="0"/>
          </p:cNvCxnSpPr>
          <p:nvPr/>
        </p:nvCxnSpPr>
        <p:spPr>
          <a:xfrm>
            <a:off x="7545818" y="3768168"/>
            <a:ext cx="0" cy="128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2"/>
            <a:endCxn id="41" idx="0"/>
          </p:cNvCxnSpPr>
          <p:nvPr/>
        </p:nvCxnSpPr>
        <p:spPr>
          <a:xfrm>
            <a:off x="7545820" y="4473845"/>
            <a:ext cx="1612" cy="158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2"/>
            <a:endCxn id="42" idx="0"/>
          </p:cNvCxnSpPr>
          <p:nvPr/>
        </p:nvCxnSpPr>
        <p:spPr>
          <a:xfrm>
            <a:off x="7547430" y="5210005"/>
            <a:ext cx="0" cy="136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2" idx="2"/>
            <a:endCxn id="43" idx="0"/>
          </p:cNvCxnSpPr>
          <p:nvPr/>
        </p:nvCxnSpPr>
        <p:spPr>
          <a:xfrm>
            <a:off x="7547430" y="5923828"/>
            <a:ext cx="0" cy="83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4" idx="2"/>
            <a:endCxn id="36" idx="0"/>
          </p:cNvCxnSpPr>
          <p:nvPr/>
        </p:nvCxnSpPr>
        <p:spPr>
          <a:xfrm>
            <a:off x="7537644" y="2167528"/>
            <a:ext cx="4089" cy="26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09422" y="366451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109422" y="441118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7109422" y="5169014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109422" y="587469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7109422" y="730889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 rot="10800000" flipV="1">
            <a:off x="9454742" y="2424242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Copy(aLine,47,5), Copy(aLine,114,5))</a:t>
            </a: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9454742" y="3175179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Copy(aLine,46,5), Copy(aLine,112,5))</a:t>
            </a: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9454742" y="3876586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Copy(aLine,38,5))</a:t>
            </a: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9454742" y="4626908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Copy(aLine,38,6))</a:t>
            </a:r>
          </a:p>
        </p:txBody>
      </p:sp>
      <p:sp>
        <p:nvSpPr>
          <p:cNvPr id="73" name="직사각형 72"/>
          <p:cNvSpPr/>
          <p:nvPr/>
        </p:nvSpPr>
        <p:spPr>
          <a:xfrm rot="10800000" flipV="1">
            <a:off x="9454742" y="5347765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Copy(aLine,38,5))</a:t>
            </a:r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9454742" y="6068621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Copy(aLine,108,5), Copy(aLine,175,5))</a:t>
            </a: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9454742" y="6759122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Copy(aLine,38,6))</a:t>
            </a: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9454742" y="7479978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Copy(aLine,120,6), Copy(aLine,156,6))</a:t>
            </a:r>
          </a:p>
        </p:txBody>
      </p:sp>
      <p:cxnSp>
        <p:nvCxnSpPr>
          <p:cNvPr id="112" name="직선 화살표 연결선 111"/>
          <p:cNvCxnSpPr>
            <a:stCxn id="36" idx="3"/>
            <a:endCxn id="69" idx="3"/>
          </p:cNvCxnSpPr>
          <p:nvPr/>
        </p:nvCxnSpPr>
        <p:spPr>
          <a:xfrm>
            <a:off x="8688709" y="2717995"/>
            <a:ext cx="766033" cy="1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38" idx="3"/>
            <a:endCxn id="70" idx="3"/>
          </p:cNvCxnSpPr>
          <p:nvPr/>
        </p:nvCxnSpPr>
        <p:spPr>
          <a:xfrm flipV="1">
            <a:off x="8692794" y="3470023"/>
            <a:ext cx="761948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40" idx="3"/>
            <a:endCxn id="71" idx="3"/>
          </p:cNvCxnSpPr>
          <p:nvPr/>
        </p:nvCxnSpPr>
        <p:spPr>
          <a:xfrm flipV="1">
            <a:off x="8692794" y="4171430"/>
            <a:ext cx="761948" cy="13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41" idx="3"/>
            <a:endCxn id="72" idx="3"/>
          </p:cNvCxnSpPr>
          <p:nvPr/>
        </p:nvCxnSpPr>
        <p:spPr>
          <a:xfrm>
            <a:off x="8694406" y="4921392"/>
            <a:ext cx="760336" cy="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42" idx="3"/>
            <a:endCxn id="73" idx="3"/>
          </p:cNvCxnSpPr>
          <p:nvPr/>
        </p:nvCxnSpPr>
        <p:spPr>
          <a:xfrm>
            <a:off x="8694406" y="5635216"/>
            <a:ext cx="760336" cy="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43" idx="3"/>
            <a:endCxn id="75" idx="3"/>
          </p:cNvCxnSpPr>
          <p:nvPr/>
        </p:nvCxnSpPr>
        <p:spPr>
          <a:xfrm>
            <a:off x="8694406" y="7050767"/>
            <a:ext cx="760336" cy="3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343922" y="2424240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343922" y="319094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343922" y="395598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343922" y="463277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343922" y="534660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343922" y="675912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 rot="10800000" flipV="1">
            <a:off x="6336813" y="8619444"/>
            <a:ext cx="237626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Output()</a:t>
            </a:r>
          </a:p>
        </p:txBody>
      </p:sp>
      <p:cxnSp>
        <p:nvCxnSpPr>
          <p:cNvPr id="136" name="직선 화살표 연결선 135"/>
          <p:cNvCxnSpPr>
            <a:stCxn id="133" idx="2"/>
            <a:endCxn id="45" idx="0"/>
          </p:cNvCxnSpPr>
          <p:nvPr/>
        </p:nvCxnSpPr>
        <p:spPr>
          <a:xfrm>
            <a:off x="7524944" y="9123501"/>
            <a:ext cx="9817" cy="375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Int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118041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</a:t>
            </a:r>
            <a:r>
              <a:rPr lang="en-US" altLang="ko-KR" sz="1100" smtClean="0"/>
              <a:t>TMainRecord</a:t>
            </a:r>
            <a:endParaRPr lang="en-US" altLang="ko-KR" sz="1100" smtClean="0"/>
          </a:p>
          <a:p>
            <a:r>
              <a:rPr lang="en-US" altLang="ko-KR" sz="1100" smtClean="0"/>
              <a:t>PSubRecord = </a:t>
            </a:r>
            <a:r>
              <a:rPr lang="en-US" altLang="ko-KR" sz="1100" smtClean="0"/>
              <a:t>TSubRecord</a:t>
            </a:r>
            <a:endParaRPr lang="en-US" altLang="ko-KR" sz="1100" smtClean="0"/>
          </a:p>
        </p:txBody>
      </p:sp>
      <p:sp>
        <p:nvSpPr>
          <p:cNvPr id="99" name="TextBox 98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103" name="순서도: 수행의 시작/종료 102"/>
          <p:cNvSpPr/>
          <p:nvPr/>
        </p:nvSpPr>
        <p:spPr>
          <a:xfrm>
            <a:off x="6271809" y="1045194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3" idx="2"/>
            <a:endCxn id="44" idx="0"/>
          </p:cNvCxnSpPr>
          <p:nvPr/>
        </p:nvCxnSpPr>
        <p:spPr>
          <a:xfrm flipH="1">
            <a:off x="7537644" y="1476251"/>
            <a:ext cx="1760" cy="187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flipH="1">
            <a:off x="7560134" y="2556371"/>
            <a:ext cx="8896308" cy="5900358"/>
          </a:xfrm>
          <a:prstGeom prst="bentConnector3">
            <a:avLst>
              <a:gd name="adj1" fmla="val -3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0" idx="1"/>
          </p:cNvCxnSpPr>
          <p:nvPr/>
        </p:nvCxnSpPr>
        <p:spPr>
          <a:xfrm>
            <a:off x="16456442" y="3470023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6456442" y="4185233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16456442" y="4911861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16456442" y="5625685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16456442" y="6465066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16456442" y="7053966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16456442" y="7812955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551080"/>
            <a:chOff x="4637385" y="901275"/>
            <a:chExt cx="3887945" cy="10251225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9839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MakeCurr(aCode, aCurr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0" name="순서도: 수행의 시작/종료 69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</a:t>
            </a:r>
            <a:r>
              <a:rPr lang="en-US" altLang="ko-KR" sz="1200" smtClean="0"/>
              <a:t>, i : </a:t>
            </a:r>
            <a:r>
              <a:rPr lang="en-US" altLang="ko-KR" sz="1200" smtClean="0"/>
              <a:t>Int</a:t>
            </a:r>
            <a:endParaRPr lang="en-US" altLang="ko-KR" sz="1200" smtClean="0"/>
          </a:p>
        </p:txBody>
      </p:sp>
      <p:sp>
        <p:nvSpPr>
          <p:cNvPr id="86" name="순서도: 판단 85"/>
          <p:cNvSpPr/>
          <p:nvPr/>
        </p:nvSpPr>
        <p:spPr>
          <a:xfrm>
            <a:off x="1415179" y="4500587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8516538" y="4057550"/>
            <a:ext cx="4059843" cy="1018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ZeroMemory(aMainRecord, SizeOf(TMainRecord)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fMainList.Add(aMainRecord)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</a:t>
            </a:r>
            <a:r>
              <a:rPr lang="en-US" altLang="ko-KR" sz="1200" smtClean="0">
                <a:solidFill>
                  <a:schemeClr val="tx1"/>
                </a:solidFill>
              </a:rPr>
              <a:t>iKind </a:t>
            </a:r>
            <a:r>
              <a:rPr lang="en-US" altLang="ko-KR" sz="1200" smtClean="0">
                <a:solidFill>
                  <a:schemeClr val="tx1"/>
                </a:solidFill>
              </a:rPr>
              <a:t>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aMainRecord.iSubList </a:t>
            </a:r>
            <a:r>
              <a:rPr lang="en-US" altLang="ko-KR" sz="1200" smtClean="0">
                <a:solidFill>
                  <a:schemeClr val="tx1"/>
                </a:solidFill>
              </a:rPr>
              <a:t>= TList.Create</a:t>
            </a:r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7084924" y="10750885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aSubRecord.iCode </a:t>
            </a:r>
            <a:r>
              <a:rPr lang="en-US" altLang="ko-KR" sz="1200" smtClean="0">
                <a:solidFill>
                  <a:schemeClr val="tx1"/>
                </a:solidFill>
              </a:rPr>
              <a:t>= aCode</a:t>
            </a:r>
          </a:p>
        </p:txBody>
      </p:sp>
      <p:cxnSp>
        <p:nvCxnSpPr>
          <p:cNvPr id="99" name="Shape 98"/>
          <p:cNvCxnSpPr>
            <a:stCxn id="86" idx="3"/>
            <a:endCxn id="88" idx="0"/>
          </p:cNvCxnSpPr>
          <p:nvPr/>
        </p:nvCxnSpPr>
        <p:spPr>
          <a:xfrm flipV="1">
            <a:off x="6948406" y="4057550"/>
            <a:ext cx="3598053" cy="640850"/>
          </a:xfrm>
          <a:prstGeom prst="bentConnector4">
            <a:avLst>
              <a:gd name="adj1" fmla="val 21791"/>
              <a:gd name="adj2" fmla="val 135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79253" y="478861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 rot="10800000" flipV="1">
            <a:off x="1203158" y="6084763"/>
            <a:ext cx="5956187" cy="48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aMainRecord.iCurrSum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aMainRecord.iCurrSum+StrToFloat(aCurr)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aMainRecord.iCurrCount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aMainRecord.</a:t>
            </a:r>
            <a:r>
              <a:rPr lang="en-US" altLang="ko-KR" sz="1200" smtClean="0">
                <a:solidFill>
                  <a:schemeClr val="tx1"/>
                </a:solidFill>
              </a:rPr>
              <a:t>iCurrCount+1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 rot="10800000" flipV="1">
            <a:off x="7184326" y="9541147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</a:t>
            </a:r>
            <a:r>
              <a:rPr lang="en-US" altLang="ko-KR" sz="1200" smtClean="0">
                <a:solidFill>
                  <a:schemeClr val="tx1"/>
                </a:solidFill>
              </a:rPr>
              <a:t>aMainRecord.iSubList.Add(aSubRecord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460480" y="11227034"/>
            <a:ext cx="5462299" cy="70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aSubRecord.iCurrSum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aSubRecord.iCurrSum+StrToFloat(aCurr)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aSubRecord.iCurrCount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aSubRecord.</a:t>
            </a:r>
            <a:r>
              <a:rPr lang="en-US" altLang="ko-KR" sz="1200" smtClean="0">
                <a:solidFill>
                  <a:schemeClr val="tx1"/>
                </a:solidFill>
              </a:rPr>
              <a:t>iCurrCount+1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7184327" y="10246827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ZeroMemory(aSubRecord, SizeOf(TSubRecord)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 rot="10800000" flipV="1">
            <a:off x="1556907" y="10333235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</a:t>
            </a:r>
            <a:r>
              <a:rPr lang="en-US" altLang="ko-KR" sz="1200" smtClean="0">
                <a:solidFill>
                  <a:schemeClr val="tx1"/>
                </a:solidFill>
              </a:rPr>
              <a:t>aMainRecord.iSubList[aSubRindex];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>
            <a:stCxn id="154" idx="2"/>
            <a:endCxn id="170" idx="0"/>
          </p:cNvCxnSpPr>
          <p:nvPr/>
        </p:nvCxnSpPr>
        <p:spPr>
          <a:xfrm>
            <a:off x="9818922" y="10045216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0" idx="2"/>
            <a:endCxn id="93" idx="0"/>
          </p:cNvCxnSpPr>
          <p:nvPr/>
        </p:nvCxnSpPr>
        <p:spPr>
          <a:xfrm flipH="1">
            <a:off x="9816074" y="10549270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33" idx="2"/>
            <a:endCxn id="172" idx="0"/>
          </p:cNvCxnSpPr>
          <p:nvPr/>
        </p:nvCxnSpPr>
        <p:spPr>
          <a:xfrm>
            <a:off x="4183607" y="9613223"/>
            <a:ext cx="7896" cy="72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93" idx="2"/>
          </p:cNvCxnSpPr>
          <p:nvPr/>
        </p:nvCxnSpPr>
        <p:spPr>
          <a:xfrm rot="5400000">
            <a:off x="6961434" y="8270682"/>
            <a:ext cx="72004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2" idx="2"/>
            <a:endCxn id="169" idx="0"/>
          </p:cNvCxnSpPr>
          <p:nvPr/>
        </p:nvCxnSpPr>
        <p:spPr>
          <a:xfrm>
            <a:off x="4191503" y="10635678"/>
            <a:ext cx="126" cy="591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수행의 시작/종료 187"/>
          <p:cNvSpPr/>
          <p:nvPr/>
        </p:nvSpPr>
        <p:spPr>
          <a:xfrm>
            <a:off x="2925646" y="12062418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69" idx="2"/>
          </p:cNvCxnSpPr>
          <p:nvPr/>
        </p:nvCxnSpPr>
        <p:spPr>
          <a:xfrm>
            <a:off x="4191629" y="11932712"/>
            <a:ext cx="1612" cy="24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5780" y="917123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1444" y="9613155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 rot="10800000" flipV="1">
            <a:off x="902249" y="196954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</a:t>
            </a:r>
            <a:r>
              <a:rPr lang="en-US" altLang="ko-KR" sz="1000" smtClean="0">
                <a:solidFill>
                  <a:schemeClr val="tx1"/>
                </a:solidFill>
              </a:rPr>
              <a:t>fMainList.Count - 1. </a:t>
            </a:r>
            <a:r>
              <a:rPr lang="en-US" altLang="ko-KR" sz="1000" smtClean="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902234" y="2363493"/>
            <a:ext cx="6550730" cy="2057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</a:p>
        </p:txBody>
      </p:sp>
      <p:sp>
        <p:nvSpPr>
          <p:cNvPr id="79" name="순서도: 판단 78"/>
          <p:cNvSpPr/>
          <p:nvPr/>
        </p:nvSpPr>
        <p:spPr>
          <a:xfrm>
            <a:off x="2215132" y="3132435"/>
            <a:ext cx="3927334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aMainRecord.iKind </a:t>
            </a:r>
            <a:r>
              <a:rPr lang="en-US" altLang="ko-KR" sz="1000" smtClean="0">
                <a:solidFill>
                  <a:schemeClr val="tx1"/>
                </a:solidFill>
              </a:rPr>
              <a:t>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5368678" y="3564484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5368678" y="3996532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90" name="직선 화살표 연결선 89"/>
          <p:cNvCxnSpPr>
            <a:stCxn id="80" idx="2"/>
            <a:endCxn id="82" idx="0"/>
          </p:cNvCxnSpPr>
          <p:nvPr/>
        </p:nvCxnSpPr>
        <p:spPr>
          <a:xfrm>
            <a:off x="6142466" y="3866915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9" idx="2"/>
            <a:endCxn id="54" idx="2"/>
          </p:cNvCxnSpPr>
          <p:nvPr/>
        </p:nvCxnSpPr>
        <p:spPr>
          <a:xfrm flipH="1">
            <a:off x="4177599" y="3615595"/>
            <a:ext cx="1200" cy="804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9" idx="3"/>
            <a:endCxn id="80" idx="0"/>
          </p:cNvCxnSpPr>
          <p:nvPr/>
        </p:nvCxnSpPr>
        <p:spPr>
          <a:xfrm>
            <a:off x="6142466" y="3374015"/>
            <a:ext cx="12700" cy="190469"/>
          </a:xfrm>
          <a:prstGeom prst="bentConnector4">
            <a:avLst>
              <a:gd name="adj1" fmla="val 335748"/>
              <a:gd name="adj2" fmla="val -20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4" idx="2"/>
            <a:endCxn id="86" idx="0"/>
          </p:cNvCxnSpPr>
          <p:nvPr/>
        </p:nvCxnSpPr>
        <p:spPr>
          <a:xfrm>
            <a:off x="4177599" y="4420567"/>
            <a:ext cx="4194" cy="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판단 132"/>
          <p:cNvSpPr/>
          <p:nvPr/>
        </p:nvSpPr>
        <p:spPr>
          <a:xfrm>
            <a:off x="1416993" y="9125104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 rot="10800000" flipV="1">
            <a:off x="470199" y="6698484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en-US" altLang="ko-KR" sz="1000" smtClean="0">
                <a:solidFill>
                  <a:schemeClr val="tx1"/>
                </a:solidFill>
              </a:rPr>
              <a:t>aMainRecord.iSubList.Count - 1, 1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 rot="10800000" flipV="1">
            <a:off x="470185" y="7101732"/>
            <a:ext cx="7414828" cy="1876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/>
          <p:cNvCxnSpPr>
            <a:endCxn id="140" idx="0"/>
          </p:cNvCxnSpPr>
          <p:nvPr/>
        </p:nvCxnSpPr>
        <p:spPr>
          <a:xfrm>
            <a:off x="4177599" y="7553730"/>
            <a:ext cx="1200" cy="1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순서도: 판단 139"/>
          <p:cNvSpPr/>
          <p:nvPr/>
        </p:nvSpPr>
        <p:spPr>
          <a:xfrm>
            <a:off x="1441344" y="7726546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aSubRecord.i</a:t>
            </a:r>
            <a:r>
              <a:rPr lang="en-US" altLang="ko-KR" sz="1000" smtClean="0">
                <a:solidFill>
                  <a:schemeClr val="tx1"/>
                </a:solidFill>
              </a:rPr>
              <a:t>Code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6409449" y="8158595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6409449" y="8590643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144" name="직선 화살표 연결선 143"/>
          <p:cNvCxnSpPr>
            <a:stCxn id="141" idx="2"/>
            <a:endCxn id="142" idx="0"/>
          </p:cNvCxnSpPr>
          <p:nvPr/>
        </p:nvCxnSpPr>
        <p:spPr>
          <a:xfrm>
            <a:off x="7039219" y="8461026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40" idx="2"/>
          </p:cNvCxnSpPr>
          <p:nvPr/>
        </p:nvCxnSpPr>
        <p:spPr>
          <a:xfrm flipH="1">
            <a:off x="4177599" y="8209706"/>
            <a:ext cx="1200" cy="83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47"/>
          <p:cNvCxnSpPr>
            <a:stCxn id="140" idx="3"/>
            <a:endCxn id="141" idx="0"/>
          </p:cNvCxnSpPr>
          <p:nvPr/>
        </p:nvCxnSpPr>
        <p:spPr>
          <a:xfrm>
            <a:off x="6916254" y="7968126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33" idx="0"/>
          </p:cNvCxnSpPr>
          <p:nvPr/>
        </p:nvCxnSpPr>
        <p:spPr>
          <a:xfrm>
            <a:off x="4177599" y="8978472"/>
            <a:ext cx="6008" cy="14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151"/>
          <p:cNvCxnSpPr>
            <a:stCxn id="88" idx="2"/>
          </p:cNvCxnSpPr>
          <p:nvPr/>
        </p:nvCxnSpPr>
        <p:spPr>
          <a:xfrm rot="5400000">
            <a:off x="7051394" y="2201160"/>
            <a:ext cx="620331" cy="6369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771444" y="4932635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89" name="Shape 188"/>
          <p:cNvCxnSpPr>
            <a:stCxn id="133" idx="3"/>
            <a:endCxn id="154" idx="0"/>
          </p:cNvCxnSpPr>
          <p:nvPr/>
        </p:nvCxnSpPr>
        <p:spPr>
          <a:xfrm>
            <a:off x="6950220" y="9369164"/>
            <a:ext cx="2868702" cy="1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26" idx="2"/>
            <a:endCxn id="135" idx="0"/>
          </p:cNvCxnSpPr>
          <p:nvPr/>
        </p:nvCxnSpPr>
        <p:spPr>
          <a:xfrm flipH="1">
            <a:off x="4177606" y="6574417"/>
            <a:ext cx="3645" cy="12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70" idx="2"/>
            <a:endCxn id="77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77" idx="2"/>
            <a:endCxn id="53" idx="0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7118041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</a:t>
            </a:r>
            <a:r>
              <a:rPr lang="en-US" altLang="ko-KR" sz="1100" smtClean="0"/>
              <a:t>TMainRecord</a:t>
            </a:r>
            <a:endParaRPr lang="en-US" altLang="ko-KR" sz="1100" smtClean="0"/>
          </a:p>
          <a:p>
            <a:r>
              <a:rPr lang="en-US" altLang="ko-KR" sz="1100" smtClean="0"/>
              <a:t>PSubRecord </a:t>
            </a:r>
            <a:r>
              <a:rPr lang="en-US" altLang="ko-KR" sz="1100" smtClean="0"/>
              <a:t>= TSubRecord</a:t>
            </a:r>
            <a:endParaRPr lang="en-US" altLang="ko-KR" sz="1100" smtClean="0"/>
          </a:p>
        </p:txBody>
      </p:sp>
      <p:sp>
        <p:nvSpPr>
          <p:cNvPr id="224" name="TextBox 223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2147154" y="2527569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fMainList[i]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54" idx="0"/>
            <a:endCxn id="62" idx="0"/>
          </p:cNvCxnSpPr>
          <p:nvPr/>
        </p:nvCxnSpPr>
        <p:spPr>
          <a:xfrm flipH="1">
            <a:off x="4177075" y="2363493"/>
            <a:ext cx="524" cy="16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2"/>
            <a:endCxn id="79" idx="0"/>
          </p:cNvCxnSpPr>
          <p:nvPr/>
        </p:nvCxnSpPr>
        <p:spPr>
          <a:xfrm>
            <a:off x="4177075" y="2974017"/>
            <a:ext cx="1724" cy="158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rot="10800000" flipV="1">
            <a:off x="1203158" y="5134257"/>
            <a:ext cx="5956187" cy="30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86" idx="2"/>
            <a:endCxn id="71" idx="0"/>
          </p:cNvCxnSpPr>
          <p:nvPr/>
        </p:nvCxnSpPr>
        <p:spPr>
          <a:xfrm flipH="1">
            <a:off x="4181251" y="4896212"/>
            <a:ext cx="542" cy="238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1" idx="2"/>
            <a:endCxn id="126" idx="0"/>
          </p:cNvCxnSpPr>
          <p:nvPr/>
        </p:nvCxnSpPr>
        <p:spPr>
          <a:xfrm>
            <a:off x="4181251" y="543669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 rot="10800000" flipV="1">
            <a:off x="1203158" y="7236891"/>
            <a:ext cx="5956187" cy="30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fMainList[aRIndex];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137" idx="0"/>
            <a:endCxn id="91" idx="0"/>
          </p:cNvCxnSpPr>
          <p:nvPr/>
        </p:nvCxnSpPr>
        <p:spPr>
          <a:xfrm>
            <a:off x="4177599" y="7101732"/>
            <a:ext cx="3652" cy="135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73313" y="313243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1444" y="3554612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579253" y="7747166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771444" y="8172995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097343"/>
            <a:chOff x="4637385" y="901275"/>
            <a:chExt cx="3887945" cy="988063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946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MakeMm(aCode, aMs, aMd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118041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</a:t>
            </a:r>
            <a:r>
              <a:rPr lang="en-US" altLang="ko-KR" sz="1100" smtClean="0"/>
              <a:t>TMainRecord</a:t>
            </a:r>
            <a:endParaRPr lang="en-US" altLang="ko-KR" sz="1100" smtClean="0"/>
          </a:p>
          <a:p>
            <a:r>
              <a:rPr lang="en-US" altLang="ko-KR" sz="1100" smtClean="0"/>
              <a:t>PSubRecord = </a:t>
            </a:r>
            <a:r>
              <a:rPr lang="en-US" altLang="ko-KR" sz="1100" smtClean="0"/>
              <a:t>TSubRecord</a:t>
            </a:r>
            <a:endParaRPr lang="en-US" altLang="ko-KR" sz="110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</a:t>
            </a:r>
            <a:r>
              <a:rPr lang="en-US" altLang="ko-KR" sz="1100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</a:t>
            </a:r>
            <a:r>
              <a:rPr lang="en-US" altLang="ko-KR" sz="1100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</a:t>
            </a:r>
            <a:r>
              <a:rPr lang="en-US" altLang="ko-KR" sz="1200" smtClean="0"/>
              <a:t>aSubRIndex, i </a:t>
            </a:r>
            <a:r>
              <a:rPr lang="en-US" altLang="ko-KR" sz="1200" smtClean="0"/>
              <a:t>: </a:t>
            </a:r>
            <a:r>
              <a:rPr lang="en-US" altLang="ko-KR" sz="1200" smtClean="0"/>
              <a:t>Int</a:t>
            </a:r>
            <a:endParaRPr lang="en-US" altLang="ko-KR" sz="1200" smtClean="0"/>
          </a:p>
        </p:txBody>
      </p:sp>
      <p:sp>
        <p:nvSpPr>
          <p:cNvPr id="56" name="순서도: 판단 55"/>
          <p:cNvSpPr/>
          <p:nvPr/>
        </p:nvSpPr>
        <p:spPr>
          <a:xfrm>
            <a:off x="1415179" y="4100621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6732884" y="4420568"/>
            <a:ext cx="4059843" cy="9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fMainList.Add(aMainRecord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ZeroMemory(aMainRecord,SizeOf(TMainRecord))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aMainRecord.iKind </a:t>
            </a:r>
            <a:r>
              <a:rPr lang="en-US" altLang="ko-KR" sz="1200" smtClean="0">
                <a:solidFill>
                  <a:schemeClr val="tx1"/>
                </a:solidFill>
              </a:rPr>
              <a:t>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aMainRecord.iSubList </a:t>
            </a:r>
            <a:r>
              <a:rPr lang="en-US" altLang="ko-KR" sz="1200" smtClean="0">
                <a:solidFill>
                  <a:schemeClr val="tx1"/>
                </a:solidFill>
              </a:rPr>
              <a:t>= TList.Create</a:t>
            </a: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7084924" y="10030802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aSubRecord.iCode </a:t>
            </a:r>
            <a:r>
              <a:rPr lang="en-US" altLang="ko-KR" sz="1200" smtClean="0">
                <a:solidFill>
                  <a:schemeClr val="tx1"/>
                </a:solidFill>
              </a:rPr>
              <a:t>= aCode</a:t>
            </a:r>
          </a:p>
        </p:txBody>
      </p:sp>
      <p:cxnSp>
        <p:nvCxnSpPr>
          <p:cNvPr id="59" name="Shape 58"/>
          <p:cNvCxnSpPr>
            <a:stCxn id="56" idx="3"/>
            <a:endCxn id="57" idx="0"/>
          </p:cNvCxnSpPr>
          <p:nvPr/>
        </p:nvCxnSpPr>
        <p:spPr>
          <a:xfrm>
            <a:off x="6948406" y="4298434"/>
            <a:ext cx="1814399" cy="122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79253" y="405866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7184326" y="8821064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</a:t>
            </a:r>
            <a:r>
              <a:rPr lang="en-US" altLang="ko-KR" sz="1200" smtClean="0">
                <a:solidFill>
                  <a:schemeClr val="tx1"/>
                </a:solidFill>
              </a:rPr>
              <a:t>aMainRecord.iSubList.Add(aSubRecord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184327" y="9526744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ZeroMemory(aSubRecord, SizeOf(TSubRecord))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1556907" y="9598744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aMainRecord.iSubList[aSubRindex]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62" idx="2"/>
            <a:endCxn id="65" idx="0"/>
          </p:cNvCxnSpPr>
          <p:nvPr/>
        </p:nvCxnSpPr>
        <p:spPr>
          <a:xfrm>
            <a:off x="9818922" y="9325133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5" idx="2"/>
            <a:endCxn id="58" idx="0"/>
          </p:cNvCxnSpPr>
          <p:nvPr/>
        </p:nvCxnSpPr>
        <p:spPr>
          <a:xfrm flipH="1">
            <a:off x="9816074" y="9829187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6" idx="2"/>
            <a:endCxn id="66" idx="0"/>
          </p:cNvCxnSpPr>
          <p:nvPr/>
        </p:nvCxnSpPr>
        <p:spPr>
          <a:xfrm>
            <a:off x="4183607" y="8749124"/>
            <a:ext cx="7896" cy="84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183"/>
          <p:cNvCxnSpPr>
            <a:stCxn id="58" idx="2"/>
          </p:cNvCxnSpPr>
          <p:nvPr/>
        </p:nvCxnSpPr>
        <p:spPr>
          <a:xfrm rot="5400000">
            <a:off x="6961433" y="7550600"/>
            <a:ext cx="72007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6" idx="2"/>
            <a:endCxn id="123" idx="0"/>
          </p:cNvCxnSpPr>
          <p:nvPr/>
        </p:nvCxnSpPr>
        <p:spPr>
          <a:xfrm>
            <a:off x="4191503" y="9901187"/>
            <a:ext cx="855" cy="681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수행의 시작/종료 76"/>
          <p:cNvSpPr/>
          <p:nvPr/>
        </p:nvSpPr>
        <p:spPr>
          <a:xfrm>
            <a:off x="2916461" y="11630370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123" idx="2"/>
            <a:endCxn id="77" idx="0"/>
          </p:cNvCxnSpPr>
          <p:nvPr/>
        </p:nvCxnSpPr>
        <p:spPr>
          <a:xfrm flipH="1">
            <a:off x="4184056" y="11413355"/>
            <a:ext cx="8302" cy="21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95780" y="8307136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771444" y="8749056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 rot="10800000" flipV="1">
            <a:off x="902249" y="189697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</a:t>
            </a:r>
            <a:r>
              <a:rPr lang="en-US" altLang="ko-KR" sz="1000" smtClean="0">
                <a:solidFill>
                  <a:schemeClr val="tx1"/>
                </a:solidFill>
              </a:rPr>
              <a:t>fMainList.Count. - 1 </a:t>
            </a:r>
            <a:r>
              <a:rPr lang="en-US" altLang="ko-KR" sz="1000" smtClean="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902234" y="2296805"/>
            <a:ext cx="6550730" cy="1695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2520559" y="2836271"/>
            <a:ext cx="331648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aMainRecord.</a:t>
            </a:r>
            <a:r>
              <a:rPr lang="en-US" altLang="ko-KR" sz="1000" smtClean="0">
                <a:solidFill>
                  <a:schemeClr val="tx1"/>
                </a:solidFill>
              </a:rPr>
              <a:t>iKind </a:t>
            </a:r>
            <a:r>
              <a:rPr lang="en-US" altLang="ko-KR" sz="1000" smtClean="0">
                <a:solidFill>
                  <a:schemeClr val="tx1"/>
                </a:solidFill>
              </a:rPr>
              <a:t>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5368678" y="3190044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5368678" y="3622092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90" name="직선 화살표 연결선 89"/>
          <p:cNvCxnSpPr>
            <a:stCxn id="87" idx="2"/>
            <a:endCxn id="89" idx="0"/>
          </p:cNvCxnSpPr>
          <p:nvPr/>
        </p:nvCxnSpPr>
        <p:spPr>
          <a:xfrm>
            <a:off x="6142466" y="3492475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5" idx="2"/>
            <a:endCxn id="82" idx="2"/>
          </p:cNvCxnSpPr>
          <p:nvPr/>
        </p:nvCxnSpPr>
        <p:spPr>
          <a:xfrm flipH="1">
            <a:off x="4177599" y="3319431"/>
            <a:ext cx="1200" cy="672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85" idx="3"/>
            <a:endCxn id="87" idx="0"/>
          </p:cNvCxnSpPr>
          <p:nvPr/>
        </p:nvCxnSpPr>
        <p:spPr>
          <a:xfrm>
            <a:off x="5837039" y="3077851"/>
            <a:ext cx="305427" cy="112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2" idx="2"/>
            <a:endCxn id="56" idx="0"/>
          </p:cNvCxnSpPr>
          <p:nvPr/>
        </p:nvCxnSpPr>
        <p:spPr>
          <a:xfrm>
            <a:off x="4177599" y="3991979"/>
            <a:ext cx="4194" cy="10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1416993" y="8261005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470199" y="5574035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</a:t>
            </a:r>
            <a:r>
              <a:rPr lang="en-US" altLang="ko-KR" sz="1000" smtClean="0">
                <a:solidFill>
                  <a:schemeClr val="tx1"/>
                </a:solidFill>
              </a:rPr>
              <a:t>aMainRecord.iSubList.Count - 1 , </a:t>
            </a:r>
            <a:r>
              <a:rPr lang="en-US" altLang="ko-KR" sz="1000" smtClean="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470185" y="5977283"/>
            <a:ext cx="7414828" cy="2123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02" name="순서도: 판단 101"/>
          <p:cNvSpPr/>
          <p:nvPr/>
        </p:nvSpPr>
        <p:spPr>
          <a:xfrm>
            <a:off x="1441344" y="6574418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aSubRecord.iCode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6409449" y="7006467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</a:p>
        </p:txBody>
      </p:sp>
      <p:sp>
        <p:nvSpPr>
          <p:cNvPr id="106" name="직사각형 105"/>
          <p:cNvSpPr/>
          <p:nvPr/>
        </p:nvSpPr>
        <p:spPr>
          <a:xfrm rot="10800000" flipV="1">
            <a:off x="6409449" y="7438515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107" name="직선 화살표 연결선 106"/>
          <p:cNvCxnSpPr>
            <a:stCxn id="104" idx="2"/>
            <a:endCxn id="106" idx="0"/>
          </p:cNvCxnSpPr>
          <p:nvPr/>
        </p:nvCxnSpPr>
        <p:spPr>
          <a:xfrm>
            <a:off x="7039219" y="7308898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2" idx="2"/>
            <a:endCxn id="98" idx="2"/>
          </p:cNvCxnSpPr>
          <p:nvPr/>
        </p:nvCxnSpPr>
        <p:spPr>
          <a:xfrm flipH="1">
            <a:off x="4177599" y="7057578"/>
            <a:ext cx="1200" cy="104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102" idx="3"/>
            <a:endCxn id="104" idx="0"/>
          </p:cNvCxnSpPr>
          <p:nvPr/>
        </p:nvCxnSpPr>
        <p:spPr>
          <a:xfrm>
            <a:off x="6916254" y="6815998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57" idx="2"/>
          </p:cNvCxnSpPr>
          <p:nvPr/>
        </p:nvCxnSpPr>
        <p:spPr>
          <a:xfrm rot="5400000">
            <a:off x="6423223" y="3094596"/>
            <a:ext cx="93024" cy="45861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71444" y="4490714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15" name="Shape 114"/>
          <p:cNvCxnSpPr>
            <a:stCxn id="96" idx="3"/>
            <a:endCxn id="62" idx="0"/>
          </p:cNvCxnSpPr>
          <p:nvPr/>
        </p:nvCxnSpPr>
        <p:spPr>
          <a:xfrm>
            <a:off x="6950220" y="8505065"/>
            <a:ext cx="2868702" cy="3159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수행의 시작/종료 116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</a:p>
        </p:txBody>
      </p:sp>
      <p:cxnSp>
        <p:nvCxnSpPr>
          <p:cNvPr id="119" name="직선 화살표 연결선 118"/>
          <p:cNvCxnSpPr>
            <a:stCxn id="117" idx="2"/>
            <a:endCxn id="118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8" idx="2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 rot="10800000" flipV="1">
            <a:off x="1461209" y="10582544"/>
            <a:ext cx="5462299" cy="830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aSubRecordiMsSum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aSubRecord.iMsSum+StrToFloat(aMs)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aSubRecordfMdSum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aSubRecord.fMdSum+StrToFloat(aMd)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aSubRecordiMmCount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aSubRecord.iMmCount+1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3001525" y="2412355"/>
            <a:ext cx="2352638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</a:t>
            </a:r>
            <a:r>
              <a:rPr lang="en-US" altLang="ko-KR" sz="1200" smtClean="0">
                <a:solidFill>
                  <a:schemeClr val="tx1"/>
                </a:solidFill>
              </a:rPr>
              <a:t>fMainList[i]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82" idx="0"/>
            <a:endCxn id="88" idx="0"/>
          </p:cNvCxnSpPr>
          <p:nvPr/>
        </p:nvCxnSpPr>
        <p:spPr>
          <a:xfrm>
            <a:off x="4177599" y="2296805"/>
            <a:ext cx="245" cy="11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8" idx="2"/>
            <a:endCxn id="85" idx="0"/>
          </p:cNvCxnSpPr>
          <p:nvPr/>
        </p:nvCxnSpPr>
        <p:spPr>
          <a:xfrm>
            <a:off x="4177844" y="2714787"/>
            <a:ext cx="955" cy="121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 rot="10800000" flipV="1">
            <a:off x="3001525" y="4716611"/>
            <a:ext cx="2352638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fMainList[aRIndex]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56" idx="2"/>
            <a:endCxn id="116" idx="0"/>
          </p:cNvCxnSpPr>
          <p:nvPr/>
        </p:nvCxnSpPr>
        <p:spPr>
          <a:xfrm flipH="1">
            <a:off x="4177844" y="4496246"/>
            <a:ext cx="3949" cy="22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2"/>
            <a:endCxn id="97" idx="0"/>
          </p:cNvCxnSpPr>
          <p:nvPr/>
        </p:nvCxnSpPr>
        <p:spPr>
          <a:xfrm flipH="1">
            <a:off x="4177606" y="5019043"/>
            <a:ext cx="238" cy="55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 rot="10800000" flipV="1">
            <a:off x="2702923" y="6142370"/>
            <a:ext cx="2949842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aMainRecord.iSubList[i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98" idx="0"/>
            <a:endCxn id="133" idx="0"/>
          </p:cNvCxnSpPr>
          <p:nvPr/>
        </p:nvCxnSpPr>
        <p:spPr>
          <a:xfrm>
            <a:off x="4177599" y="5977283"/>
            <a:ext cx="245" cy="165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3" idx="2"/>
            <a:endCxn id="102" idx="0"/>
          </p:cNvCxnSpPr>
          <p:nvPr/>
        </p:nvCxnSpPr>
        <p:spPr>
          <a:xfrm>
            <a:off x="4177844" y="6444802"/>
            <a:ext cx="955" cy="1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98" idx="2"/>
            <a:endCxn id="96" idx="0"/>
          </p:cNvCxnSpPr>
          <p:nvPr/>
        </p:nvCxnSpPr>
        <p:spPr>
          <a:xfrm>
            <a:off x="4177599" y="8100987"/>
            <a:ext cx="6008" cy="160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579253" y="6574418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71444" y="7006465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796781" y="289707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771444" y="3329120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308171" y="252116"/>
            <a:ext cx="7590834" cy="7632852"/>
            <a:chOff x="4637386" y="860035"/>
            <a:chExt cx="3887944" cy="10170907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9717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StockDisplay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8" name="순서도: 수행의 시작/종료 57"/>
          <p:cNvSpPr/>
          <p:nvPr/>
        </p:nvSpPr>
        <p:spPr>
          <a:xfrm>
            <a:off x="2948464" y="612155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58" idx="2"/>
            <a:endCxn id="85" idx="0"/>
          </p:cNvCxnSpPr>
          <p:nvPr/>
        </p:nvCxnSpPr>
        <p:spPr>
          <a:xfrm>
            <a:off x="4095016" y="1043212"/>
            <a:ext cx="527" cy="659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 rot="10800000" flipV="1">
            <a:off x="396184" y="2916411"/>
            <a:ext cx="7414813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 , </a:t>
            </a:r>
            <a:r>
              <a:rPr lang="en-US" altLang="ko-KR" sz="1000" smtClean="0">
                <a:solidFill>
                  <a:schemeClr val="tx1"/>
                </a:solidFill>
              </a:rPr>
              <a:t>fMainList.Count - 1 </a:t>
            </a:r>
            <a:r>
              <a:rPr lang="en-US" altLang="ko-KR" sz="1000" smtClean="0">
                <a:solidFill>
                  <a:schemeClr val="tx1"/>
                </a:solidFill>
              </a:rPr>
              <a:t>, 1 </a:t>
            </a: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396180" y="3319659"/>
            <a:ext cx="7414813" cy="30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468190" y="3622087"/>
            <a:ext cx="4750740" cy="518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StringGrid1.RowCount </a:t>
            </a:r>
            <a:r>
              <a:rPr lang="en-US" altLang="ko-KR" sz="1200" smtClean="0">
                <a:solidFill>
                  <a:schemeClr val="tx1"/>
                </a:solidFill>
              </a:rPr>
              <a:t>+ 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StringGrid1.Cells[0, i + 1</a:t>
            </a:r>
            <a:r>
              <a:rPr lang="en-US" altLang="ko-KR" sz="1200" smtClean="0">
                <a:solidFill>
                  <a:schemeClr val="tx1"/>
                </a:solidFill>
              </a:rPr>
              <a:t>]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TMainRecord(fMainList[i</a:t>
            </a:r>
            <a:r>
              <a:rPr lang="en-US" altLang="ko-KR" sz="1200" smtClean="0">
                <a:solidFill>
                  <a:schemeClr val="tx1"/>
                </a:solidFill>
              </a:rPr>
              <a:t>]^).</a:t>
            </a:r>
            <a:r>
              <a:rPr lang="en-US" altLang="ko-KR" sz="1200" smtClean="0">
                <a:solidFill>
                  <a:schemeClr val="tx1"/>
                </a:solidFill>
              </a:rPr>
              <a:t>iKind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endCxn id="64" idx="0"/>
          </p:cNvCxnSpPr>
          <p:nvPr/>
        </p:nvCxnSpPr>
        <p:spPr>
          <a:xfrm flipH="1">
            <a:off x="2843560" y="3294605"/>
            <a:ext cx="6488" cy="32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20"/>
          <p:cNvGrpSpPr/>
          <p:nvPr/>
        </p:nvGrpSpPr>
        <p:grpSpPr>
          <a:xfrm>
            <a:off x="8053032" y="252116"/>
            <a:ext cx="9192932" cy="9937103"/>
            <a:chOff x="4637386" y="860035"/>
            <a:chExt cx="3887944" cy="17238755"/>
          </a:xfrm>
        </p:grpSpPr>
        <p:sp>
          <p:nvSpPr>
            <p:cNvPr id="92" name="직사각형 91"/>
            <p:cNvSpPr/>
            <p:nvPr/>
          </p:nvSpPr>
          <p:spPr>
            <a:xfrm rot="10800000" flipV="1">
              <a:off x="4637386" y="1312965"/>
              <a:ext cx="3887944" cy="16785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JmDisplay(aKind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4" name="순서도: 수행의 시작/종료 93"/>
          <p:cNvSpPr/>
          <p:nvPr/>
        </p:nvSpPr>
        <p:spPr>
          <a:xfrm>
            <a:off x="11450018" y="612155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94" idx="2"/>
            <a:endCxn id="125" idx="0"/>
          </p:cNvCxnSpPr>
          <p:nvPr/>
        </p:nvCxnSpPr>
        <p:spPr>
          <a:xfrm>
            <a:off x="12596570" y="1043212"/>
            <a:ext cx="4797" cy="10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수행의 시작/종료 95"/>
          <p:cNvSpPr/>
          <p:nvPr/>
        </p:nvSpPr>
        <p:spPr>
          <a:xfrm>
            <a:off x="11446379" y="9686154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8101045" y="3938923"/>
            <a:ext cx="8978111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1, </a:t>
            </a:r>
            <a:r>
              <a:rPr lang="en-US" altLang="ko-KR" sz="1000" smtClean="0">
                <a:solidFill>
                  <a:schemeClr val="tx1"/>
                </a:solidFill>
              </a:rPr>
              <a:t>aMainRecord.iSubList.Count - 1 </a:t>
            </a:r>
            <a:r>
              <a:rPr lang="en-US" altLang="ko-KR" sz="1000" smtClean="0">
                <a:solidFill>
                  <a:schemeClr val="tx1"/>
                </a:solidFill>
              </a:rPr>
              <a:t>, 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8101035" y="4342170"/>
            <a:ext cx="8978119" cy="4406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2970225" y="7237882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092945" y="513204"/>
            <a:ext cx="2050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aIndex, i  : Int</a:t>
            </a:r>
          </a:p>
          <a:p>
            <a:r>
              <a:rPr lang="en-US" altLang="ko-KR" sz="1100" smtClean="0"/>
              <a:t>aMainRecord : PMainRecord</a:t>
            </a:r>
          </a:p>
          <a:p>
            <a:r>
              <a:rPr lang="en-US" altLang="ko-KR" sz="1100" smtClean="0"/>
              <a:t>aSubRecord : PSubRecord</a:t>
            </a:r>
            <a:r>
              <a:rPr lang="en-US" altLang="ko-KR" sz="1100" smtClean="0"/>
              <a:t> </a:t>
            </a:r>
            <a:endParaRPr lang="en-US" altLang="ko-KR" sz="1100" smtClean="0"/>
          </a:p>
        </p:txBody>
      </p:sp>
      <p:sp>
        <p:nvSpPr>
          <p:cNvPr id="179" name="직사각형 178"/>
          <p:cNvSpPr/>
          <p:nvPr/>
        </p:nvSpPr>
        <p:spPr>
          <a:xfrm rot="10800000" flipV="1">
            <a:off x="10562404" y="3470871"/>
            <a:ext cx="4059843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fMainList[aIndex]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179" idx="2"/>
            <a:endCxn id="97" idx="0"/>
          </p:cNvCxnSpPr>
          <p:nvPr/>
        </p:nvCxnSpPr>
        <p:spPr>
          <a:xfrm flipH="1">
            <a:off x="12590100" y="3773302"/>
            <a:ext cx="2225" cy="165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 rot="10800000" flipV="1">
            <a:off x="9782621" y="1836292"/>
            <a:ext cx="5631258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0, </a:t>
            </a:r>
            <a:r>
              <a:rPr lang="en-US" altLang="ko-KR" sz="1200" smtClean="0">
                <a:solidFill>
                  <a:schemeClr val="tx1"/>
                </a:solidFill>
              </a:rPr>
              <a:t>fMainList.Count - 1, 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9782622" y="2154753"/>
            <a:ext cx="5631258" cy="122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45" name="순서도: 판단 44"/>
          <p:cNvSpPr/>
          <p:nvPr/>
        </p:nvSpPr>
        <p:spPr>
          <a:xfrm>
            <a:off x="10940010" y="2290859"/>
            <a:ext cx="3316480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fMainList[i].iKind = aKind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3" idx="0"/>
            <a:endCxn id="45" idx="0"/>
          </p:cNvCxnSpPr>
          <p:nvPr/>
        </p:nvCxnSpPr>
        <p:spPr>
          <a:xfrm flipH="1">
            <a:off x="12598250" y="2154753"/>
            <a:ext cx="1" cy="13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rot="10800000" flipV="1">
            <a:off x="13726783" y="2644405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= i</a:t>
            </a:r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13726783" y="3012953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59" name="Shape 58"/>
          <p:cNvCxnSpPr>
            <a:stCxn id="45" idx="3"/>
            <a:endCxn id="48" idx="0"/>
          </p:cNvCxnSpPr>
          <p:nvPr/>
        </p:nvCxnSpPr>
        <p:spPr>
          <a:xfrm>
            <a:off x="14256490" y="2482034"/>
            <a:ext cx="244081" cy="162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8" idx="2"/>
            <a:endCxn id="49" idx="0"/>
          </p:cNvCxnSpPr>
          <p:nvPr/>
        </p:nvCxnSpPr>
        <p:spPr>
          <a:xfrm>
            <a:off x="14500571" y="2946836"/>
            <a:ext cx="0" cy="6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5" idx="2"/>
            <a:endCxn id="43" idx="2"/>
          </p:cNvCxnSpPr>
          <p:nvPr/>
        </p:nvCxnSpPr>
        <p:spPr>
          <a:xfrm>
            <a:off x="12598250" y="2673208"/>
            <a:ext cx="1" cy="70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3" idx="2"/>
            <a:endCxn id="179" idx="0"/>
          </p:cNvCxnSpPr>
          <p:nvPr/>
        </p:nvCxnSpPr>
        <p:spPr>
          <a:xfrm flipH="1">
            <a:off x="12592325" y="3378884"/>
            <a:ext cx="5926" cy="91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390069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246053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</a:t>
            </a:r>
            <a:r>
              <a:rPr lang="en-US" altLang="ko-KR" sz="1100" smtClean="0"/>
              <a:t>TMainRecord</a:t>
            </a:r>
            <a:endParaRPr lang="en-US" altLang="ko-KR" sz="1100" smtClean="0"/>
          </a:p>
          <a:p>
            <a:r>
              <a:rPr lang="en-US" altLang="ko-KR" sz="1100" smtClean="0"/>
              <a:t>PSubRecord = </a:t>
            </a:r>
            <a:r>
              <a:rPr lang="en-US" altLang="ko-KR" sz="1100" smtClean="0"/>
              <a:t>TSubRecord</a:t>
            </a:r>
            <a:endParaRPr lang="en-US" altLang="ko-KR" sz="1100" smtClean="0"/>
          </a:p>
        </p:txBody>
      </p:sp>
      <p:sp>
        <p:nvSpPr>
          <p:cNvPr id="69" name="TextBox 68"/>
          <p:cNvSpPr txBox="1"/>
          <p:nvPr/>
        </p:nvSpPr>
        <p:spPr>
          <a:xfrm>
            <a:off x="17256862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328816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85" name="직사각형 84"/>
          <p:cNvSpPr/>
          <p:nvPr/>
        </p:nvSpPr>
        <p:spPr>
          <a:xfrm rot="10800000" flipV="1">
            <a:off x="831709" y="1702914"/>
            <a:ext cx="6527668" cy="92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StringGrid1.Rows[1</a:t>
            </a:r>
            <a:r>
              <a:rPr lang="en-US" altLang="ko-KR" sz="1200" smtClean="0">
                <a:solidFill>
                  <a:schemeClr val="tx1"/>
                </a:solidFill>
              </a:rPr>
              <a:t>].Clear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85" idx="2"/>
            <a:endCxn id="56" idx="0"/>
          </p:cNvCxnSpPr>
          <p:nvPr/>
        </p:nvCxnSpPr>
        <p:spPr>
          <a:xfrm>
            <a:off x="4095543" y="2632142"/>
            <a:ext cx="8047" cy="28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8171" y="638577"/>
            <a:ext cx="705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i  : Int</a:t>
            </a:r>
          </a:p>
        </p:txBody>
      </p:sp>
      <p:sp>
        <p:nvSpPr>
          <p:cNvPr id="73" name="순서도: 판단 72"/>
          <p:cNvSpPr/>
          <p:nvPr/>
        </p:nvSpPr>
        <p:spPr>
          <a:xfrm>
            <a:off x="561405" y="4406269"/>
            <a:ext cx="4577284" cy="38235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TMainRecord(fMainList[i]^).iCurrCount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10800000" flipV="1">
            <a:off x="3687650" y="4983364"/>
            <a:ext cx="4059843" cy="669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 i + 1</a:t>
            </a:r>
            <a:r>
              <a:rPr lang="en-US" altLang="ko-KR" sz="1200" smtClean="0">
                <a:solidFill>
                  <a:schemeClr val="tx1"/>
                </a:solidFill>
              </a:rPr>
              <a:t>]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FormatFloat('0</a:t>
            </a:r>
            <a:r>
              <a:rPr lang="en-US" altLang="ko-KR" sz="1200" smtClean="0">
                <a:solidFill>
                  <a:schemeClr val="tx1"/>
                </a:solidFill>
              </a:rPr>
              <a:t>.##',(</a:t>
            </a:r>
            <a:r>
              <a:rPr lang="en-US" altLang="ko-KR" sz="1200" smtClean="0">
                <a:solidFill>
                  <a:schemeClr val="tx1"/>
                </a:solidFill>
              </a:rPr>
              <a:t>TMainRecord(fMainLst[i</a:t>
            </a:r>
            <a:r>
              <a:rPr lang="en-US" altLang="ko-KR" sz="1200" smtClean="0">
                <a:solidFill>
                  <a:schemeClr val="tx1"/>
                </a:solidFill>
              </a:rPr>
              <a:t>]^).iCurrSum / TMainRecord(fMainList[i]^).iCurrCount / 100))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80" name="Shape 79"/>
          <p:cNvCxnSpPr>
            <a:stCxn id="73" idx="3"/>
            <a:endCxn id="76" idx="0"/>
          </p:cNvCxnSpPr>
          <p:nvPr/>
        </p:nvCxnSpPr>
        <p:spPr>
          <a:xfrm>
            <a:off x="5138689" y="4597444"/>
            <a:ext cx="578882" cy="385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76701" y="441870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2454092" y="4742011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561405" y="4983364"/>
            <a:ext cx="2855940" cy="525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 i + 1] := '';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 rot="10800000" flipV="1">
            <a:off x="1483603" y="6614681"/>
            <a:ext cx="5249282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StringGrid1.RowCount - 1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 rot="10800000" flipV="1">
            <a:off x="9337533" y="1151820"/>
            <a:ext cx="6527668" cy="468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StringGrid1.Rows[1</a:t>
            </a:r>
            <a:r>
              <a:rPr lang="en-US" altLang="ko-KR" sz="1200" smtClean="0">
                <a:solidFill>
                  <a:schemeClr val="tx1"/>
                </a:solidFill>
              </a:rPr>
              <a:t>].Clear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125" idx="2"/>
            <a:endCxn id="42" idx="0"/>
          </p:cNvCxnSpPr>
          <p:nvPr/>
        </p:nvCxnSpPr>
        <p:spPr>
          <a:xfrm flipH="1">
            <a:off x="12598250" y="1620267"/>
            <a:ext cx="3117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 rot="10800000" flipV="1">
            <a:off x="8510294" y="4514987"/>
            <a:ext cx="4015498" cy="504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aMainRecord.iSubList[i</a:t>
            </a:r>
            <a:r>
              <a:rPr lang="en-US" altLang="ko-KR" sz="1200" smtClean="0">
                <a:solidFill>
                  <a:schemeClr val="tx1"/>
                </a:solidFill>
              </a:rPr>
              <a:t>]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</a:t>
            </a:r>
            <a:r>
              <a:rPr lang="en-US" altLang="ko-KR" sz="1200" smtClean="0">
                <a:solidFill>
                  <a:schemeClr val="tx1"/>
                </a:solidFill>
              </a:rPr>
              <a:t>StringGrid2.Cells0[0</a:t>
            </a:r>
            <a:r>
              <a:rPr lang="en-US" altLang="ko-KR" sz="1200" smtClean="0">
                <a:solidFill>
                  <a:schemeClr val="tx1"/>
                </a:solidFill>
              </a:rPr>
              <a:t>, i + 1</a:t>
            </a:r>
            <a:r>
              <a:rPr lang="en-US" altLang="ko-KR" sz="1200" smtClean="0">
                <a:solidFill>
                  <a:schemeClr val="tx1"/>
                </a:solidFill>
              </a:rPr>
              <a:t>] </a:t>
            </a:r>
            <a:r>
              <a:rPr lang="en-US" altLang="ko-KR" sz="1200" smtClean="0">
                <a:solidFill>
                  <a:schemeClr val="tx1"/>
                </a:solidFill>
              </a:rPr>
              <a:t>= aSubRecord.iCode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41" name="순서도: 판단 140"/>
          <p:cNvSpPr/>
          <p:nvPr/>
        </p:nvSpPr>
        <p:spPr>
          <a:xfrm>
            <a:off x="8860962" y="5126350"/>
            <a:ext cx="3316480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aSubRecord.iCurrCount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64" idx="2"/>
            <a:endCxn id="73" idx="0"/>
          </p:cNvCxnSpPr>
          <p:nvPr/>
        </p:nvCxnSpPr>
        <p:spPr>
          <a:xfrm>
            <a:off x="2843560" y="4140546"/>
            <a:ext cx="6487" cy="265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73" idx="2"/>
          </p:cNvCxnSpPr>
          <p:nvPr/>
        </p:nvCxnSpPr>
        <p:spPr>
          <a:xfrm flipH="1">
            <a:off x="2843560" y="4788619"/>
            <a:ext cx="6487" cy="194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2843560" y="5508699"/>
            <a:ext cx="6488" cy="849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179"/>
          <p:cNvCxnSpPr>
            <a:stCxn id="76" idx="2"/>
          </p:cNvCxnSpPr>
          <p:nvPr/>
        </p:nvCxnSpPr>
        <p:spPr>
          <a:xfrm rot="5400000">
            <a:off x="4120743" y="4369321"/>
            <a:ext cx="313435" cy="28802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57" idx="2"/>
            <a:endCxn id="122" idx="0"/>
          </p:cNvCxnSpPr>
          <p:nvPr/>
        </p:nvCxnSpPr>
        <p:spPr>
          <a:xfrm>
            <a:off x="4103586" y="6358393"/>
            <a:ext cx="4658" cy="25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22" idx="2"/>
            <a:endCxn id="104" idx="0"/>
          </p:cNvCxnSpPr>
          <p:nvPr/>
        </p:nvCxnSpPr>
        <p:spPr>
          <a:xfrm>
            <a:off x="4108244" y="6995009"/>
            <a:ext cx="8533" cy="242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/>
          <p:cNvSpPr/>
          <p:nvPr/>
        </p:nvSpPr>
        <p:spPr>
          <a:xfrm rot="10800000" flipV="1">
            <a:off x="11987007" y="5632427"/>
            <a:ext cx="4971014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 i + 1</a:t>
            </a:r>
            <a:r>
              <a:rPr lang="en-US" altLang="ko-KR" sz="1200" smtClean="0">
                <a:solidFill>
                  <a:schemeClr val="tx1"/>
                </a:solidFill>
              </a:rPr>
              <a:t>]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FormatFloat('0.##',(aSubRecord.iCurrSum / aSubRecord.iCurrCount / 100))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 rot="10800000" flipV="1">
            <a:off x="9291265" y="5640016"/>
            <a:ext cx="2464888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 i + 1</a:t>
            </a:r>
            <a:r>
              <a:rPr lang="en-US" altLang="ko-KR" sz="1200" smtClean="0">
                <a:solidFill>
                  <a:schemeClr val="tx1"/>
                </a:solidFill>
              </a:rPr>
              <a:t>]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''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205" name="순서도: 판단 204"/>
          <p:cNvSpPr/>
          <p:nvPr/>
        </p:nvSpPr>
        <p:spPr>
          <a:xfrm>
            <a:off x="8688895" y="6423506"/>
            <a:ext cx="3660614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if aSubRecord.iMmCount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 rot="10800000" flipV="1">
            <a:off x="11987007" y="6800651"/>
            <a:ext cx="4971014" cy="889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 i + 1] := FormatFloat('0.##',(aSubRecord.iMsSum / aSubRecord.iMmCount / 100));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  StringGrid2.Cells[3, i + 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r>
              <a:rPr lang="en-US" altLang="ko-KR" sz="1200" smtClean="0">
                <a:solidFill>
                  <a:schemeClr val="tx1"/>
                </a:solidFill>
              </a:rPr>
              <a:t>]:=FormatFloat</a:t>
            </a:r>
            <a:r>
              <a:rPr lang="en-US" altLang="ko-KR" sz="1200" smtClean="0">
                <a:solidFill>
                  <a:schemeClr val="tx1"/>
                </a:solidFill>
              </a:rPr>
              <a:t>('0.##',(aSubRecord.iMdSum / aSubRecord.iMmCount / 100));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 rot="10800000" flipV="1">
            <a:off x="9278565" y="7288611"/>
            <a:ext cx="2464888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 i + 1</a:t>
            </a:r>
            <a:r>
              <a:rPr lang="en-US" altLang="ko-KR" sz="1200" smtClean="0">
                <a:solidFill>
                  <a:schemeClr val="tx1"/>
                </a:solidFill>
              </a:rPr>
              <a:t>] </a:t>
            </a:r>
            <a:r>
              <a:rPr lang="en-US" altLang="ko-KR" sz="1200" smtClean="0">
                <a:solidFill>
                  <a:schemeClr val="tx1"/>
                </a:solidFill>
              </a:rPr>
              <a:t>= ''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StringGrid2.Cells[3</a:t>
            </a:r>
            <a:r>
              <a:rPr lang="en-US" altLang="ko-KR" sz="1200" smtClean="0">
                <a:solidFill>
                  <a:schemeClr val="tx1"/>
                </a:solidFill>
              </a:rPr>
              <a:t>, i + 1</a:t>
            </a:r>
            <a:r>
              <a:rPr lang="en-US" altLang="ko-KR" sz="1200" smtClean="0">
                <a:solidFill>
                  <a:schemeClr val="tx1"/>
                </a:solidFill>
              </a:rPr>
              <a:t>] </a:t>
            </a:r>
            <a:r>
              <a:rPr lang="en-US" altLang="ko-KR" sz="1200" smtClean="0">
                <a:solidFill>
                  <a:schemeClr val="tx1"/>
                </a:solidFill>
              </a:rPr>
              <a:t>= ''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 rot="10800000" flipV="1">
            <a:off x="8643194" y="8080698"/>
            <a:ext cx="3735916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StringGrid2.RowCount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StringGrid2.RowCount </a:t>
            </a:r>
            <a:r>
              <a:rPr lang="en-US" altLang="ko-KR" sz="1200" smtClean="0">
                <a:solidFill>
                  <a:schemeClr val="tx1"/>
                </a:solidFill>
              </a:rPr>
              <a:t>+ 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 rot="10800000" flipV="1">
            <a:off x="10731426" y="9049791"/>
            <a:ext cx="3735916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StringGrid2.RowCount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StringGrid2.RowCount </a:t>
            </a:r>
            <a:r>
              <a:rPr lang="en-US" altLang="ko-KR" sz="1200" smtClean="0">
                <a:solidFill>
                  <a:schemeClr val="tx1"/>
                </a:solidFill>
              </a:rPr>
              <a:t>- 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212" name="직선 화살표 연결선 211"/>
          <p:cNvCxnSpPr>
            <a:endCxn id="137" idx="0"/>
          </p:cNvCxnSpPr>
          <p:nvPr/>
        </p:nvCxnSpPr>
        <p:spPr>
          <a:xfrm>
            <a:off x="10511605" y="4356571"/>
            <a:ext cx="6438" cy="15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137" idx="2"/>
            <a:endCxn id="141" idx="0"/>
          </p:cNvCxnSpPr>
          <p:nvPr/>
        </p:nvCxnSpPr>
        <p:spPr>
          <a:xfrm>
            <a:off x="10518043" y="5019044"/>
            <a:ext cx="1159" cy="107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41" idx="2"/>
            <a:endCxn id="198" idx="0"/>
          </p:cNvCxnSpPr>
          <p:nvPr/>
        </p:nvCxnSpPr>
        <p:spPr>
          <a:xfrm>
            <a:off x="10519202" y="5508699"/>
            <a:ext cx="4507" cy="13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hape 219"/>
          <p:cNvCxnSpPr>
            <a:stCxn id="141" idx="3"/>
            <a:endCxn id="197" idx="0"/>
          </p:cNvCxnSpPr>
          <p:nvPr/>
        </p:nvCxnSpPr>
        <p:spPr>
          <a:xfrm>
            <a:off x="12177442" y="5317525"/>
            <a:ext cx="2295072" cy="3149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198" idx="2"/>
            <a:endCxn id="205" idx="0"/>
          </p:cNvCxnSpPr>
          <p:nvPr/>
        </p:nvCxnSpPr>
        <p:spPr>
          <a:xfrm flipH="1">
            <a:off x="10519202" y="6020344"/>
            <a:ext cx="4507" cy="403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23"/>
          <p:cNvCxnSpPr>
            <a:stCxn id="197" idx="2"/>
          </p:cNvCxnSpPr>
          <p:nvPr/>
        </p:nvCxnSpPr>
        <p:spPr>
          <a:xfrm rot="5400000">
            <a:off x="12376390" y="4160669"/>
            <a:ext cx="244038" cy="3948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205" idx="2"/>
            <a:endCxn id="207" idx="0"/>
          </p:cNvCxnSpPr>
          <p:nvPr/>
        </p:nvCxnSpPr>
        <p:spPr>
          <a:xfrm flipH="1">
            <a:off x="10511009" y="6805855"/>
            <a:ext cx="8193" cy="48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28"/>
          <p:cNvCxnSpPr>
            <a:stCxn id="205" idx="3"/>
            <a:endCxn id="206" idx="0"/>
          </p:cNvCxnSpPr>
          <p:nvPr/>
        </p:nvCxnSpPr>
        <p:spPr>
          <a:xfrm>
            <a:off x="12349509" y="6614681"/>
            <a:ext cx="2123005" cy="185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>
            <a:stCxn id="207" idx="2"/>
            <a:endCxn id="208" idx="0"/>
          </p:cNvCxnSpPr>
          <p:nvPr/>
        </p:nvCxnSpPr>
        <p:spPr>
          <a:xfrm>
            <a:off x="10511009" y="7668939"/>
            <a:ext cx="143" cy="411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hape 233"/>
          <p:cNvCxnSpPr>
            <a:stCxn id="206" idx="2"/>
          </p:cNvCxnSpPr>
          <p:nvPr/>
        </p:nvCxnSpPr>
        <p:spPr>
          <a:xfrm rot="5400000">
            <a:off x="12398099" y="5810551"/>
            <a:ext cx="194360" cy="39544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08" idx="2"/>
          </p:cNvCxnSpPr>
          <p:nvPr/>
        </p:nvCxnSpPr>
        <p:spPr>
          <a:xfrm>
            <a:off x="10511152" y="8461026"/>
            <a:ext cx="13152" cy="28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98" idx="2"/>
            <a:endCxn id="210" idx="0"/>
          </p:cNvCxnSpPr>
          <p:nvPr/>
        </p:nvCxnSpPr>
        <p:spPr>
          <a:xfrm>
            <a:off x="12590094" y="8749060"/>
            <a:ext cx="9290" cy="30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10" idx="2"/>
            <a:endCxn id="96" idx="0"/>
          </p:cNvCxnSpPr>
          <p:nvPr/>
        </p:nvCxnSpPr>
        <p:spPr>
          <a:xfrm flipH="1">
            <a:off x="12592931" y="9430119"/>
            <a:ext cx="6453" cy="25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990253" y="1159208"/>
            <a:ext cx="9307029" cy="10301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584314" y="1681851"/>
            <a:ext cx="1968687" cy="68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Load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287282" y="3660606"/>
            <a:ext cx="2659152" cy="6480447"/>
            <a:chOff x="288132" y="1836415"/>
            <a:chExt cx="1728192" cy="3888432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288132" y="1836415"/>
              <a:ext cx="1728192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288132" y="1836415"/>
              <a:ext cx="172819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288132" y="1836415"/>
              <a:ext cx="7837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 flipV="1">
              <a:off x="288132" y="1836415"/>
              <a:ext cx="78370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0800000" flipV="1">
              <a:off x="1080220" y="183641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42859" y="3660607"/>
            <a:ext cx="4764316" cy="6480447"/>
            <a:chOff x="2304356" y="1836415"/>
            <a:chExt cx="3096344" cy="3888432"/>
          </a:xfrm>
        </p:grpSpPr>
        <p:sp>
          <p:nvSpPr>
            <p:cNvPr id="15" name="직사각형 14"/>
            <p:cNvSpPr/>
            <p:nvPr/>
          </p:nvSpPr>
          <p:spPr>
            <a:xfrm rot="10800000" flipV="1">
              <a:off x="2304356" y="1836415"/>
              <a:ext cx="309634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2304356" y="1836415"/>
              <a:ext cx="309634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2304356" y="1836415"/>
              <a:ext cx="70782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 flipV="1">
              <a:off x="2304356" y="1836415"/>
              <a:ext cx="707823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0800000" flipV="1">
              <a:off x="3012178" y="1836415"/>
              <a:ext cx="94836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396054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68062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3960540" y="1836415"/>
              <a:ext cx="720080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3564535" y="1860478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2667" y="162046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TButton</a:t>
            </a:r>
            <a:endParaRPr lang="ko-KR" altLang="en-US" sz="110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31706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23000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StringGrid2</a:t>
            </a:r>
            <a:endParaRPr lang="ko-KR" altLang="en-US" sz="105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1287281" y="4260649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287281" y="4860690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287281" y="5460731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6476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StringGrid1</a:t>
            </a:r>
            <a:endParaRPr lang="ko-KR" altLang="en-US" sz="105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56453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847</Words>
  <Application>Microsoft Office PowerPoint</Application>
  <PresentationFormat>사용자 지정</PresentationFormat>
  <Paragraphs>256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829</cp:revision>
  <dcterms:created xsi:type="dcterms:W3CDTF">2019-01-27T22:56:58Z</dcterms:created>
  <dcterms:modified xsi:type="dcterms:W3CDTF">2019-02-03T10:55:39Z</dcterms:modified>
</cp:coreProperties>
</file>