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6" r:id="rId4"/>
    <p:sldId id="277" r:id="rId5"/>
    <p:sldId id="258" r:id="rId6"/>
  </p:sldIdLst>
  <p:sldSz cx="144018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9691" autoAdjust="0"/>
  </p:normalViewPr>
  <p:slideViewPr>
    <p:cSldViewPr snapToObjects="1">
      <p:cViewPr>
        <p:scale>
          <a:sx n="75" d="100"/>
          <a:sy n="75" d="100"/>
        </p:scale>
        <p:origin x="-1584" y="-78"/>
      </p:cViewPr>
      <p:guideLst>
        <p:guide orient="horz" pos="3404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40" y="3355427"/>
            <a:ext cx="12241529" cy="231529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2" y="6120768"/>
            <a:ext cx="1008126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2" y="432564"/>
            <a:ext cx="3240405" cy="92161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8" y="432564"/>
            <a:ext cx="9481185" cy="92161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9" y="6940875"/>
            <a:ext cx="12241529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9" y="4578074"/>
            <a:ext cx="12241529" cy="2362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6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21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89" y="2417809"/>
            <a:ext cx="63632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89" y="3425435"/>
            <a:ext cx="63632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8" y="2417809"/>
            <a:ext cx="63657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8" y="3425435"/>
            <a:ext cx="63657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9" y="430060"/>
            <a:ext cx="4738093" cy="1830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7" y="430061"/>
            <a:ext cx="8051007" cy="9218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9" y="2260289"/>
            <a:ext cx="473809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6" y="7560947"/>
            <a:ext cx="864108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6" y="965127"/>
            <a:ext cx="864108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6" y="8453559"/>
            <a:ext cx="8641080" cy="12676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432556"/>
            <a:ext cx="12961620" cy="1800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520323"/>
            <a:ext cx="1296162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20" y="10011259"/>
            <a:ext cx="4560569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 rot="10800000" flipV="1">
            <a:off x="4477688" y="2252908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TCustomDraw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 rot="10800000" flipV="1">
            <a:off x="4477686" y="2441828"/>
            <a:ext cx="1518718" cy="1705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TCanvas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fX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fY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fSize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fTimer = TTimer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Boolean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Boolean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Int</a:t>
            </a:r>
          </a:p>
        </p:txBody>
      </p:sp>
      <p:sp>
        <p:nvSpPr>
          <p:cNvPr id="140" name="직사각형 139"/>
          <p:cNvSpPr/>
          <p:nvPr/>
        </p:nvSpPr>
        <p:spPr>
          <a:xfrm rot="10800000" flipV="1">
            <a:off x="4477688" y="4153993"/>
            <a:ext cx="1518718" cy="821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DrawTimer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Destroy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 rot="10800000" flipV="1">
            <a:off x="4477688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 rot="10800000" flipV="1">
            <a:off x="4477685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 rot="10800000" flipV="1">
            <a:off x="4477687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 rot="10800000" flipV="1">
            <a:off x="6624839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 rot="10800000" flipV="1">
            <a:off x="6624835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 rot="10800000" flipV="1">
            <a:off x="6624838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 rot="10800000" flipV="1">
            <a:off x="2330544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2330540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2330543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1" name="꺾인 연결선 150"/>
          <p:cNvCxnSpPr>
            <a:stCxn id="144" idx="0"/>
            <a:endCxn id="140" idx="2"/>
          </p:cNvCxnSpPr>
          <p:nvPr/>
        </p:nvCxnSpPr>
        <p:spPr>
          <a:xfrm rot="16200000" flipV="1">
            <a:off x="6088266" y="4124526"/>
            <a:ext cx="444716" cy="21471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1" idx="0"/>
            <a:endCxn id="140" idx="2"/>
          </p:cNvCxnSpPr>
          <p:nvPr/>
        </p:nvCxnSpPr>
        <p:spPr>
          <a:xfrm flipV="1">
            <a:off x="5237047" y="4975743"/>
            <a:ext cx="0" cy="444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47" idx="0"/>
            <a:endCxn id="140" idx="2"/>
          </p:cNvCxnSpPr>
          <p:nvPr/>
        </p:nvCxnSpPr>
        <p:spPr>
          <a:xfrm rot="5400000" flipH="1" flipV="1">
            <a:off x="3941118" y="4124530"/>
            <a:ext cx="444716" cy="2147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12182746" y="148909"/>
            <a:ext cx="2219054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TTimer(interval = 41)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fColor = Int</a:t>
            </a:r>
          </a:p>
          <a:p>
            <a:r>
              <a:rPr lang="en-US" altLang="ko-KR" sz="1050" smtClean="0"/>
              <a:t>fInterval = Int</a:t>
            </a:r>
            <a:endParaRPr lang="en-US" altLang="ko-KR" sz="1050" dirty="0"/>
          </a:p>
        </p:txBody>
      </p:sp>
      <p:sp>
        <p:nvSpPr>
          <p:cNvPr id="147" name="직사각형 146"/>
          <p:cNvSpPr/>
          <p:nvPr/>
        </p:nvSpPr>
        <p:spPr>
          <a:xfrm rot="10800000" flipV="1">
            <a:off x="131033" y="601260"/>
            <a:ext cx="4718412" cy="767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131042" y="185592"/>
            <a:ext cx="4718403" cy="392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TCustomDraw.Create(aCanvas : TCanvas; aX, aY, aSize :  Integer)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1008748" y="690165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918098" y="7444404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492432" y="1309946"/>
            <a:ext cx="2945557" cy="1683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aCanvas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fX = aX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fY = aY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fSize = aSize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fTimer = TTimer.Create(nil)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</a:p>
        </p:txBody>
      </p:sp>
      <p:sp>
        <p:nvSpPr>
          <p:cNvPr id="150" name="직사각형 149"/>
          <p:cNvSpPr/>
          <p:nvPr/>
        </p:nvSpPr>
        <p:spPr>
          <a:xfrm rot="10800000" flipV="1">
            <a:off x="488820" y="3405113"/>
            <a:ext cx="2945557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fTimer.Interval = fInterval * 1000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fTimer.Ontimer = DrawTimer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 rot="10800000" flipV="1">
            <a:off x="2188145" y="4513439"/>
            <a:ext cx="2351834" cy="120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fCanvas.Brush.Style = bsClear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fCanvas.Pen.Color = fColor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fCanvas.Brush.Style = bsClear</a:t>
            </a:r>
          </a:p>
        </p:txBody>
      </p:sp>
      <p:sp>
        <p:nvSpPr>
          <p:cNvPr id="152" name="순서도: 판단 151"/>
          <p:cNvSpPr/>
          <p:nvPr/>
        </p:nvSpPr>
        <p:spPr>
          <a:xfrm>
            <a:off x="839073" y="3975172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TextBox 98"/>
          <p:cNvSpPr txBox="1"/>
          <p:nvPr/>
        </p:nvSpPr>
        <p:spPr>
          <a:xfrm>
            <a:off x="2855032" y="3975172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54" name="TextBox 113"/>
          <p:cNvSpPr txBox="1"/>
          <p:nvPr/>
        </p:nvSpPr>
        <p:spPr>
          <a:xfrm>
            <a:off x="1605941" y="4472398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56" name="Shape 155"/>
          <p:cNvCxnSpPr>
            <a:stCxn id="152" idx="3"/>
            <a:endCxn id="151" idx="0"/>
          </p:cNvCxnSpPr>
          <p:nvPr/>
        </p:nvCxnSpPr>
        <p:spPr>
          <a:xfrm>
            <a:off x="3082936" y="4222193"/>
            <a:ext cx="281126" cy="291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9" idx="2"/>
            <a:endCxn id="150" idx="0"/>
          </p:cNvCxnSpPr>
          <p:nvPr/>
        </p:nvCxnSpPr>
        <p:spPr>
          <a:xfrm flipH="1">
            <a:off x="1961598" y="2993476"/>
            <a:ext cx="3612" cy="41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0" idx="2"/>
            <a:endCxn id="152" idx="0"/>
          </p:cNvCxnSpPr>
          <p:nvPr/>
        </p:nvCxnSpPr>
        <p:spPr>
          <a:xfrm flipH="1">
            <a:off x="1961006" y="3800986"/>
            <a:ext cx="592" cy="17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 rot="10800000" flipV="1">
            <a:off x="1512405" y="6879432"/>
            <a:ext cx="89838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>
            <a:stCxn id="152" idx="2"/>
            <a:endCxn id="87" idx="0"/>
          </p:cNvCxnSpPr>
          <p:nvPr/>
        </p:nvCxnSpPr>
        <p:spPr>
          <a:xfrm>
            <a:off x="1961005" y="4469214"/>
            <a:ext cx="591" cy="181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8" idx="2"/>
          </p:cNvCxnSpPr>
          <p:nvPr/>
        </p:nvCxnSpPr>
        <p:spPr>
          <a:xfrm>
            <a:off x="1961597" y="7275309"/>
            <a:ext cx="4618" cy="13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51" idx="2"/>
          </p:cNvCxnSpPr>
          <p:nvPr/>
        </p:nvCxnSpPr>
        <p:spPr>
          <a:xfrm rot="5400000">
            <a:off x="2495215" y="5182431"/>
            <a:ext cx="332536" cy="14051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83" idx="2"/>
            <a:endCxn id="149" idx="0"/>
          </p:cNvCxnSpPr>
          <p:nvPr/>
        </p:nvCxnSpPr>
        <p:spPr>
          <a:xfrm>
            <a:off x="1958895" y="973617"/>
            <a:ext cx="6315" cy="33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84"/>
          <p:cNvGrpSpPr/>
          <p:nvPr/>
        </p:nvGrpSpPr>
        <p:grpSpPr>
          <a:xfrm>
            <a:off x="9314532" y="720155"/>
            <a:ext cx="5025232" cy="6407528"/>
            <a:chOff x="4926744" y="1573086"/>
            <a:chExt cx="2570647" cy="1627701"/>
          </a:xfrm>
        </p:grpSpPr>
        <p:sp>
          <p:nvSpPr>
            <p:cNvPr id="186" name="직사각형 185"/>
            <p:cNvSpPr/>
            <p:nvPr/>
          </p:nvSpPr>
          <p:spPr>
            <a:xfrm rot="10800000" flipV="1">
              <a:off x="4926744" y="1678678"/>
              <a:ext cx="2570645" cy="1522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TCustomDraw.Destroy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8" name="순서도: 수행의 시작/종료 187"/>
          <p:cNvSpPr/>
          <p:nvPr/>
        </p:nvSpPr>
        <p:spPr>
          <a:xfrm>
            <a:off x="10368341" y="1286532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순서도: 수행의 시작/종료 188"/>
          <p:cNvSpPr/>
          <p:nvPr/>
        </p:nvSpPr>
        <p:spPr>
          <a:xfrm>
            <a:off x="10256416" y="5932236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 rot="10800000" flipV="1">
            <a:off x="10673071" y="1885148"/>
            <a:ext cx="1312329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rot="10800000" flipV="1">
            <a:off x="11555782" y="2993475"/>
            <a:ext cx="2351834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fTimer.Free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null;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10206710" y="2455208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98"/>
          <p:cNvSpPr txBox="1"/>
          <p:nvPr/>
        </p:nvSpPr>
        <p:spPr>
          <a:xfrm>
            <a:off x="12222669" y="2455207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95" name="TextBox 113"/>
          <p:cNvSpPr txBox="1"/>
          <p:nvPr/>
        </p:nvSpPr>
        <p:spPr>
          <a:xfrm>
            <a:off x="10973577" y="2952434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96" name="Shape 195"/>
          <p:cNvCxnSpPr>
            <a:stCxn id="193" idx="3"/>
            <a:endCxn id="192" idx="0"/>
          </p:cNvCxnSpPr>
          <p:nvPr/>
        </p:nvCxnSpPr>
        <p:spPr>
          <a:xfrm>
            <a:off x="12450573" y="2702230"/>
            <a:ext cx="281125" cy="291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88" idx="2"/>
            <a:endCxn id="191" idx="0"/>
          </p:cNvCxnSpPr>
          <p:nvPr/>
        </p:nvCxnSpPr>
        <p:spPr>
          <a:xfrm>
            <a:off x="11318488" y="1569984"/>
            <a:ext cx="10747" cy="31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91" idx="2"/>
            <a:endCxn id="193" idx="0"/>
          </p:cNvCxnSpPr>
          <p:nvPr/>
        </p:nvCxnSpPr>
        <p:spPr>
          <a:xfrm flipH="1">
            <a:off x="11328642" y="2281023"/>
            <a:ext cx="593" cy="174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93" idx="2"/>
            <a:endCxn id="102" idx="0"/>
          </p:cNvCxnSpPr>
          <p:nvPr/>
        </p:nvCxnSpPr>
        <p:spPr>
          <a:xfrm flipH="1">
            <a:off x="11314794" y="2949250"/>
            <a:ext cx="13848" cy="101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192" idx="2"/>
          </p:cNvCxnSpPr>
          <p:nvPr/>
        </p:nvCxnSpPr>
        <p:spPr>
          <a:xfrm rot="5400000">
            <a:off x="11953663" y="2769539"/>
            <a:ext cx="158227" cy="1397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 rot="10800000" flipV="1">
            <a:off x="559130" y="6288377"/>
            <a:ext cx="280493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fObjList.add(PSelf)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87" idx="2"/>
            <a:endCxn id="168" idx="0"/>
          </p:cNvCxnSpPr>
          <p:nvPr/>
        </p:nvCxnSpPr>
        <p:spPr>
          <a:xfrm>
            <a:off x="1961596" y="6684253"/>
            <a:ext cx="0" cy="195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010623" y="1193566"/>
            <a:ext cx="4177354" cy="4708021"/>
            <a:chOff x="4926746" y="1573086"/>
            <a:chExt cx="2570645" cy="1346676"/>
          </a:xfrm>
        </p:grpSpPr>
        <p:sp>
          <p:nvSpPr>
            <p:cNvPr id="88" name="직사각형 87"/>
            <p:cNvSpPr/>
            <p:nvPr/>
          </p:nvSpPr>
          <p:spPr>
            <a:xfrm rot="10800000" flipV="1">
              <a:off x="4926746" y="1678678"/>
              <a:ext cx="2570645" cy="1241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TCustomDraw.Draw</a:t>
              </a:r>
            </a:p>
          </p:txBody>
        </p:sp>
      </p:grpSp>
      <p:sp>
        <p:nvSpPr>
          <p:cNvPr id="58" name="순서도: 판단 57"/>
          <p:cNvSpPr/>
          <p:nvPr/>
        </p:nvSpPr>
        <p:spPr>
          <a:xfrm>
            <a:off x="5141166" y="2084273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TCircle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순서도: 수행의 시작/종료 58"/>
          <p:cNvSpPr/>
          <p:nvPr/>
        </p:nvSpPr>
        <p:spPr>
          <a:xfrm>
            <a:off x="5306622" y="1685880"/>
            <a:ext cx="1945260" cy="2517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순서도: 수행의 시작/종료 59"/>
          <p:cNvSpPr/>
          <p:nvPr/>
        </p:nvSpPr>
        <p:spPr>
          <a:xfrm>
            <a:off x="5222060" y="5494339"/>
            <a:ext cx="2145836" cy="29532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7556199" y="2481321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5141166" y="3195284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TTriangle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7556199" y="3626515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TTriangle.Draw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순서도: 판단 63"/>
          <p:cNvSpPr/>
          <p:nvPr/>
        </p:nvSpPr>
        <p:spPr>
          <a:xfrm>
            <a:off x="5141166" y="4268521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Ractangle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7556199" y="4708088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Ractangle.Draw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66" name="Shape 237"/>
          <p:cNvCxnSpPr>
            <a:stCxn id="58" idx="3"/>
            <a:endCxn id="61" idx="0"/>
          </p:cNvCxnSpPr>
          <p:nvPr/>
        </p:nvCxnSpPr>
        <p:spPr>
          <a:xfrm>
            <a:off x="7438126" y="2303651"/>
            <a:ext cx="789764" cy="177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8" idx="2"/>
            <a:endCxn id="62" idx="0"/>
          </p:cNvCxnSpPr>
          <p:nvPr/>
        </p:nvCxnSpPr>
        <p:spPr>
          <a:xfrm>
            <a:off x="6289646" y="2523029"/>
            <a:ext cx="0" cy="67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2" idx="2"/>
            <a:endCxn id="64" idx="0"/>
          </p:cNvCxnSpPr>
          <p:nvPr/>
        </p:nvCxnSpPr>
        <p:spPr>
          <a:xfrm>
            <a:off x="6289646" y="3634041"/>
            <a:ext cx="0" cy="63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60" idx="0"/>
          </p:cNvCxnSpPr>
          <p:nvPr/>
        </p:nvCxnSpPr>
        <p:spPr>
          <a:xfrm>
            <a:off x="6289646" y="4707278"/>
            <a:ext cx="5333" cy="78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/>
          <p:cNvCxnSpPr>
            <a:stCxn id="62" idx="3"/>
            <a:endCxn id="63" idx="0"/>
          </p:cNvCxnSpPr>
          <p:nvPr/>
        </p:nvCxnSpPr>
        <p:spPr>
          <a:xfrm>
            <a:off x="7438126" y="3414663"/>
            <a:ext cx="789764" cy="211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252"/>
          <p:cNvCxnSpPr>
            <a:stCxn id="64" idx="3"/>
            <a:endCxn id="65" idx="0"/>
          </p:cNvCxnSpPr>
          <p:nvPr/>
        </p:nvCxnSpPr>
        <p:spPr>
          <a:xfrm>
            <a:off x="7438126" y="4487900"/>
            <a:ext cx="789764" cy="220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254"/>
          <p:cNvCxnSpPr>
            <a:stCxn id="61" idx="1"/>
          </p:cNvCxnSpPr>
          <p:nvPr/>
        </p:nvCxnSpPr>
        <p:spPr>
          <a:xfrm flipH="1">
            <a:off x="6294981" y="2657109"/>
            <a:ext cx="2604601" cy="2598707"/>
          </a:xfrm>
          <a:prstGeom prst="bentConnector4">
            <a:avLst>
              <a:gd name="adj1" fmla="val -7956"/>
              <a:gd name="adj2" fmla="val 10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3" idx="1"/>
          </p:cNvCxnSpPr>
          <p:nvPr/>
        </p:nvCxnSpPr>
        <p:spPr>
          <a:xfrm flipV="1">
            <a:off x="8899582" y="3794940"/>
            <a:ext cx="185165" cy="7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5098497" y="6078339"/>
            <a:ext cx="4017027" cy="2166138"/>
            <a:chOff x="9592585" y="5826825"/>
            <a:chExt cx="4017027" cy="2166138"/>
          </a:xfrm>
        </p:grpSpPr>
        <p:grpSp>
          <p:nvGrpSpPr>
            <p:cNvPr id="5" name="그룹 184"/>
            <p:cNvGrpSpPr/>
            <p:nvPr/>
          </p:nvGrpSpPr>
          <p:grpSpPr>
            <a:xfrm>
              <a:off x="9592585" y="5826825"/>
              <a:ext cx="4017027" cy="2166138"/>
              <a:chOff x="4926746" y="1573086"/>
              <a:chExt cx="2570645" cy="550263"/>
            </a:xfrm>
          </p:grpSpPr>
          <p:sp>
            <p:nvSpPr>
              <p:cNvPr id="286" name="직사각형 285"/>
              <p:cNvSpPr/>
              <p:nvPr/>
            </p:nvSpPr>
            <p:spPr>
              <a:xfrm rot="10800000" flipV="1">
                <a:off x="4926746" y="1678678"/>
                <a:ext cx="2570645" cy="4446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 flipV="1">
                <a:off x="4926751" y="1573086"/>
                <a:ext cx="2570640" cy="99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TCustomDraw.DrawTimer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8" name="순서도: 수행의 시작/종료 287"/>
            <p:cNvSpPr/>
            <p:nvPr/>
          </p:nvSpPr>
          <p:spPr>
            <a:xfrm>
              <a:off x="9894441" y="6379153"/>
              <a:ext cx="1900293" cy="28345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START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9" name="순서도: 수행의 시작/종료 288"/>
            <p:cNvSpPr/>
            <p:nvPr/>
          </p:nvSpPr>
          <p:spPr>
            <a:xfrm>
              <a:off x="9799135" y="7521998"/>
              <a:ext cx="2096233" cy="332535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 rot="10800000" flipV="1">
              <a:off x="10187925" y="6901569"/>
              <a:ext cx="1312329" cy="395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Free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91" name="직선 화살표 연결선 290"/>
            <p:cNvCxnSpPr>
              <a:stCxn id="288" idx="2"/>
              <a:endCxn id="290" idx="0"/>
            </p:cNvCxnSpPr>
            <p:nvPr/>
          </p:nvCxnSpPr>
          <p:spPr>
            <a:xfrm flipH="1">
              <a:off x="10844089" y="6662605"/>
              <a:ext cx="499" cy="2389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/>
            <p:cNvCxnSpPr>
              <a:stCxn id="290" idx="2"/>
              <a:endCxn id="289" idx="0"/>
            </p:cNvCxnSpPr>
            <p:nvPr/>
          </p:nvCxnSpPr>
          <p:spPr>
            <a:xfrm>
              <a:off x="10844089" y="7297445"/>
              <a:ext cx="3163" cy="2245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직선 화살표 연결선 74"/>
          <p:cNvCxnSpPr/>
          <p:nvPr/>
        </p:nvCxnSpPr>
        <p:spPr>
          <a:xfrm flipV="1">
            <a:off x="8899582" y="4888693"/>
            <a:ext cx="185165" cy="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9" idx="2"/>
            <a:endCxn id="58" idx="0"/>
          </p:cNvCxnSpPr>
          <p:nvPr/>
        </p:nvCxnSpPr>
        <p:spPr>
          <a:xfrm>
            <a:off x="6279252" y="1937612"/>
            <a:ext cx="10394" cy="14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98"/>
          <p:cNvSpPr txBox="1"/>
          <p:nvPr/>
        </p:nvSpPr>
        <p:spPr>
          <a:xfrm>
            <a:off x="7272947" y="2110678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0" name="TextBox 113"/>
          <p:cNvSpPr txBox="1"/>
          <p:nvPr/>
        </p:nvSpPr>
        <p:spPr>
          <a:xfrm>
            <a:off x="5994298" y="2552262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1" name="TextBox 98"/>
          <p:cNvSpPr txBox="1"/>
          <p:nvPr/>
        </p:nvSpPr>
        <p:spPr>
          <a:xfrm>
            <a:off x="7272947" y="3203285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2" name="TextBox 113"/>
          <p:cNvSpPr txBox="1"/>
          <p:nvPr/>
        </p:nvSpPr>
        <p:spPr>
          <a:xfrm>
            <a:off x="5994298" y="3644869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4" name="TextBox 98"/>
          <p:cNvSpPr txBox="1"/>
          <p:nvPr/>
        </p:nvSpPr>
        <p:spPr>
          <a:xfrm>
            <a:off x="7272947" y="4231047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6" name="TextBox 113"/>
          <p:cNvSpPr txBox="1"/>
          <p:nvPr/>
        </p:nvSpPr>
        <p:spPr>
          <a:xfrm>
            <a:off x="5994298" y="4672631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02" name="순서도: 판단 101"/>
          <p:cNvSpPr/>
          <p:nvPr/>
        </p:nvSpPr>
        <p:spPr>
          <a:xfrm>
            <a:off x="9370044" y="3960515"/>
            <a:ext cx="3889500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fObjList[fIndex</a:t>
            </a:r>
            <a:r>
              <a:rPr lang="en-US" altLang="ko-KR" sz="1200" smtClean="0">
                <a:solidFill>
                  <a:schemeClr val="tx1"/>
                </a:solidFill>
              </a:rPr>
              <a:t>]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12241460" y="4796787"/>
            <a:ext cx="1996086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fObjList[fIndex] =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2" idx="3"/>
            <a:endCxn id="105" idx="0"/>
          </p:cNvCxnSpPr>
          <p:nvPr/>
        </p:nvCxnSpPr>
        <p:spPr>
          <a:xfrm flipH="1">
            <a:off x="13239503" y="4207536"/>
            <a:ext cx="20041" cy="589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2" idx="2"/>
            <a:endCxn id="189" idx="0"/>
          </p:cNvCxnSpPr>
          <p:nvPr/>
        </p:nvCxnSpPr>
        <p:spPr>
          <a:xfrm flipH="1">
            <a:off x="11304533" y="4454557"/>
            <a:ext cx="10261" cy="147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98"/>
          <p:cNvSpPr txBox="1"/>
          <p:nvPr/>
        </p:nvSpPr>
        <p:spPr>
          <a:xfrm>
            <a:off x="12961540" y="3960515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973577" y="4513439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17" name="Shape 116"/>
          <p:cNvCxnSpPr>
            <a:stCxn id="105" idx="2"/>
          </p:cNvCxnSpPr>
          <p:nvPr/>
        </p:nvCxnSpPr>
        <p:spPr>
          <a:xfrm rot="5400000">
            <a:off x="12023638" y="4502878"/>
            <a:ext cx="526080" cy="19056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07"/>
          <p:cNvGrpSpPr/>
          <p:nvPr/>
        </p:nvGrpSpPr>
        <p:grpSpPr>
          <a:xfrm>
            <a:off x="167785" y="144019"/>
            <a:ext cx="9121348" cy="8136975"/>
            <a:chOff x="4926746" y="1599099"/>
            <a:chExt cx="3052620" cy="1961041"/>
          </a:xfrm>
        </p:grpSpPr>
        <p:sp>
          <p:nvSpPr>
            <p:cNvPr id="209" name="직사각형 208"/>
            <p:cNvSpPr/>
            <p:nvPr/>
          </p:nvSpPr>
          <p:spPr>
            <a:xfrm rot="10800000" flipV="1">
              <a:off x="4926746" y="1678678"/>
              <a:ext cx="3052620" cy="1881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 rot="10800000" flipV="1">
              <a:off x="4926751" y="1599099"/>
              <a:ext cx="2570640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MoveShape</a:t>
              </a:r>
              <a:endParaRPr lang="en-US" altLang="ko-KR" sz="12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0" name="순서도: 수행의 시작/종료 219"/>
          <p:cNvSpPr/>
          <p:nvPr/>
        </p:nvSpPr>
        <p:spPr>
          <a:xfrm>
            <a:off x="3140367" y="578008"/>
            <a:ext cx="1900293" cy="2987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1" name="순서도: 수행의 시작/종료 220"/>
          <p:cNvSpPr/>
          <p:nvPr/>
        </p:nvSpPr>
        <p:spPr>
          <a:xfrm>
            <a:off x="3016435" y="7426431"/>
            <a:ext cx="2096233" cy="35050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4" name="직선 화살표 연결선 243"/>
          <p:cNvCxnSpPr>
            <a:endCxn id="221" idx="0"/>
          </p:cNvCxnSpPr>
          <p:nvPr/>
        </p:nvCxnSpPr>
        <p:spPr>
          <a:xfrm>
            <a:off x="4064552" y="7200875"/>
            <a:ext cx="0" cy="22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220" idx="2"/>
          </p:cNvCxnSpPr>
          <p:nvPr/>
        </p:nvCxnSpPr>
        <p:spPr>
          <a:xfrm flipH="1">
            <a:off x="4089423" y="876778"/>
            <a:ext cx="1092" cy="17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rot="10800000" flipV="1">
            <a:off x="951126" y="1409690"/>
            <a:ext cx="6249769" cy="5791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951344" y="1080196"/>
            <a:ext cx="6249765" cy="329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&lt;fObjList.Count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1498316" y="2851693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</a:p>
        </p:txBody>
      </p:sp>
      <p:sp>
        <p:nvSpPr>
          <p:cNvPr id="63" name="TextBox 75"/>
          <p:cNvSpPr txBox="1"/>
          <p:nvPr/>
        </p:nvSpPr>
        <p:spPr>
          <a:xfrm>
            <a:off x="167802" y="476375"/>
            <a:ext cx="1900292" cy="33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aObj : PTCustumDraw</a:t>
            </a:r>
          </a:p>
          <a:p>
            <a:r>
              <a:rPr lang="en-US" altLang="ko-KR" sz="1200" smtClean="0"/>
              <a:t>i : Int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1641563" y="6552803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62" idx="2"/>
          </p:cNvCxnSpPr>
          <p:nvPr/>
        </p:nvCxnSpPr>
        <p:spPr>
          <a:xfrm flipH="1">
            <a:off x="2735571" y="3033942"/>
            <a:ext cx="7429" cy="19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판단 58"/>
          <p:cNvSpPr/>
          <p:nvPr/>
        </p:nvSpPr>
        <p:spPr>
          <a:xfrm>
            <a:off x="1928136" y="3249967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4248365" y="3698703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- 5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1656286" y="3914727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+ 5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순서도: 판단 64"/>
          <p:cNvSpPr/>
          <p:nvPr/>
        </p:nvSpPr>
        <p:spPr>
          <a:xfrm>
            <a:off x="1913622" y="4490791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4248365" y="4953395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-5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10800000" flipV="1">
            <a:off x="1641772" y="5228675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+ 5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0" name="Shape 89"/>
          <p:cNvCxnSpPr>
            <a:stCxn id="59" idx="3"/>
            <a:endCxn id="60" idx="0"/>
          </p:cNvCxnSpPr>
          <p:nvPr/>
        </p:nvCxnSpPr>
        <p:spPr>
          <a:xfrm>
            <a:off x="3543008" y="3510339"/>
            <a:ext cx="1785580" cy="1883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9" idx="2"/>
            <a:endCxn id="64" idx="0"/>
          </p:cNvCxnSpPr>
          <p:nvPr/>
        </p:nvCxnSpPr>
        <p:spPr>
          <a:xfrm>
            <a:off x="2735572" y="3770711"/>
            <a:ext cx="93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4" idx="2"/>
            <a:endCxn id="65" idx="0"/>
          </p:cNvCxnSpPr>
          <p:nvPr/>
        </p:nvCxnSpPr>
        <p:spPr>
          <a:xfrm flipH="1">
            <a:off x="2721058" y="4145525"/>
            <a:ext cx="15451" cy="34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stCxn id="60" idx="2"/>
          </p:cNvCxnSpPr>
          <p:nvPr/>
        </p:nvCxnSpPr>
        <p:spPr>
          <a:xfrm rot="5400000">
            <a:off x="3858546" y="2799445"/>
            <a:ext cx="339987" cy="2600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65" idx="3"/>
            <a:endCxn id="66" idx="0"/>
          </p:cNvCxnSpPr>
          <p:nvPr/>
        </p:nvCxnSpPr>
        <p:spPr>
          <a:xfrm>
            <a:off x="3528494" y="4751163"/>
            <a:ext cx="1800094" cy="202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5" idx="2"/>
            <a:endCxn id="67" idx="0"/>
          </p:cNvCxnSpPr>
          <p:nvPr/>
        </p:nvCxnSpPr>
        <p:spPr>
          <a:xfrm>
            <a:off x="2721058" y="5011535"/>
            <a:ext cx="937" cy="2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66" idx="2"/>
          </p:cNvCxnSpPr>
          <p:nvPr/>
        </p:nvCxnSpPr>
        <p:spPr>
          <a:xfrm rot="5400000">
            <a:off x="3834250" y="4086455"/>
            <a:ext cx="396600" cy="25920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2" idx="2"/>
          </p:cNvCxnSpPr>
          <p:nvPr/>
        </p:nvCxnSpPr>
        <p:spPr>
          <a:xfrm flipH="1">
            <a:off x="2721058" y="6783601"/>
            <a:ext cx="728" cy="417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164" idx="0"/>
          </p:cNvCxnSpPr>
          <p:nvPr/>
        </p:nvCxnSpPr>
        <p:spPr>
          <a:xfrm flipH="1">
            <a:off x="2736511" y="1427535"/>
            <a:ext cx="4" cy="2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67" idx="2"/>
          </p:cNvCxnSpPr>
          <p:nvPr/>
        </p:nvCxnSpPr>
        <p:spPr>
          <a:xfrm>
            <a:off x="2721995" y="5459473"/>
            <a:ext cx="0" cy="445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 rot="10800000" flipV="1">
            <a:off x="1491827" y="1653683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fObjList[i]</a:t>
            </a:r>
          </a:p>
        </p:txBody>
      </p:sp>
      <p:cxnSp>
        <p:nvCxnSpPr>
          <p:cNvPr id="167" name="직선 화살표 연결선 166"/>
          <p:cNvCxnSpPr>
            <a:stCxn id="104" idx="2"/>
            <a:endCxn id="62" idx="0"/>
          </p:cNvCxnSpPr>
          <p:nvPr/>
        </p:nvCxnSpPr>
        <p:spPr>
          <a:xfrm>
            <a:off x="2743000" y="2587843"/>
            <a:ext cx="0" cy="26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3256219" y="148909"/>
            <a:ext cx="1073473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fColor = Int</a:t>
            </a:r>
          </a:p>
          <a:p>
            <a:r>
              <a:rPr lang="en-US" altLang="ko-KR" sz="1050" smtClean="0"/>
              <a:t>fInterval = Int</a:t>
            </a:r>
            <a:endParaRPr lang="en-US" altLang="ko-KR" sz="1050" dirty="0"/>
          </a:p>
        </p:txBody>
      </p:sp>
      <p:sp>
        <p:nvSpPr>
          <p:cNvPr id="68" name="직사각형 67"/>
          <p:cNvSpPr/>
          <p:nvPr/>
        </p:nvSpPr>
        <p:spPr>
          <a:xfrm rot="10800000" flipV="1">
            <a:off x="1641563" y="590473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CheckHit(i)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68" idx="2"/>
            <a:endCxn id="82" idx="0"/>
          </p:cNvCxnSpPr>
          <p:nvPr/>
        </p:nvCxnSpPr>
        <p:spPr>
          <a:xfrm>
            <a:off x="2721786" y="6135529"/>
            <a:ext cx="0" cy="417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98"/>
          <p:cNvSpPr txBox="1"/>
          <p:nvPr/>
        </p:nvSpPr>
        <p:spPr>
          <a:xfrm>
            <a:off x="3266304" y="3229336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3" name="TextBox 113"/>
          <p:cNvSpPr txBox="1"/>
          <p:nvPr/>
        </p:nvSpPr>
        <p:spPr>
          <a:xfrm>
            <a:off x="2310693" y="3672483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91" name="TextBox 98"/>
          <p:cNvSpPr txBox="1"/>
          <p:nvPr/>
        </p:nvSpPr>
        <p:spPr>
          <a:xfrm>
            <a:off x="3266304" y="4510248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93" name="TextBox 113"/>
          <p:cNvSpPr txBox="1"/>
          <p:nvPr/>
        </p:nvSpPr>
        <p:spPr>
          <a:xfrm>
            <a:off x="2310693" y="4953395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04" name="순서도: 판단 103"/>
          <p:cNvSpPr/>
          <p:nvPr/>
        </p:nvSpPr>
        <p:spPr>
          <a:xfrm>
            <a:off x="1935564" y="2067099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>
            <a:stCxn id="164" idx="2"/>
            <a:endCxn id="104" idx="0"/>
          </p:cNvCxnSpPr>
          <p:nvPr/>
        </p:nvCxnSpPr>
        <p:spPr>
          <a:xfrm>
            <a:off x="2736511" y="1835932"/>
            <a:ext cx="6489" cy="231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98"/>
          <p:cNvSpPr txBox="1"/>
          <p:nvPr/>
        </p:nvSpPr>
        <p:spPr>
          <a:xfrm>
            <a:off x="3266304" y="2085460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24" name="TextBox 113"/>
          <p:cNvSpPr txBox="1"/>
          <p:nvPr/>
        </p:nvSpPr>
        <p:spPr>
          <a:xfrm>
            <a:off x="2310693" y="2528607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51" name="Shape 150"/>
          <p:cNvCxnSpPr>
            <a:stCxn id="62" idx="1"/>
          </p:cNvCxnSpPr>
          <p:nvPr/>
        </p:nvCxnSpPr>
        <p:spPr>
          <a:xfrm>
            <a:off x="3987684" y="2942818"/>
            <a:ext cx="2781168" cy="4042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flipH="1">
            <a:off x="2728491" y="6984851"/>
            <a:ext cx="4040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7"/>
          <p:cNvGrpSpPr/>
          <p:nvPr/>
        </p:nvGrpSpPr>
        <p:grpSpPr>
          <a:xfrm>
            <a:off x="167783" y="144019"/>
            <a:ext cx="10129459" cy="10513242"/>
            <a:chOff x="4926745" y="1599099"/>
            <a:chExt cx="3073102" cy="2533730"/>
          </a:xfrm>
        </p:grpSpPr>
        <p:sp>
          <p:nvSpPr>
            <p:cNvPr id="209" name="직사각형 208"/>
            <p:cNvSpPr/>
            <p:nvPr/>
          </p:nvSpPr>
          <p:spPr>
            <a:xfrm rot="10800000" flipV="1">
              <a:off x="4926745" y="1678678"/>
              <a:ext cx="3073102" cy="24541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 rot="10800000" flipV="1">
              <a:off x="4926751" y="1599099"/>
              <a:ext cx="2570640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CheckHit(aIndex : Int)</a:t>
              </a:r>
              <a:endParaRPr lang="en-US" altLang="ko-KR" sz="12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1" name="순서도: 수행의 시작/종료 220"/>
          <p:cNvSpPr/>
          <p:nvPr/>
        </p:nvSpPr>
        <p:spPr>
          <a:xfrm>
            <a:off x="3600500" y="10162735"/>
            <a:ext cx="2096233" cy="35050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4" name="직선 화살표 연결선 243"/>
          <p:cNvCxnSpPr>
            <a:stCxn id="94" idx="2"/>
            <a:endCxn id="221" idx="0"/>
          </p:cNvCxnSpPr>
          <p:nvPr/>
        </p:nvCxnSpPr>
        <p:spPr>
          <a:xfrm flipH="1">
            <a:off x="4648617" y="9937179"/>
            <a:ext cx="3458" cy="22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rot="10800000" flipV="1">
            <a:off x="663091" y="5400675"/>
            <a:ext cx="7977969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663310" y="5071181"/>
            <a:ext cx="7977749" cy="329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&lt;fObjList.Count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75"/>
          <p:cNvSpPr txBox="1"/>
          <p:nvPr/>
        </p:nvSpPr>
        <p:spPr>
          <a:xfrm>
            <a:off x="167802" y="476376"/>
            <a:ext cx="170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i , aDist: Int</a:t>
            </a:r>
          </a:p>
          <a:p>
            <a:r>
              <a:rPr lang="en-US" altLang="ko-KR" sz="1200" smtClean="0"/>
              <a:t>aObj </a:t>
            </a:r>
            <a:r>
              <a:rPr lang="en-US" altLang="ko-KR" sz="1200" smtClean="0"/>
              <a:t>: </a:t>
            </a:r>
            <a:r>
              <a:rPr lang="en-US" altLang="ko-KR" sz="1200" smtClean="0"/>
              <a:t>PTCustumDraw</a:t>
            </a:r>
            <a:endParaRPr lang="en-US" altLang="ko-KR" sz="1200" smtClean="0"/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5650633" y="8453628"/>
            <a:ext cx="2160447" cy="4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= !aObj.fUp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!</a:t>
            </a:r>
            <a:r>
              <a:rPr lang="en-US" altLang="ko-KR" sz="1200" smtClean="0">
                <a:solidFill>
                  <a:schemeClr val="tx1"/>
                </a:solidFill>
              </a:rPr>
              <a:t>aObj.fLeft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256219" y="148909"/>
            <a:ext cx="1073473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fColor = Int</a:t>
            </a:r>
          </a:p>
          <a:p>
            <a:r>
              <a:rPr lang="en-US" altLang="ko-KR" sz="1050" smtClean="0"/>
              <a:t>fInterval = Int</a:t>
            </a:r>
            <a:endParaRPr lang="en-US" altLang="ko-KR" sz="1050" dirty="0"/>
          </a:p>
        </p:txBody>
      </p:sp>
      <p:sp>
        <p:nvSpPr>
          <p:cNvPr id="220" name="순서도: 수행의 시작/종료 219"/>
          <p:cNvSpPr/>
          <p:nvPr/>
        </p:nvSpPr>
        <p:spPr>
          <a:xfrm>
            <a:off x="3706706" y="504131"/>
            <a:ext cx="1900293" cy="2987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 rot="10800000" flipV="1">
            <a:off x="3418260" y="936179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</a:t>
            </a:r>
            <a:r>
              <a:rPr lang="en-US" altLang="ko-KR" sz="1200" smtClean="0">
                <a:solidFill>
                  <a:schemeClr val="tx1"/>
                </a:solidFill>
              </a:rPr>
              <a:t>fObjList[aIndex]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12" name="순서도: 판단 111"/>
          <p:cNvSpPr/>
          <p:nvPr/>
        </p:nvSpPr>
        <p:spPr>
          <a:xfrm>
            <a:off x="1204638" y="6392099"/>
            <a:ext cx="305461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&lt;&gt; i 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29" name="순서도: 판단 128"/>
          <p:cNvSpPr/>
          <p:nvPr/>
        </p:nvSpPr>
        <p:spPr>
          <a:xfrm>
            <a:off x="4189060" y="7560915"/>
            <a:ext cx="2541692" cy="6647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aDist &lt; aObj.Size + fObjList[i].Size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 rot="10800000" flipV="1">
            <a:off x="3010390" y="6984850"/>
            <a:ext cx="4910590" cy="36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aDist= Sqrt(Sqr(aObj.fX - fObjList[i]) + Sqr(fXaObj.fY - fObjList[i].fY))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51" name="Shape 150"/>
          <p:cNvCxnSpPr>
            <a:stCxn id="112" idx="3"/>
            <a:endCxn id="131" idx="0"/>
          </p:cNvCxnSpPr>
          <p:nvPr/>
        </p:nvCxnSpPr>
        <p:spPr>
          <a:xfrm>
            <a:off x="4259250" y="6652471"/>
            <a:ext cx="1206435" cy="3323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12" idx="2"/>
          </p:cNvCxnSpPr>
          <p:nvPr/>
        </p:nvCxnSpPr>
        <p:spPr>
          <a:xfrm>
            <a:off x="2731944" y="6912843"/>
            <a:ext cx="20874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31" idx="2"/>
            <a:endCxn id="129" idx="0"/>
          </p:cNvCxnSpPr>
          <p:nvPr/>
        </p:nvCxnSpPr>
        <p:spPr>
          <a:xfrm flipH="1">
            <a:off x="5459906" y="7344891"/>
            <a:ext cx="5779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hape 159"/>
          <p:cNvCxnSpPr>
            <a:stCxn id="129" idx="3"/>
            <a:endCxn id="82" idx="0"/>
          </p:cNvCxnSpPr>
          <p:nvPr/>
        </p:nvCxnSpPr>
        <p:spPr>
          <a:xfrm>
            <a:off x="6730752" y="7893295"/>
            <a:ext cx="104" cy="5603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hape 161"/>
          <p:cNvCxnSpPr>
            <a:stCxn id="82" idx="2"/>
          </p:cNvCxnSpPr>
          <p:nvPr/>
        </p:nvCxnSpPr>
        <p:spPr>
          <a:xfrm rot="5400000">
            <a:off x="4418339" y="7264621"/>
            <a:ext cx="648071" cy="39769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29" idx="2"/>
          </p:cNvCxnSpPr>
          <p:nvPr/>
        </p:nvCxnSpPr>
        <p:spPr>
          <a:xfrm>
            <a:off x="5459906" y="8225675"/>
            <a:ext cx="20803" cy="1351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1" idx="2"/>
            <a:endCxn id="95" idx="0"/>
          </p:cNvCxnSpPr>
          <p:nvPr/>
        </p:nvCxnSpPr>
        <p:spPr>
          <a:xfrm>
            <a:off x="4638060" y="4759803"/>
            <a:ext cx="1424" cy="311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판단 68"/>
          <p:cNvSpPr/>
          <p:nvPr/>
        </p:nvSpPr>
        <p:spPr>
          <a:xfrm>
            <a:off x="3125268" y="1639571"/>
            <a:ext cx="305461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- aObj.fSize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50 </a:t>
            </a:r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6179881" y="2046855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6179881" y="2937628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순서도: 판단 71"/>
          <p:cNvSpPr/>
          <p:nvPr/>
        </p:nvSpPr>
        <p:spPr>
          <a:xfrm>
            <a:off x="3125268" y="2520355"/>
            <a:ext cx="305461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+ aObj.fSize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&gt;= MainForm.Height</a:t>
            </a:r>
          </a:p>
        </p:txBody>
      </p:sp>
      <p:sp>
        <p:nvSpPr>
          <p:cNvPr id="78" name="직사각형 77"/>
          <p:cNvSpPr/>
          <p:nvPr/>
        </p:nvSpPr>
        <p:spPr>
          <a:xfrm rot="10800000" flipV="1">
            <a:off x="6179881" y="380701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9" name="순서도: 판단 78"/>
          <p:cNvSpPr/>
          <p:nvPr/>
        </p:nvSpPr>
        <p:spPr>
          <a:xfrm>
            <a:off x="3125268" y="3384451"/>
            <a:ext cx="305461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- aObj.fSize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0</a:t>
            </a:r>
          </a:p>
        </p:txBody>
      </p:sp>
      <p:sp>
        <p:nvSpPr>
          <p:cNvPr id="80" name="직사각형 79"/>
          <p:cNvSpPr/>
          <p:nvPr/>
        </p:nvSpPr>
        <p:spPr>
          <a:xfrm rot="10800000" flipV="1">
            <a:off x="6165367" y="4665820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순서도: 판단 80"/>
          <p:cNvSpPr/>
          <p:nvPr/>
        </p:nvSpPr>
        <p:spPr>
          <a:xfrm>
            <a:off x="3110754" y="4239059"/>
            <a:ext cx="305461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+ aObj.fSize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&gt;= MainForm.Width</a:t>
            </a:r>
          </a:p>
        </p:txBody>
      </p:sp>
      <p:cxnSp>
        <p:nvCxnSpPr>
          <p:cNvPr id="109" name="Shape 108"/>
          <p:cNvCxnSpPr>
            <a:stCxn id="69" idx="3"/>
            <a:endCxn id="70" idx="0"/>
          </p:cNvCxnSpPr>
          <p:nvPr/>
        </p:nvCxnSpPr>
        <p:spPr>
          <a:xfrm>
            <a:off x="6179880" y="1899943"/>
            <a:ext cx="1080224" cy="1469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69" idx="2"/>
            <a:endCxn id="72" idx="0"/>
          </p:cNvCxnSpPr>
          <p:nvPr/>
        </p:nvCxnSpPr>
        <p:spPr>
          <a:xfrm>
            <a:off x="4652574" y="216031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112"/>
          <p:cNvCxnSpPr>
            <a:stCxn id="70" idx="2"/>
          </p:cNvCxnSpPr>
          <p:nvPr/>
        </p:nvCxnSpPr>
        <p:spPr>
          <a:xfrm rot="5400000">
            <a:off x="5923299" y="1014362"/>
            <a:ext cx="73515" cy="26000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116"/>
          <p:cNvCxnSpPr>
            <a:stCxn id="72" idx="3"/>
            <a:endCxn id="71" idx="0"/>
          </p:cNvCxnSpPr>
          <p:nvPr/>
        </p:nvCxnSpPr>
        <p:spPr>
          <a:xfrm>
            <a:off x="6179880" y="2780727"/>
            <a:ext cx="1080224" cy="156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72" idx="2"/>
            <a:endCxn id="79" idx="0"/>
          </p:cNvCxnSpPr>
          <p:nvPr/>
        </p:nvCxnSpPr>
        <p:spPr>
          <a:xfrm>
            <a:off x="4652574" y="3041099"/>
            <a:ext cx="0" cy="343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120"/>
          <p:cNvCxnSpPr>
            <a:stCxn id="71" idx="2"/>
          </p:cNvCxnSpPr>
          <p:nvPr/>
        </p:nvCxnSpPr>
        <p:spPr>
          <a:xfrm rot="5400000">
            <a:off x="5894851" y="1926149"/>
            <a:ext cx="122976" cy="26075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122"/>
          <p:cNvCxnSpPr>
            <a:stCxn id="79" idx="3"/>
            <a:endCxn id="78" idx="0"/>
          </p:cNvCxnSpPr>
          <p:nvPr/>
        </p:nvCxnSpPr>
        <p:spPr>
          <a:xfrm>
            <a:off x="6179880" y="3644823"/>
            <a:ext cx="1080224" cy="162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79" idx="2"/>
            <a:endCxn id="81" idx="0"/>
          </p:cNvCxnSpPr>
          <p:nvPr/>
        </p:nvCxnSpPr>
        <p:spPr>
          <a:xfrm flipH="1">
            <a:off x="4638060" y="3905195"/>
            <a:ext cx="14514" cy="333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8" idx="2"/>
          </p:cNvCxnSpPr>
          <p:nvPr/>
        </p:nvCxnSpPr>
        <p:spPr>
          <a:xfrm rot="5400000">
            <a:off x="5926897" y="2770920"/>
            <a:ext cx="66318" cy="26000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129"/>
          <p:cNvCxnSpPr>
            <a:stCxn id="81" idx="3"/>
            <a:endCxn id="80" idx="0"/>
          </p:cNvCxnSpPr>
          <p:nvPr/>
        </p:nvCxnSpPr>
        <p:spPr>
          <a:xfrm>
            <a:off x="6165366" y="4499431"/>
            <a:ext cx="1080224" cy="1663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hape 133"/>
          <p:cNvCxnSpPr>
            <a:stCxn id="80" idx="2"/>
          </p:cNvCxnSpPr>
          <p:nvPr/>
        </p:nvCxnSpPr>
        <p:spPr>
          <a:xfrm rot="5400000">
            <a:off x="5914261" y="3642365"/>
            <a:ext cx="77077" cy="2585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98"/>
          <p:cNvSpPr txBox="1"/>
          <p:nvPr/>
        </p:nvSpPr>
        <p:spPr>
          <a:xfrm>
            <a:off x="5877984" y="1601018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68" name="TextBox 113"/>
          <p:cNvSpPr txBox="1"/>
          <p:nvPr/>
        </p:nvSpPr>
        <p:spPr>
          <a:xfrm>
            <a:off x="4290259" y="2088307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69" name="TextBox 98"/>
          <p:cNvSpPr txBox="1"/>
          <p:nvPr/>
        </p:nvSpPr>
        <p:spPr>
          <a:xfrm>
            <a:off x="5877984" y="2553889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0" name="TextBox 113"/>
          <p:cNvSpPr txBox="1"/>
          <p:nvPr/>
        </p:nvSpPr>
        <p:spPr>
          <a:xfrm>
            <a:off x="4290259" y="3041178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71" name="TextBox 98"/>
          <p:cNvSpPr txBox="1"/>
          <p:nvPr/>
        </p:nvSpPr>
        <p:spPr>
          <a:xfrm>
            <a:off x="5877984" y="3423271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2" name="TextBox 113"/>
          <p:cNvSpPr txBox="1"/>
          <p:nvPr/>
        </p:nvSpPr>
        <p:spPr>
          <a:xfrm>
            <a:off x="4290259" y="3910560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73" name="TextBox 98"/>
          <p:cNvSpPr txBox="1"/>
          <p:nvPr/>
        </p:nvSpPr>
        <p:spPr>
          <a:xfrm>
            <a:off x="5877984" y="4282081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4" name="TextBox 113"/>
          <p:cNvSpPr txBox="1"/>
          <p:nvPr/>
        </p:nvSpPr>
        <p:spPr>
          <a:xfrm>
            <a:off x="4290259" y="4769370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75" name="TextBox 98"/>
          <p:cNvSpPr txBox="1"/>
          <p:nvPr/>
        </p:nvSpPr>
        <p:spPr>
          <a:xfrm>
            <a:off x="3971868" y="6408787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6" name="TextBox 113"/>
          <p:cNvSpPr txBox="1"/>
          <p:nvPr/>
        </p:nvSpPr>
        <p:spPr>
          <a:xfrm>
            <a:off x="2384143" y="7031584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77" name="TextBox 98"/>
          <p:cNvSpPr txBox="1"/>
          <p:nvPr/>
        </p:nvSpPr>
        <p:spPr>
          <a:xfrm>
            <a:off x="6592505" y="7649690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8" name="TextBox 113"/>
          <p:cNvSpPr txBox="1"/>
          <p:nvPr/>
        </p:nvSpPr>
        <p:spPr>
          <a:xfrm>
            <a:off x="5119005" y="8153746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86" name="순서도: 판단 185"/>
          <p:cNvSpPr/>
          <p:nvPr/>
        </p:nvSpPr>
        <p:spPr>
          <a:xfrm>
            <a:off x="3841057" y="1224211"/>
            <a:ext cx="1614872" cy="2603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6" name="직선 화살표 연결선 195"/>
          <p:cNvCxnSpPr>
            <a:stCxn id="220" idx="2"/>
            <a:endCxn id="83" idx="0"/>
          </p:cNvCxnSpPr>
          <p:nvPr/>
        </p:nvCxnSpPr>
        <p:spPr>
          <a:xfrm>
            <a:off x="4656853" y="802903"/>
            <a:ext cx="6091" cy="133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83" idx="2"/>
            <a:endCxn id="186" idx="0"/>
          </p:cNvCxnSpPr>
          <p:nvPr/>
        </p:nvCxnSpPr>
        <p:spPr>
          <a:xfrm flipH="1">
            <a:off x="4648493" y="1118428"/>
            <a:ext cx="14451" cy="105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186" idx="3"/>
          </p:cNvCxnSpPr>
          <p:nvPr/>
        </p:nvCxnSpPr>
        <p:spPr>
          <a:xfrm>
            <a:off x="5455929" y="1354397"/>
            <a:ext cx="4133811" cy="86643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flipH="1">
            <a:off x="4648618" y="10018719"/>
            <a:ext cx="49411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순서도: 판단 214"/>
          <p:cNvSpPr/>
          <p:nvPr/>
        </p:nvSpPr>
        <p:spPr>
          <a:xfrm>
            <a:off x="1198836" y="5667827"/>
            <a:ext cx="305461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fObjList[i] = null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224" name="꺾인 연결선 223"/>
          <p:cNvCxnSpPr>
            <a:stCxn id="215" idx="3"/>
          </p:cNvCxnSpPr>
          <p:nvPr/>
        </p:nvCxnSpPr>
        <p:spPr>
          <a:xfrm>
            <a:off x="4253448" y="5928199"/>
            <a:ext cx="3955564" cy="3648940"/>
          </a:xfrm>
          <a:prstGeom prst="bentConnector3">
            <a:avLst>
              <a:gd name="adj1" fmla="val 997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/>
          <p:nvPr/>
        </p:nvCxnSpPr>
        <p:spPr>
          <a:xfrm flipH="1">
            <a:off x="6730857" y="9577139"/>
            <a:ext cx="1478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15" idx="2"/>
            <a:endCxn id="112" idx="0"/>
          </p:cNvCxnSpPr>
          <p:nvPr/>
        </p:nvCxnSpPr>
        <p:spPr>
          <a:xfrm>
            <a:off x="2726142" y="6188571"/>
            <a:ext cx="5802" cy="203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98"/>
          <p:cNvSpPr txBox="1"/>
          <p:nvPr/>
        </p:nvSpPr>
        <p:spPr>
          <a:xfrm>
            <a:off x="3971868" y="5688707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31" name="TextBox 113"/>
          <p:cNvSpPr txBox="1"/>
          <p:nvPr/>
        </p:nvSpPr>
        <p:spPr>
          <a:xfrm>
            <a:off x="2384143" y="6137522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233" name="직선 화살표 연결선 232"/>
          <p:cNvCxnSpPr>
            <a:endCxn id="215" idx="0"/>
          </p:cNvCxnSpPr>
          <p:nvPr/>
        </p:nvCxnSpPr>
        <p:spPr>
          <a:xfrm>
            <a:off x="2726142" y="5400675"/>
            <a:ext cx="0" cy="267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86" idx="2"/>
            <a:endCxn id="69" idx="0"/>
          </p:cNvCxnSpPr>
          <p:nvPr/>
        </p:nvCxnSpPr>
        <p:spPr>
          <a:xfrm>
            <a:off x="4648493" y="1484583"/>
            <a:ext cx="4081" cy="15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98"/>
          <p:cNvSpPr txBox="1"/>
          <p:nvPr/>
        </p:nvSpPr>
        <p:spPr>
          <a:xfrm>
            <a:off x="5400700" y="1168970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43" name="TextBox 113"/>
          <p:cNvSpPr txBox="1"/>
          <p:nvPr/>
        </p:nvSpPr>
        <p:spPr>
          <a:xfrm>
            <a:off x="4290259" y="1473769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720184" y="993608"/>
            <a:ext cx="7416819" cy="6063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077436" y="1848123"/>
            <a:ext cx="6411496" cy="4298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2083040" y="1972723"/>
            <a:ext cx="57706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36" name="TextBox 12"/>
          <p:cNvSpPr txBox="1"/>
          <p:nvPr/>
        </p:nvSpPr>
        <p:spPr>
          <a:xfrm>
            <a:off x="3369673" y="1972723"/>
            <a:ext cx="961406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37" name="TextBox 14"/>
          <p:cNvSpPr txBox="1"/>
          <p:nvPr/>
        </p:nvSpPr>
        <p:spPr>
          <a:xfrm>
            <a:off x="5176162" y="1972723"/>
            <a:ext cx="419918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183290" y="1972725"/>
            <a:ext cx="846825" cy="311498"/>
            <a:chOff x="936204" y="1196751"/>
            <a:chExt cx="1152128" cy="360041"/>
          </a:xfrm>
        </p:grpSpPr>
        <p:sp>
          <p:nvSpPr>
            <p:cNvPr id="64" name="직사각형 63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488118" y="1972725"/>
            <a:ext cx="688046" cy="304245"/>
            <a:chOff x="4752628" y="1196751"/>
            <a:chExt cx="936104" cy="351657"/>
          </a:xfrm>
        </p:grpSpPr>
        <p:sp>
          <p:nvSpPr>
            <p:cNvPr id="59" name="직사각형 5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67" idx="0"/>
          </p:cNvCxnSpPr>
          <p:nvPr/>
        </p:nvCxnSpPr>
        <p:spPr>
          <a:xfrm flipV="1">
            <a:off x="1606702" y="1661226"/>
            <a:ext cx="105854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30"/>
          <p:cNvSpPr txBox="1"/>
          <p:nvPr/>
        </p:nvSpPr>
        <p:spPr>
          <a:xfrm>
            <a:off x="1553779" y="1349728"/>
            <a:ext cx="1008000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664396" y="1972724"/>
            <a:ext cx="688046" cy="304244"/>
            <a:chOff x="2808412" y="1196752"/>
            <a:chExt cx="936104" cy="351656"/>
          </a:xfrm>
        </p:grpSpPr>
        <p:grpSp>
          <p:nvGrpSpPr>
            <p:cNvPr id="53" name="그룹 52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55" name="직사각형 54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이등변 삼각형 56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화살표 연결선 45"/>
          <p:cNvCxnSpPr>
            <a:stCxn id="54" idx="0"/>
          </p:cNvCxnSpPr>
          <p:nvPr/>
        </p:nvCxnSpPr>
        <p:spPr>
          <a:xfrm flipV="1">
            <a:off x="3008416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38"/>
          <p:cNvSpPr txBox="1"/>
          <p:nvPr/>
        </p:nvSpPr>
        <p:spPr>
          <a:xfrm>
            <a:off x="2770251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832140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0"/>
          <p:cNvSpPr txBox="1"/>
          <p:nvPr/>
        </p:nvSpPr>
        <p:spPr>
          <a:xfrm>
            <a:off x="4593975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1447921" y="3094115"/>
            <a:ext cx="1212183" cy="1183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12"/>
          <p:cNvSpPr txBox="1"/>
          <p:nvPr/>
        </p:nvSpPr>
        <p:spPr>
          <a:xfrm>
            <a:off x="5544716" y="19727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Shape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6309063" y="1972725"/>
            <a:ext cx="42341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6732478" y="1972725"/>
            <a:ext cx="26463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이등변 삼각형 72"/>
          <p:cNvSpPr/>
          <p:nvPr/>
        </p:nvSpPr>
        <p:spPr>
          <a:xfrm flipV="1">
            <a:off x="6821098" y="2083328"/>
            <a:ext cx="105853" cy="970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6309065" y="1972727"/>
            <a:ext cx="688046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6634985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40"/>
          <p:cNvSpPr txBox="1"/>
          <p:nvPr/>
        </p:nvSpPr>
        <p:spPr>
          <a:xfrm>
            <a:off x="6396818" y="1349728"/>
            <a:ext cx="145215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TComboBox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5244</TotalTime>
  <Words>395</Words>
  <Application>Microsoft Office PowerPoint</Application>
  <PresentationFormat>사용자 지정</PresentationFormat>
  <Paragraphs>166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1118</cp:revision>
  <dcterms:created xsi:type="dcterms:W3CDTF">2019-01-27T22:56:58Z</dcterms:created>
  <dcterms:modified xsi:type="dcterms:W3CDTF">2019-02-07T01:58:18Z</dcterms:modified>
</cp:coreProperties>
</file>