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44018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315" autoAdjust="0"/>
    <p:restoredTop sz="97685" autoAdjust="0"/>
  </p:normalViewPr>
  <p:slideViewPr>
    <p:cSldViewPr>
      <p:cViewPr>
        <p:scale>
          <a:sx n="100" d="100"/>
          <a:sy n="100" d="100"/>
        </p:scale>
        <p:origin x="156" y="24"/>
      </p:cViewPr>
      <p:guideLst>
        <p:guide orient="horz" pos="2160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0135" y="2130426"/>
            <a:ext cx="1224153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60270" y="3886200"/>
            <a:ext cx="100812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05" y="274639"/>
            <a:ext cx="324040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0" y="274639"/>
            <a:ext cx="948118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643" y="4406901"/>
            <a:ext cx="1224153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643" y="2906713"/>
            <a:ext cx="1224153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0" y="1600201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20915" y="1600201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1535113"/>
            <a:ext cx="63632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90" y="2174875"/>
            <a:ext cx="63632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5915" y="1535113"/>
            <a:ext cx="63657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5915" y="2174875"/>
            <a:ext cx="63657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1" y="273050"/>
            <a:ext cx="47380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0704" y="273051"/>
            <a:ext cx="805100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1" y="1435101"/>
            <a:ext cx="473809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854" y="4800600"/>
            <a:ext cx="86410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854" y="612775"/>
            <a:ext cx="86410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854" y="5367338"/>
            <a:ext cx="86410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20090" y="274638"/>
            <a:ext cx="129616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1600201"/>
            <a:ext cx="129616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0090" y="6356351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A7089-CF8E-484A-920D-7C62B5BD452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920615" y="6356351"/>
            <a:ext cx="4560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21290" y="6356351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1593288" y="44624"/>
            <a:ext cx="223234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accent6">
                    <a:lumMod val="50000"/>
                  </a:schemeClr>
                </a:solidFill>
              </a:rPr>
              <a:t>Global    </a:t>
            </a:r>
          </a:p>
          <a:p>
            <a:r>
              <a:rPr lang="en-US" altLang="ko-KR" sz="1200" dirty="0" err="1" smtClean="0"/>
              <a:t>CircleArray</a:t>
            </a:r>
            <a:r>
              <a:rPr lang="en-US" altLang="ko-KR" sz="1200" dirty="0" smtClean="0"/>
              <a:t> : array of </a:t>
            </a:r>
            <a:r>
              <a:rPr lang="en-US" altLang="ko-KR" sz="1200" dirty="0" err="1" smtClean="0"/>
              <a:t>CircleData</a:t>
            </a:r>
            <a:endParaRPr lang="en-US" altLang="ko-KR" sz="1200" dirty="0" smtClean="0"/>
          </a:p>
          <a:p>
            <a:r>
              <a:rPr lang="en-US" altLang="ko-KR" sz="1200" dirty="0" smtClean="0"/>
              <a:t>Size, Interval  Integer</a:t>
            </a:r>
          </a:p>
          <a:p>
            <a:r>
              <a:rPr lang="en-US" altLang="ko-KR" sz="1200" dirty="0" smtClean="0"/>
              <a:t>Color : Integer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1593388" y="908720"/>
            <a:ext cx="2664296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50" smtClean="0"/>
              <a:t>^Ps</a:t>
            </a:r>
            <a:r>
              <a:rPr lang="en-US" altLang="ko-KR" sz="1050" smtClean="0"/>
              <a:t>CirCleData</a:t>
            </a:r>
            <a:r>
              <a:rPr lang="en-US" altLang="ko-KR" sz="1050" dirty="0" smtClean="0"/>
              <a:t> </a:t>
            </a:r>
            <a:r>
              <a:rPr lang="en-US" altLang="ko-KR" sz="1050" dirty="0" smtClean="0"/>
              <a:t>= (</a:t>
            </a:r>
            <a:r>
              <a:rPr lang="en-US" altLang="ko-KR" sz="1050" dirty="0" err="1" smtClean="0"/>
              <a:t>iX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iY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iSize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iColor</a:t>
            </a:r>
            <a:r>
              <a:rPr lang="en-US" altLang="ko-KR" sz="1050" dirty="0" smtClean="0"/>
              <a:t> = Integer)</a:t>
            </a:r>
            <a:endParaRPr lang="ko-KR" altLang="en-US" sz="1050" dirty="0"/>
          </a:p>
        </p:txBody>
      </p:sp>
      <p:grpSp>
        <p:nvGrpSpPr>
          <p:cNvPr id="49" name="그룹 20"/>
          <p:cNvGrpSpPr/>
          <p:nvPr/>
        </p:nvGrpSpPr>
        <p:grpSpPr>
          <a:xfrm>
            <a:off x="144112" y="188640"/>
            <a:ext cx="5112569" cy="5976665"/>
            <a:chOff x="4926746" y="1573086"/>
            <a:chExt cx="2570645" cy="1752828"/>
          </a:xfrm>
        </p:grpSpPr>
        <p:sp>
          <p:nvSpPr>
            <p:cNvPr id="50" name="직사각형 49"/>
            <p:cNvSpPr/>
            <p:nvPr/>
          </p:nvSpPr>
          <p:spPr>
            <a:xfrm rot="10800000" flipV="1">
              <a:off x="4926746" y="1573086"/>
              <a:ext cx="2570645" cy="17528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 rot="10800000" flipV="1">
              <a:off x="4926751" y="1573086"/>
              <a:ext cx="2570640" cy="996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AddCircle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aX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aY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= Integer)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288132" y="580242"/>
            <a:ext cx="1080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900" dirty="0" err="1" smtClean="0"/>
              <a:t>aRecord</a:t>
            </a:r>
            <a:r>
              <a:rPr lang="en-US" altLang="ko-KR" sz="900" dirty="0" smtClean="0"/>
              <a:t> : </a:t>
            </a:r>
            <a:r>
              <a:rPr lang="en-US" altLang="ko-KR" sz="900" dirty="0" err="1" smtClean="0"/>
              <a:t>CirCleData</a:t>
            </a:r>
            <a:endParaRPr lang="en-US" altLang="ko-KR" sz="900" dirty="0" smtClean="0"/>
          </a:p>
          <a:p>
            <a:r>
              <a:rPr lang="en-US" altLang="ko-KR" sz="900" dirty="0" err="1" smtClean="0"/>
              <a:t>aIndex</a:t>
            </a:r>
            <a:r>
              <a:rPr lang="en-US" altLang="ko-KR" sz="900" dirty="0" smtClean="0"/>
              <a:t> ,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: Integer</a:t>
            </a:r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1584276" y="535618"/>
            <a:ext cx="1843773" cy="24551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9" name="그룹 20"/>
          <p:cNvGrpSpPr/>
          <p:nvPr/>
        </p:nvGrpSpPr>
        <p:grpSpPr>
          <a:xfrm>
            <a:off x="10153225" y="1628801"/>
            <a:ext cx="3744420" cy="3672406"/>
            <a:chOff x="4926748" y="998835"/>
            <a:chExt cx="2185955" cy="1428339"/>
          </a:xfrm>
        </p:grpSpPr>
        <p:sp>
          <p:nvSpPr>
            <p:cNvPr id="60" name="직사각형 59"/>
            <p:cNvSpPr/>
            <p:nvPr/>
          </p:nvSpPr>
          <p:spPr>
            <a:xfrm rot="10800000" flipV="1">
              <a:off x="4926748" y="998835"/>
              <a:ext cx="2185952" cy="14283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 rot="10800000" flipV="1">
              <a:off x="4926753" y="998835"/>
              <a:ext cx="2185950" cy="126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RemoveCircle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aIndex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 rot="10800000" flipV="1">
            <a:off x="10761947" y="2978089"/>
            <a:ext cx="2560897" cy="306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] = 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1089332" y="4653136"/>
            <a:ext cx="1966691" cy="24551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11040152" y="2103363"/>
            <a:ext cx="1966691" cy="24551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9" name="순서도: 수행의 시작/종료 158"/>
          <p:cNvSpPr/>
          <p:nvPr/>
        </p:nvSpPr>
        <p:spPr>
          <a:xfrm>
            <a:off x="6685033" y="735212"/>
            <a:ext cx="1966691" cy="24551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순서도: 수행의 시작/종료 28"/>
          <p:cNvSpPr/>
          <p:nvPr/>
        </p:nvSpPr>
        <p:spPr>
          <a:xfrm>
            <a:off x="1400224" y="5661248"/>
            <a:ext cx="236666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305550" y="3112770"/>
            <a:ext cx="2664296" cy="545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SetLength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CircleArray,Length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 +1)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 = Length(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) - 1</a:t>
            </a:r>
          </a:p>
        </p:txBody>
      </p:sp>
      <p:sp>
        <p:nvSpPr>
          <p:cNvPr id="47" name="직사각형 46"/>
          <p:cNvSpPr/>
          <p:nvPr/>
        </p:nvSpPr>
        <p:spPr>
          <a:xfrm rot="10800000" flipV="1">
            <a:off x="811238" y="3874765"/>
            <a:ext cx="3568776" cy="57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aRecord.iX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aX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aRecord.iY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aY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aRecord.iSize</a:t>
            </a:r>
            <a:r>
              <a:rPr lang="en-US" altLang="ko-KR" sz="1000" dirty="0" smtClean="0">
                <a:solidFill>
                  <a:schemeClr val="tx1"/>
                </a:solidFill>
              </a:rPr>
              <a:t> = Size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aRecord.iColor</a:t>
            </a:r>
            <a:r>
              <a:rPr lang="en-US" altLang="ko-KR" sz="1000" dirty="0" smtClean="0">
                <a:solidFill>
                  <a:schemeClr val="tx1"/>
                </a:solidFill>
              </a:rPr>
              <a:t> = Color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5387300" y="260648"/>
            <a:ext cx="4621912" cy="3312368"/>
            <a:chOff x="9865196" y="908719"/>
            <a:chExt cx="4320480" cy="1152129"/>
          </a:xfrm>
        </p:grpSpPr>
        <p:sp>
          <p:nvSpPr>
            <p:cNvPr id="56" name="직사각형 55"/>
            <p:cNvSpPr/>
            <p:nvPr/>
          </p:nvSpPr>
          <p:spPr>
            <a:xfrm rot="10800000" flipV="1">
              <a:off x="9865196" y="908719"/>
              <a:ext cx="4320478" cy="11521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 rot="10800000" flipV="1">
              <a:off x="9865202" y="908720"/>
              <a:ext cx="4320474" cy="125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DrawCircle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aIndex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 rot="10800000" flipV="1">
            <a:off x="810750" y="5229200"/>
            <a:ext cx="3568776" cy="306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Timer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Timer.Interval</a:t>
            </a:r>
            <a:r>
              <a:rPr lang="en-US" altLang="ko-KR" sz="1000" dirty="0" smtClean="0">
                <a:solidFill>
                  <a:schemeClr val="tx1"/>
                </a:solidFill>
              </a:rPr>
              <a:t> = Interval * 1000)</a:t>
            </a:r>
          </a:p>
        </p:txBody>
      </p:sp>
      <p:grpSp>
        <p:nvGrpSpPr>
          <p:cNvPr id="84" name="그룹 20"/>
          <p:cNvGrpSpPr/>
          <p:nvPr/>
        </p:nvGrpSpPr>
        <p:grpSpPr>
          <a:xfrm>
            <a:off x="5400698" y="4005064"/>
            <a:ext cx="4608514" cy="1872208"/>
            <a:chOff x="4926749" y="1026423"/>
            <a:chExt cx="2185954" cy="632911"/>
          </a:xfrm>
        </p:grpSpPr>
        <p:sp>
          <p:nvSpPr>
            <p:cNvPr id="87" name="직사각형 86"/>
            <p:cNvSpPr/>
            <p:nvPr/>
          </p:nvSpPr>
          <p:spPr>
            <a:xfrm rot="10800000" flipV="1">
              <a:off x="4926749" y="1026424"/>
              <a:ext cx="2185952" cy="6329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 rot="10800000" flipV="1">
              <a:off x="4926753" y="1026423"/>
              <a:ext cx="2185950" cy="1217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TimeProcess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aIndex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 rot="10800000" flipV="1">
            <a:off x="5891692" y="4797152"/>
            <a:ext cx="3568776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RemoveCircle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9" name="순서도: 수행의 시작/종료 108"/>
          <p:cNvSpPr/>
          <p:nvPr/>
        </p:nvSpPr>
        <p:spPr>
          <a:xfrm>
            <a:off x="6752419" y="5517232"/>
            <a:ext cx="1843773" cy="24551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직선 화살표 연결선 110"/>
          <p:cNvCxnSpPr>
            <a:stCxn id="151" idx="2"/>
            <a:endCxn id="109" idx="0"/>
          </p:cNvCxnSpPr>
          <p:nvPr/>
        </p:nvCxnSpPr>
        <p:spPr>
          <a:xfrm flipH="1">
            <a:off x="7674306" y="5391510"/>
            <a:ext cx="1774" cy="125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 rot="10800000" flipV="1">
            <a:off x="5891692" y="5157192"/>
            <a:ext cx="3568776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Timer.Free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6" name="직선 화살표 연결선 155"/>
          <p:cNvCxnSpPr>
            <a:stCxn id="95" idx="2"/>
            <a:endCxn id="151" idx="0"/>
          </p:cNvCxnSpPr>
          <p:nvPr/>
        </p:nvCxnSpPr>
        <p:spPr>
          <a:xfrm>
            <a:off x="7676080" y="5031470"/>
            <a:ext cx="0" cy="125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 rot="10800000" flipV="1">
            <a:off x="5884994" y="1095252"/>
            <a:ext cx="3568776" cy="605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aX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].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iX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aY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].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yX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2" name="직선 화살표 연결선 161"/>
          <p:cNvCxnSpPr>
            <a:stCxn id="159" idx="2"/>
            <a:endCxn id="158" idx="0"/>
          </p:cNvCxnSpPr>
          <p:nvPr/>
        </p:nvCxnSpPr>
        <p:spPr>
          <a:xfrm>
            <a:off x="7668379" y="980729"/>
            <a:ext cx="1003" cy="114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순서도: 수행의 시작/종료 164"/>
          <p:cNvSpPr/>
          <p:nvPr/>
        </p:nvSpPr>
        <p:spPr>
          <a:xfrm>
            <a:off x="6698095" y="3183483"/>
            <a:ext cx="1966691" cy="24551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7" name="직선 화살표 연결선 166"/>
          <p:cNvCxnSpPr>
            <a:stCxn id="313" idx="2"/>
            <a:endCxn id="165" idx="0"/>
          </p:cNvCxnSpPr>
          <p:nvPr/>
        </p:nvCxnSpPr>
        <p:spPr>
          <a:xfrm flipH="1">
            <a:off x="7681441" y="3089364"/>
            <a:ext cx="1172" cy="94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순서도: 수행의 시작/종료 168"/>
          <p:cNvSpPr/>
          <p:nvPr/>
        </p:nvSpPr>
        <p:spPr>
          <a:xfrm>
            <a:off x="6752419" y="4437111"/>
            <a:ext cx="1843773" cy="24551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71" name="직선 화살표 연결선 170"/>
          <p:cNvCxnSpPr>
            <a:stCxn id="169" idx="2"/>
            <a:endCxn id="95" idx="0"/>
          </p:cNvCxnSpPr>
          <p:nvPr/>
        </p:nvCxnSpPr>
        <p:spPr>
          <a:xfrm>
            <a:off x="7674306" y="4682628"/>
            <a:ext cx="1774" cy="114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 rot="10800000" flipV="1">
            <a:off x="988249" y="836712"/>
            <a:ext cx="3024338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 rot="10800000" flipV="1">
            <a:off x="988251" y="836712"/>
            <a:ext cx="302433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=0 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&lt;Length(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) ,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순서도: 판단 96"/>
          <p:cNvSpPr/>
          <p:nvPr/>
        </p:nvSpPr>
        <p:spPr>
          <a:xfrm>
            <a:off x="1585999" y="1531491"/>
            <a:ext cx="1832234" cy="42792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 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] = 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436521" y="1554731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 rot="10800000" flipV="1">
            <a:off x="2906935" y="2042553"/>
            <a:ext cx="1039738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Break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endCxn id="105" idx="0"/>
          </p:cNvCxnSpPr>
          <p:nvPr/>
        </p:nvCxnSpPr>
        <p:spPr>
          <a:xfrm>
            <a:off x="3418233" y="1698747"/>
            <a:ext cx="8571" cy="343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97" idx="2"/>
            <a:endCxn id="94" idx="2"/>
          </p:cNvCxnSpPr>
          <p:nvPr/>
        </p:nvCxnSpPr>
        <p:spPr>
          <a:xfrm flipH="1">
            <a:off x="2500418" y="1959417"/>
            <a:ext cx="1698" cy="389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224577" y="1916832"/>
            <a:ext cx="203451" cy="1311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16" name="순서도: 판단 115"/>
          <p:cNvSpPr/>
          <p:nvPr/>
        </p:nvSpPr>
        <p:spPr>
          <a:xfrm>
            <a:off x="1161152" y="2654096"/>
            <a:ext cx="2714318" cy="42792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&lt; Length(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/>
          <p:cNvCxnSpPr>
            <a:stCxn id="94" idx="2"/>
            <a:endCxn id="116" idx="0"/>
          </p:cNvCxnSpPr>
          <p:nvPr/>
        </p:nvCxnSpPr>
        <p:spPr>
          <a:xfrm>
            <a:off x="2500418" y="2348880"/>
            <a:ext cx="17893" cy="305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96" idx="2"/>
            <a:endCxn id="97" idx="0"/>
          </p:cNvCxnSpPr>
          <p:nvPr/>
        </p:nvCxnSpPr>
        <p:spPr>
          <a:xfrm>
            <a:off x="2500419" y="1412776"/>
            <a:ext cx="1697" cy="118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15371" y="2721982"/>
            <a:ext cx="203451" cy="1311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3795691" y="2712110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30" name="직사각형 129"/>
          <p:cNvSpPr/>
          <p:nvPr/>
        </p:nvSpPr>
        <p:spPr>
          <a:xfrm rot="10800000" flipV="1">
            <a:off x="3083382" y="3226038"/>
            <a:ext cx="158417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16" idx="3"/>
            <a:endCxn id="130" idx="0"/>
          </p:cNvCxnSpPr>
          <p:nvPr/>
        </p:nvCxnSpPr>
        <p:spPr>
          <a:xfrm>
            <a:off x="3875470" y="2868059"/>
            <a:ext cx="0" cy="357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 rot="10800000" flipV="1">
            <a:off x="810750" y="4581127"/>
            <a:ext cx="356877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]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aRecord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45" name="직선 화살표 연결선 144"/>
          <p:cNvCxnSpPr>
            <a:stCxn id="116" idx="1"/>
          </p:cNvCxnSpPr>
          <p:nvPr/>
        </p:nvCxnSpPr>
        <p:spPr>
          <a:xfrm>
            <a:off x="1161152" y="2868059"/>
            <a:ext cx="10669" cy="285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32" idx="2"/>
          </p:cNvCxnSpPr>
          <p:nvPr/>
        </p:nvCxnSpPr>
        <p:spPr>
          <a:xfrm rot="16200000" flipH="1">
            <a:off x="2044411" y="3251373"/>
            <a:ext cx="144015" cy="9574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 149"/>
          <p:cNvCxnSpPr>
            <a:stCxn id="130" idx="2"/>
          </p:cNvCxnSpPr>
          <p:nvPr/>
        </p:nvCxnSpPr>
        <p:spPr>
          <a:xfrm rot="5400000">
            <a:off x="3055285" y="2981915"/>
            <a:ext cx="360039" cy="1280332"/>
          </a:xfrm>
          <a:prstGeom prst="bentConnector3">
            <a:avLst>
              <a:gd name="adj1" fmla="val 772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70" idx="2"/>
            <a:endCxn id="29" idx="0"/>
          </p:cNvCxnSpPr>
          <p:nvPr/>
        </p:nvCxnSpPr>
        <p:spPr>
          <a:xfrm flipH="1">
            <a:off x="2583555" y="5535252"/>
            <a:ext cx="11583" cy="125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순서도: 판단 179"/>
          <p:cNvSpPr/>
          <p:nvPr/>
        </p:nvSpPr>
        <p:spPr>
          <a:xfrm>
            <a:off x="10873308" y="3501008"/>
            <a:ext cx="2316532" cy="20300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Value in Array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2" name="직사각형 211"/>
          <p:cNvSpPr/>
          <p:nvPr/>
        </p:nvSpPr>
        <p:spPr>
          <a:xfrm rot="10800000" flipV="1">
            <a:off x="11521380" y="3933056"/>
            <a:ext cx="108012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SetLength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(CircleArray,0)</a:t>
            </a:r>
          </a:p>
        </p:txBody>
      </p:sp>
      <p:cxnSp>
        <p:nvCxnSpPr>
          <p:cNvPr id="247" name="직선 화살표 연결선 246"/>
          <p:cNvCxnSpPr>
            <a:stCxn id="14" idx="2"/>
            <a:endCxn id="96" idx="0"/>
          </p:cNvCxnSpPr>
          <p:nvPr/>
        </p:nvCxnSpPr>
        <p:spPr>
          <a:xfrm flipH="1">
            <a:off x="2500419" y="781135"/>
            <a:ext cx="5744" cy="55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직사각형 258"/>
          <p:cNvSpPr/>
          <p:nvPr/>
        </p:nvSpPr>
        <p:spPr>
          <a:xfrm rot="10800000" flipV="1">
            <a:off x="810750" y="4901815"/>
            <a:ext cx="356877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DrawCircle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63" name="직선 화살표 연결선 262"/>
          <p:cNvCxnSpPr>
            <a:stCxn id="143" idx="2"/>
            <a:endCxn id="259" idx="0"/>
          </p:cNvCxnSpPr>
          <p:nvPr/>
        </p:nvCxnSpPr>
        <p:spPr>
          <a:xfrm>
            <a:off x="2595138" y="4797151"/>
            <a:ext cx="0" cy="104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/>
          <p:cNvCxnSpPr>
            <a:stCxn id="259" idx="2"/>
            <a:endCxn id="70" idx="0"/>
          </p:cNvCxnSpPr>
          <p:nvPr/>
        </p:nvCxnSpPr>
        <p:spPr>
          <a:xfrm>
            <a:off x="2595138" y="5117839"/>
            <a:ext cx="0" cy="111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/>
          <p:cNvSpPr/>
          <p:nvPr/>
        </p:nvSpPr>
        <p:spPr>
          <a:xfrm rot="10800000" flipV="1">
            <a:off x="5558976" y="1988841"/>
            <a:ext cx="42342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aXorColor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ko-KR" altLang="en-US" sz="1000" dirty="0" smtClean="0">
                <a:solidFill>
                  <a:schemeClr val="tx1"/>
                </a:solidFill>
              </a:rPr>
              <a:t>배경색상 </a:t>
            </a:r>
            <a:r>
              <a:rPr lang="en-US" altLang="ko-KR" sz="1000" dirty="0" smtClean="0">
                <a:solidFill>
                  <a:schemeClr val="tx1"/>
                </a:solidFill>
              </a:rPr>
              <a:t>XOR</a:t>
            </a:r>
            <a:r>
              <a:rPr lang="ko-KR" altLang="en-US" sz="1000" dirty="0" smtClean="0">
                <a:solidFill>
                  <a:schemeClr val="tx1"/>
                </a:solidFill>
              </a:rPr>
              <a:t>해서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].Color </a:t>
            </a:r>
            <a:r>
              <a:rPr lang="ko-KR" altLang="en-US" sz="1000" dirty="0" smtClean="0">
                <a:solidFill>
                  <a:schemeClr val="tx1"/>
                </a:solidFill>
              </a:rPr>
              <a:t>가 되는 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1" name="직사각형 300"/>
          <p:cNvSpPr/>
          <p:nvPr/>
        </p:nvSpPr>
        <p:spPr>
          <a:xfrm rot="10800000" flipV="1">
            <a:off x="5898225" y="2420889"/>
            <a:ext cx="3568776" cy="21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Pen.Color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aXorColor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5544716" y="68340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aXorColor</a:t>
            </a:r>
            <a:r>
              <a:rPr lang="en-US" altLang="ko-KR" sz="900" dirty="0" smtClean="0"/>
              <a:t> : Integer</a:t>
            </a:r>
          </a:p>
          <a:p>
            <a:r>
              <a:rPr lang="en-US" altLang="ko-KR" sz="900" dirty="0" err="1" smtClean="0"/>
              <a:t>aX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aY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aSize</a:t>
            </a:r>
            <a:r>
              <a:rPr lang="en-US" altLang="ko-KR" sz="900" dirty="0" smtClean="0"/>
              <a:t> : Integer</a:t>
            </a:r>
            <a:endParaRPr lang="ko-KR" altLang="en-US" sz="900" dirty="0"/>
          </a:p>
        </p:txBody>
      </p:sp>
      <p:cxnSp>
        <p:nvCxnSpPr>
          <p:cNvPr id="305" name="직선 화살표 연결선 304"/>
          <p:cNvCxnSpPr>
            <a:stCxn id="158" idx="2"/>
            <a:endCxn id="298" idx="0"/>
          </p:cNvCxnSpPr>
          <p:nvPr/>
        </p:nvCxnSpPr>
        <p:spPr>
          <a:xfrm>
            <a:off x="7669382" y="1700808"/>
            <a:ext cx="6700" cy="288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화살표 연결선 306"/>
          <p:cNvCxnSpPr>
            <a:stCxn id="298" idx="2"/>
            <a:endCxn id="301" idx="0"/>
          </p:cNvCxnSpPr>
          <p:nvPr/>
        </p:nvCxnSpPr>
        <p:spPr>
          <a:xfrm>
            <a:off x="7676082" y="2276873"/>
            <a:ext cx="653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직사각형 312"/>
          <p:cNvSpPr/>
          <p:nvPr/>
        </p:nvSpPr>
        <p:spPr>
          <a:xfrm rot="10800000" flipV="1">
            <a:off x="5644046" y="2852936"/>
            <a:ext cx="4077134" cy="236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XOR</a:t>
            </a:r>
            <a:r>
              <a:rPr lang="ko-KR" altLang="en-US" sz="1000" dirty="0" smtClean="0">
                <a:solidFill>
                  <a:schemeClr val="tx1"/>
                </a:solidFill>
              </a:rPr>
              <a:t>모드로 그리기</a:t>
            </a:r>
            <a:r>
              <a:rPr lang="en-US" altLang="ko-KR" sz="1000" dirty="0" smtClean="0">
                <a:solidFill>
                  <a:schemeClr val="tx1"/>
                </a:solidFill>
              </a:rPr>
              <a:t>(Ellipse(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aX-aSize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aY-aSize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aX+aSize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aY+aSize</a:t>
            </a:r>
            <a:r>
              <a:rPr lang="en-US" altLang="ko-KR" sz="1000" dirty="0" smtClean="0">
                <a:solidFill>
                  <a:schemeClr val="tx1"/>
                </a:solidFill>
              </a:rPr>
              <a:t>))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4" name="직사각형 313"/>
          <p:cNvSpPr/>
          <p:nvPr/>
        </p:nvSpPr>
        <p:spPr>
          <a:xfrm rot="10800000" flipV="1">
            <a:off x="10755416" y="2492897"/>
            <a:ext cx="2560897" cy="306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DrowCircle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17" name="직선 화살표 연결선 316"/>
          <p:cNvCxnSpPr>
            <a:stCxn id="301" idx="2"/>
            <a:endCxn id="313" idx="0"/>
          </p:cNvCxnSpPr>
          <p:nvPr/>
        </p:nvCxnSpPr>
        <p:spPr>
          <a:xfrm>
            <a:off x="7682613" y="263691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화살표 연결선 321"/>
          <p:cNvCxnSpPr>
            <a:stCxn id="21" idx="2"/>
            <a:endCxn id="314" idx="0"/>
          </p:cNvCxnSpPr>
          <p:nvPr/>
        </p:nvCxnSpPr>
        <p:spPr>
          <a:xfrm>
            <a:off x="12023498" y="2348880"/>
            <a:ext cx="12366" cy="144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323"/>
          <p:cNvCxnSpPr>
            <a:stCxn id="314" idx="2"/>
            <a:endCxn id="15" idx="0"/>
          </p:cNvCxnSpPr>
          <p:nvPr/>
        </p:nvCxnSpPr>
        <p:spPr>
          <a:xfrm>
            <a:off x="12035864" y="2799792"/>
            <a:ext cx="6531" cy="178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/>
          <p:cNvCxnSpPr>
            <a:stCxn id="15" idx="2"/>
            <a:endCxn id="180" idx="0"/>
          </p:cNvCxnSpPr>
          <p:nvPr/>
        </p:nvCxnSpPr>
        <p:spPr>
          <a:xfrm flipH="1">
            <a:off x="12031574" y="3284984"/>
            <a:ext cx="1082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80" idx="2"/>
            <a:endCxn id="212" idx="0"/>
          </p:cNvCxnSpPr>
          <p:nvPr/>
        </p:nvCxnSpPr>
        <p:spPr>
          <a:xfrm>
            <a:off x="12031574" y="3704010"/>
            <a:ext cx="29866" cy="229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212" idx="2"/>
            <a:endCxn id="20" idx="0"/>
          </p:cNvCxnSpPr>
          <p:nvPr/>
        </p:nvCxnSpPr>
        <p:spPr>
          <a:xfrm>
            <a:off x="12061440" y="4293096"/>
            <a:ext cx="1123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>
            <a:stCxn id="180" idx="3"/>
            <a:endCxn id="20" idx="3"/>
          </p:cNvCxnSpPr>
          <p:nvPr/>
        </p:nvCxnSpPr>
        <p:spPr>
          <a:xfrm flipH="1">
            <a:off x="13056023" y="3602509"/>
            <a:ext cx="133817" cy="1173386"/>
          </a:xfrm>
          <a:prstGeom prst="bentConnector3">
            <a:avLst>
              <a:gd name="adj1" fmla="val -1708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2097444" y="3717032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13177564" y="3429000"/>
            <a:ext cx="203451" cy="1311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cxnSp>
        <p:nvCxnSpPr>
          <p:cNvPr id="83" name="직선 화살표 연결선 82"/>
          <p:cNvCxnSpPr>
            <a:stCxn id="47" idx="2"/>
            <a:endCxn id="143" idx="0"/>
          </p:cNvCxnSpPr>
          <p:nvPr/>
        </p:nvCxnSpPr>
        <p:spPr>
          <a:xfrm flipH="1">
            <a:off x="2595138" y="4450830"/>
            <a:ext cx="488" cy="130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0800000" flipV="1">
            <a:off x="792188" y="1052735"/>
            <a:ext cx="5400600" cy="4968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0340" y="119675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size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67962" y="1196752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interval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88732" y="11967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초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936204" y="1196751"/>
            <a:ext cx="1152128" cy="360041"/>
            <a:chOff x="936204" y="1196751"/>
            <a:chExt cx="1152128" cy="360041"/>
          </a:xfrm>
        </p:grpSpPr>
        <p:sp>
          <p:nvSpPr>
            <p:cNvPr id="5" name="직사각형 4"/>
            <p:cNvSpPr/>
            <p:nvPr/>
          </p:nvSpPr>
          <p:spPr>
            <a:xfrm rot="10800000" flipV="1">
              <a:off x="936204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color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rot="10800000" flipV="1">
              <a:off x="1512268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512268" y="1196752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 flipV="1">
              <a:off x="936204" y="1196752"/>
              <a:ext cx="1152127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752628" y="1196751"/>
            <a:ext cx="936104" cy="351657"/>
            <a:chOff x="4752628" y="1196751"/>
            <a:chExt cx="936104" cy="351657"/>
          </a:xfrm>
        </p:grpSpPr>
        <p:sp>
          <p:nvSpPr>
            <p:cNvPr id="9" name="직사각형 8"/>
            <p:cNvSpPr/>
            <p:nvPr/>
          </p:nvSpPr>
          <p:spPr>
            <a:xfrm rot="10800000" flipV="1">
              <a:off x="4752628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0800000" flipV="1">
              <a:off x="5328692" y="1196751"/>
              <a:ext cx="360040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이등변 삼각형 15"/>
            <p:cNvSpPr/>
            <p:nvPr/>
          </p:nvSpPr>
          <p:spPr>
            <a:xfrm>
              <a:off x="5447592" y="1220198"/>
              <a:ext cx="144016" cy="14401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flipV="1">
              <a:off x="5449262" y="1409437"/>
              <a:ext cx="144016" cy="11218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 flipV="1">
              <a:off x="4752628" y="1196752"/>
              <a:ext cx="93610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화살표 연결선 29"/>
          <p:cNvCxnSpPr>
            <a:stCxn id="24" idx="0"/>
          </p:cNvCxnSpPr>
          <p:nvPr/>
        </p:nvCxnSpPr>
        <p:spPr>
          <a:xfrm flipV="1">
            <a:off x="1512267" y="836712"/>
            <a:ext cx="144017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40260" y="476672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TPannel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808412" y="1196752"/>
            <a:ext cx="936104" cy="351656"/>
            <a:chOff x="2808412" y="1196752"/>
            <a:chExt cx="936104" cy="351656"/>
          </a:xfrm>
        </p:grpSpPr>
        <p:grpSp>
          <p:nvGrpSpPr>
            <p:cNvPr id="27" name="그룹 26"/>
            <p:cNvGrpSpPr/>
            <p:nvPr/>
          </p:nvGrpSpPr>
          <p:grpSpPr>
            <a:xfrm>
              <a:off x="2808412" y="1196752"/>
              <a:ext cx="936104" cy="351656"/>
              <a:chOff x="2808412" y="1196751"/>
              <a:chExt cx="936104" cy="351656"/>
            </a:xfrm>
          </p:grpSpPr>
          <p:sp>
            <p:nvSpPr>
              <p:cNvPr id="7" name="직사각형 6"/>
              <p:cNvSpPr/>
              <p:nvPr/>
            </p:nvSpPr>
            <p:spPr>
              <a:xfrm rot="10800000" flipV="1">
                <a:off x="2808412" y="1196751"/>
                <a:ext cx="576064" cy="351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 flipV="1">
                <a:off x="3384476" y="1196751"/>
                <a:ext cx="360040" cy="351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이등변 삼각형 17"/>
              <p:cNvSpPr/>
              <p:nvPr/>
            </p:nvSpPr>
            <p:spPr>
              <a:xfrm>
                <a:off x="3479930" y="1220198"/>
                <a:ext cx="144016" cy="14401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이등변 삼각형 18"/>
              <p:cNvSpPr/>
              <p:nvPr/>
            </p:nvSpPr>
            <p:spPr>
              <a:xfrm flipV="1">
                <a:off x="3481600" y="1409437"/>
                <a:ext cx="144016" cy="11218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 rot="10800000" flipV="1">
              <a:off x="2808412" y="1196752"/>
              <a:ext cx="93610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직선 화살표 연결선 37"/>
          <p:cNvCxnSpPr>
            <a:stCxn id="35" idx="0"/>
          </p:cNvCxnSpPr>
          <p:nvPr/>
        </p:nvCxnSpPr>
        <p:spPr>
          <a:xfrm flipV="1">
            <a:off x="3276464" y="836712"/>
            <a:ext cx="1080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52428" y="47667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TSpinEdit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5220680" y="836712"/>
            <a:ext cx="1080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96644" y="47667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TSpinEdit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1296244" y="2492896"/>
            <a:ext cx="1440160" cy="13681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240460" y="2852936"/>
            <a:ext cx="4880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마우스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r>
              <a:rPr lang="en-US" altLang="ko-KR" dirty="0" smtClean="0"/>
              <a:t>Size</a:t>
            </a:r>
            <a:r>
              <a:rPr lang="ko-KR" altLang="en-US" dirty="0" smtClean="0"/>
              <a:t>를 반지름으로 하는 원이 생성되고 </a:t>
            </a:r>
            <a:endParaRPr lang="en-US" altLang="ko-KR" dirty="0" smtClean="0"/>
          </a:p>
          <a:p>
            <a:r>
              <a:rPr lang="en-US" altLang="ko-KR" dirty="0" smtClean="0"/>
              <a:t>Interval </a:t>
            </a:r>
            <a:r>
              <a:rPr lang="ko-KR" altLang="en-US" dirty="0" smtClean="0"/>
              <a:t>만큼의 시간이 지난후 원이 사라진다</a:t>
            </a:r>
            <a:r>
              <a:rPr lang="en-US" altLang="ko-KR" dirty="0" smtClean="0"/>
              <a:t>.</a:t>
            </a:r>
          </a:p>
        </p:txBody>
      </p:sp>
      <p:cxnSp>
        <p:nvCxnSpPr>
          <p:cNvPr id="45" name="직선 화살표 연결선 44"/>
          <p:cNvCxnSpPr>
            <a:stCxn id="43" idx="1"/>
            <a:endCxn id="42" idx="6"/>
          </p:cNvCxnSpPr>
          <p:nvPr/>
        </p:nvCxnSpPr>
        <p:spPr>
          <a:xfrm flipH="1" flipV="1">
            <a:off x="2736404" y="3176972"/>
            <a:ext cx="504056" cy="13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208</Words>
  <Application>Microsoft Office PowerPoint</Application>
  <PresentationFormat>사용자 지정</PresentationFormat>
  <Paragraphs>65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354</cp:revision>
  <dcterms:created xsi:type="dcterms:W3CDTF">2019-01-20T23:07:08Z</dcterms:created>
  <dcterms:modified xsi:type="dcterms:W3CDTF">2019-01-23T09:45:31Z</dcterms:modified>
</cp:coreProperties>
</file>