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44" y="-96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9595-85B9-45FA-8361-8454E9D3F86D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9D4A-56D9-43DB-B733-7D1CE7A5D3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30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6" y="274643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1" y="274643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406905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1" y="1600205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1600205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3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5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3" y="1435103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5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5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5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5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5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5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5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20"/>
          <p:cNvGrpSpPr/>
          <p:nvPr/>
        </p:nvGrpSpPr>
        <p:grpSpPr>
          <a:xfrm>
            <a:off x="6480821" y="188645"/>
            <a:ext cx="5688633" cy="6264693"/>
            <a:chOff x="4926748" y="1481013"/>
            <a:chExt cx="1837130" cy="862680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4926748" y="1481013"/>
              <a:ext cx="1837130" cy="862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4926750" y="1481013"/>
              <a:ext cx="1837128" cy="39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RemoveStudent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241460" y="603847"/>
            <a:ext cx="13544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^</a:t>
            </a:r>
            <a:r>
              <a:rPr lang="en-US" altLang="ko-KR" sz="1400" err="1" smtClean="0"/>
              <a:t>GradeData</a:t>
            </a:r>
            <a:r>
              <a:rPr lang="en-US" altLang="ko-KR" sz="1400" smtClean="0"/>
              <a:t>=(</a:t>
            </a:r>
            <a:endParaRPr lang="ko-KR" altLang="en-US" sz="1400" smtClean="0"/>
          </a:p>
          <a:p>
            <a:r>
              <a:rPr lang="en-US" altLang="ko-KR" sz="1400" smtClean="0"/>
              <a:t>Name : String</a:t>
            </a:r>
          </a:p>
          <a:p>
            <a:r>
              <a:rPr lang="en-US" altLang="ko-KR" sz="1400" err="1" smtClean="0"/>
              <a:t>Kor</a:t>
            </a:r>
            <a:r>
              <a:rPr lang="en-US" altLang="ko-KR" sz="1400" smtClean="0"/>
              <a:t> : </a:t>
            </a:r>
            <a:r>
              <a:rPr lang="en-US" altLang="ko-KR" sz="1400" err="1" smtClean="0"/>
              <a:t>Int</a:t>
            </a:r>
            <a:endParaRPr lang="en-US" altLang="ko-KR" sz="1400" smtClean="0"/>
          </a:p>
          <a:p>
            <a:r>
              <a:rPr lang="en-US" altLang="ko-KR" sz="1400" smtClean="0"/>
              <a:t>Eng : </a:t>
            </a:r>
            <a:r>
              <a:rPr lang="en-US" altLang="ko-KR" sz="1400" err="1" smtClean="0"/>
              <a:t>Int</a:t>
            </a:r>
            <a:endParaRPr lang="en-US" altLang="ko-KR" sz="1400" smtClean="0"/>
          </a:p>
          <a:p>
            <a:r>
              <a:rPr lang="en-US" altLang="ko-KR" sz="1400" smtClean="0"/>
              <a:t>Math : </a:t>
            </a:r>
            <a:r>
              <a:rPr lang="en-US" altLang="ko-KR" sz="1400" err="1" smtClean="0"/>
              <a:t>Int</a:t>
            </a:r>
            <a:endParaRPr lang="en-US" altLang="ko-KR" sz="1400" smtClean="0"/>
          </a:p>
          <a:p>
            <a:r>
              <a:rPr lang="en-US" altLang="ko-KR" sz="1400" smtClean="0"/>
              <a:t>Aver : Double)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50615" y="0"/>
            <a:ext cx="285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StudentArray</a:t>
            </a:r>
            <a:r>
              <a:rPr lang="en-US" altLang="ko-KR" sz="1400" smtClean="0"/>
              <a:t> array of </a:t>
            </a:r>
            <a:r>
              <a:rPr lang="en-US" altLang="ko-KR" sz="1400" err="1" smtClean="0"/>
              <a:t>GradeData</a:t>
            </a:r>
            <a:endParaRPr lang="en-US" altLang="ko-KR" sz="1400" smtClean="0"/>
          </a:p>
          <a:p>
            <a:r>
              <a:rPr lang="en-US" altLang="ko-KR" sz="1400" err="1" smtClean="0"/>
              <a:t>AverageArray</a:t>
            </a:r>
            <a:r>
              <a:rPr lang="en-US" altLang="ko-KR" sz="1400" smtClean="0"/>
              <a:t>[4] of Double</a:t>
            </a:r>
          </a:p>
        </p:txBody>
      </p:sp>
      <p:grpSp>
        <p:nvGrpSpPr>
          <p:cNvPr id="4" name="그룹 20"/>
          <p:cNvGrpSpPr/>
          <p:nvPr/>
        </p:nvGrpSpPr>
        <p:grpSpPr>
          <a:xfrm>
            <a:off x="72009" y="116634"/>
            <a:ext cx="6336804" cy="6408711"/>
            <a:chOff x="4637387" y="1484784"/>
            <a:chExt cx="2828925" cy="2803595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7" y="1484784"/>
              <a:ext cx="2828925" cy="2803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AddStudent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String,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aKor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aEng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aMath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" name="순서도: 수행의 시작/종료 6"/>
          <p:cNvSpPr/>
          <p:nvPr/>
        </p:nvSpPr>
        <p:spPr>
          <a:xfrm>
            <a:off x="1535672" y="548679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32348" y="3225819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3816524" y="2852935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115733" y="476671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/>
              <a:t>aRecord</a:t>
            </a:r>
            <a:r>
              <a:rPr lang="en-US" altLang="ko-KR" sz="1000" smtClean="0"/>
              <a:t> : </a:t>
            </a:r>
            <a:r>
              <a:rPr lang="en-US" altLang="ko-KR" sz="1000" err="1" smtClean="0"/>
              <a:t>GradeData</a:t>
            </a:r>
            <a:endParaRPr lang="en-US" altLang="ko-KR" sz="1000" smtClean="0"/>
          </a:p>
          <a:p>
            <a:r>
              <a:rPr lang="en-US" altLang="ko-KR" sz="1000" err="1" smtClean="0"/>
              <a:t>i</a:t>
            </a:r>
            <a:r>
              <a:rPr lang="en-US" altLang="ko-KR" sz="1000" smtClean="0"/>
              <a:t> : </a:t>
            </a:r>
            <a:r>
              <a:rPr lang="en-US" altLang="ko-KR" sz="1000" err="1" smtClean="0"/>
              <a:t>Int</a:t>
            </a:r>
            <a:endParaRPr lang="en-US" altLang="ko-KR" sz="1000" smtClean="0"/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152228" y="980728"/>
            <a:ext cx="306214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aRocord.Name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r>
              <a:rPr lang="en-US" altLang="ko-KR" sz="100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aRocord.Kor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aKor</a:t>
            </a:r>
            <a:r>
              <a:rPr lang="en-US" altLang="ko-KR" sz="100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aRocord.Name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aEng</a:t>
            </a:r>
            <a:r>
              <a:rPr lang="en-US" altLang="ko-KR" sz="100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aRocord.Name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aMath</a:t>
            </a:r>
            <a:r>
              <a:rPr lang="en-US" altLang="ko-KR" sz="100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aRocord.Name</a:t>
            </a:r>
            <a:r>
              <a:rPr lang="en-US" altLang="ko-KR" sz="1000" smtClean="0">
                <a:solidFill>
                  <a:schemeClr val="tx1"/>
                </a:solidFill>
              </a:rPr>
              <a:t> = (</a:t>
            </a:r>
            <a:r>
              <a:rPr lang="en-US" altLang="ko-KR" sz="1000" err="1" smtClean="0">
                <a:solidFill>
                  <a:schemeClr val="tx1"/>
                </a:solidFill>
              </a:rPr>
              <a:t>aKor+aEng+aMath</a:t>
            </a:r>
            <a:r>
              <a:rPr lang="en-US" altLang="ko-KR" sz="1000" smtClean="0">
                <a:solidFill>
                  <a:schemeClr val="tx1"/>
                </a:solidFill>
              </a:rPr>
              <a:t>)/3</a:t>
            </a: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144116" y="4509119"/>
            <a:ext cx="2846116" cy="50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StudentArray,Length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)+1)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[Length(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) -1]= </a:t>
            </a:r>
            <a:r>
              <a:rPr lang="en-US" altLang="ko-KR" sz="1000" err="1" smtClean="0">
                <a:solidFill>
                  <a:schemeClr val="tx1"/>
                </a:solidFill>
              </a:rPr>
              <a:t>aRecord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044753" y="2492896"/>
            <a:ext cx="3275828" cy="1152128"/>
            <a:chOff x="-3169516" y="2060848"/>
            <a:chExt cx="3275828" cy="1152128"/>
          </a:xfrm>
        </p:grpSpPr>
        <p:sp>
          <p:nvSpPr>
            <p:cNvPr id="52" name="직사각형 51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=0 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Length[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StudentArray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],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56" name="순서도: 판단 55"/>
          <p:cNvSpPr/>
          <p:nvPr/>
        </p:nvSpPr>
        <p:spPr>
          <a:xfrm>
            <a:off x="1296245" y="2852935"/>
            <a:ext cx="2787448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 rot="10800000" flipV="1">
            <a:off x="3208834" y="3212975"/>
            <a:ext cx="1039738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5" name="순서도: 판단 164"/>
          <p:cNvSpPr/>
          <p:nvPr/>
        </p:nvSpPr>
        <p:spPr>
          <a:xfrm>
            <a:off x="1296245" y="3933055"/>
            <a:ext cx="2787448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 rot="10800000" flipV="1">
            <a:off x="3024436" y="4509119"/>
            <a:ext cx="1906412" cy="50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 = </a:t>
            </a:r>
            <a:r>
              <a:rPr lang="en-US" altLang="ko-KR" sz="1000" err="1" smtClean="0">
                <a:solidFill>
                  <a:schemeClr val="tx1"/>
                </a:solidFill>
              </a:rPr>
              <a:t>aRecord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7" name="순서도: 수행의 시작/종료 166"/>
          <p:cNvSpPr/>
          <p:nvPr/>
        </p:nvSpPr>
        <p:spPr>
          <a:xfrm>
            <a:off x="1621449" y="6165304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>
            <a:stCxn id="7" idx="2"/>
            <a:endCxn id="41" idx="0"/>
          </p:cNvCxnSpPr>
          <p:nvPr/>
        </p:nvCxnSpPr>
        <p:spPr>
          <a:xfrm>
            <a:off x="2676098" y="836712"/>
            <a:ext cx="7200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41" idx="2"/>
            <a:endCxn id="342" idx="0"/>
          </p:cNvCxnSpPr>
          <p:nvPr/>
        </p:nvCxnSpPr>
        <p:spPr>
          <a:xfrm flipH="1">
            <a:off x="2670214" y="1844824"/>
            <a:ext cx="130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53" idx="2"/>
            <a:endCxn id="165" idx="0"/>
          </p:cNvCxnSpPr>
          <p:nvPr/>
        </p:nvCxnSpPr>
        <p:spPr>
          <a:xfrm>
            <a:off x="2682666" y="3645026"/>
            <a:ext cx="7302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43" idx="2"/>
            <a:endCxn id="267" idx="0"/>
          </p:cNvCxnSpPr>
          <p:nvPr/>
        </p:nvCxnSpPr>
        <p:spPr>
          <a:xfrm rot="16200000" flipH="1">
            <a:off x="1978871" y="4600030"/>
            <a:ext cx="362941" cy="1186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66" idx="2"/>
            <a:endCxn id="267" idx="0"/>
          </p:cNvCxnSpPr>
          <p:nvPr/>
        </p:nvCxnSpPr>
        <p:spPr>
          <a:xfrm rot="5400000">
            <a:off x="3184106" y="4581129"/>
            <a:ext cx="362941" cy="1224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52" idx="2"/>
            <a:endCxn id="56" idx="0"/>
          </p:cNvCxnSpPr>
          <p:nvPr/>
        </p:nvCxnSpPr>
        <p:spPr>
          <a:xfrm>
            <a:off x="2683298" y="2727216"/>
            <a:ext cx="6670" cy="12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56" idx="2"/>
            <a:endCxn id="53" idx="2"/>
          </p:cNvCxnSpPr>
          <p:nvPr/>
        </p:nvCxnSpPr>
        <p:spPr>
          <a:xfrm flipH="1">
            <a:off x="2682666" y="3225999"/>
            <a:ext cx="7302" cy="419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hape 189"/>
          <p:cNvCxnSpPr>
            <a:stCxn id="56" idx="3"/>
            <a:endCxn id="164" idx="0"/>
          </p:cNvCxnSpPr>
          <p:nvPr/>
        </p:nvCxnSpPr>
        <p:spPr>
          <a:xfrm flipH="1">
            <a:off x="3728704" y="3039468"/>
            <a:ext cx="354989" cy="173509"/>
          </a:xfrm>
          <a:prstGeom prst="bentConnector4">
            <a:avLst>
              <a:gd name="adj1" fmla="val -7809"/>
              <a:gd name="adj2" fmla="val 518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순서도: 수행의 시작/종료 193"/>
          <p:cNvSpPr/>
          <p:nvPr/>
        </p:nvSpPr>
        <p:spPr>
          <a:xfrm>
            <a:off x="8147834" y="548681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8850535" y="2721764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196" name="TextBox 195"/>
          <p:cNvSpPr txBox="1"/>
          <p:nvPr/>
        </p:nvSpPr>
        <p:spPr>
          <a:xfrm>
            <a:off x="10434711" y="234888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grpSp>
        <p:nvGrpSpPr>
          <p:cNvPr id="197" name="그룹 196"/>
          <p:cNvGrpSpPr/>
          <p:nvPr/>
        </p:nvGrpSpPr>
        <p:grpSpPr>
          <a:xfrm>
            <a:off x="7669488" y="1988840"/>
            <a:ext cx="3275828" cy="1152128"/>
            <a:chOff x="-3169516" y="2060848"/>
            <a:chExt cx="3275828" cy="1152128"/>
          </a:xfrm>
        </p:grpSpPr>
        <p:sp>
          <p:nvSpPr>
            <p:cNvPr id="198" name="직사각형 197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aArrayEnd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00" name="순서도: 판단 199"/>
          <p:cNvSpPr/>
          <p:nvPr/>
        </p:nvSpPr>
        <p:spPr>
          <a:xfrm>
            <a:off x="7914431" y="2348880"/>
            <a:ext cx="2787448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 rot="10800000" flipV="1">
            <a:off x="9827021" y="2708920"/>
            <a:ext cx="1039738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02" name="직선 화살표 연결선 201"/>
          <p:cNvCxnSpPr>
            <a:stCxn id="198" idx="2"/>
            <a:endCxn id="200" idx="0"/>
          </p:cNvCxnSpPr>
          <p:nvPr/>
        </p:nvCxnSpPr>
        <p:spPr>
          <a:xfrm>
            <a:off x="9308034" y="2223158"/>
            <a:ext cx="121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200" idx="2"/>
            <a:endCxn id="199" idx="2"/>
          </p:cNvCxnSpPr>
          <p:nvPr/>
        </p:nvCxnSpPr>
        <p:spPr>
          <a:xfrm flipH="1">
            <a:off x="9307402" y="2721942"/>
            <a:ext cx="753" cy="41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hape 203"/>
          <p:cNvCxnSpPr>
            <a:stCxn id="200" idx="3"/>
            <a:endCxn id="201" idx="0"/>
          </p:cNvCxnSpPr>
          <p:nvPr/>
        </p:nvCxnSpPr>
        <p:spPr>
          <a:xfrm flipH="1">
            <a:off x="10346890" y="2535413"/>
            <a:ext cx="354989" cy="173509"/>
          </a:xfrm>
          <a:prstGeom prst="bentConnector4">
            <a:avLst>
              <a:gd name="adj1" fmla="val -7809"/>
              <a:gd name="adj2" fmla="val 66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순서도: 판단 205"/>
          <p:cNvSpPr/>
          <p:nvPr/>
        </p:nvSpPr>
        <p:spPr>
          <a:xfrm>
            <a:off x="8448235" y="3276275"/>
            <a:ext cx="1739828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</a:t>
            </a:r>
            <a:r>
              <a:rPr lang="en-US" altLang="ko-KR" sz="1000" err="1" smtClean="0">
                <a:solidFill>
                  <a:schemeClr val="tx1"/>
                </a:solidFill>
              </a:rPr>
              <a:t>aArrayEnd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152228" y="3933057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10" name="TextBox 209"/>
          <p:cNvSpPr txBox="1"/>
          <p:nvPr/>
        </p:nvSpPr>
        <p:spPr>
          <a:xfrm>
            <a:off x="3973114" y="393305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11" name="TextBox 210"/>
          <p:cNvSpPr txBox="1"/>
          <p:nvPr/>
        </p:nvSpPr>
        <p:spPr>
          <a:xfrm>
            <a:off x="8315856" y="3284984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12" name="TextBox 211"/>
          <p:cNvSpPr txBox="1"/>
          <p:nvPr/>
        </p:nvSpPr>
        <p:spPr>
          <a:xfrm>
            <a:off x="10116056" y="3212977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14" name="직사각형 213"/>
          <p:cNvSpPr/>
          <p:nvPr/>
        </p:nvSpPr>
        <p:spPr>
          <a:xfrm rot="10800000" flipV="1">
            <a:off x="7235736" y="4738166"/>
            <a:ext cx="3672408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en-US" altLang="ko-KR" sz="1000" err="1" smtClean="0">
                <a:solidFill>
                  <a:schemeClr val="tx1"/>
                </a:solidFill>
              </a:rPr>
              <a:t>aArrayEnd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16" name="직선 화살표 연결선 215"/>
          <p:cNvCxnSpPr>
            <a:stCxn id="199" idx="2"/>
            <a:endCxn id="206" idx="0"/>
          </p:cNvCxnSpPr>
          <p:nvPr/>
        </p:nvCxnSpPr>
        <p:spPr>
          <a:xfrm>
            <a:off x="9307401" y="3140970"/>
            <a:ext cx="10748" cy="135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순서도: 판단 217"/>
          <p:cNvSpPr/>
          <p:nvPr/>
        </p:nvSpPr>
        <p:spPr>
          <a:xfrm>
            <a:off x="9179951" y="3777995"/>
            <a:ext cx="2675932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aRrayEnd</a:t>
            </a:r>
            <a:r>
              <a:rPr lang="en-US" altLang="ko-KR" sz="1000" smtClean="0">
                <a:solidFill>
                  <a:schemeClr val="tx1"/>
                </a:solidFill>
              </a:rPr>
              <a:t>]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0" name="Shape 219"/>
          <p:cNvCxnSpPr>
            <a:stCxn id="206" idx="3"/>
            <a:endCxn id="218" idx="0"/>
          </p:cNvCxnSpPr>
          <p:nvPr/>
        </p:nvCxnSpPr>
        <p:spPr>
          <a:xfrm>
            <a:off x="10188063" y="3462806"/>
            <a:ext cx="329854" cy="3151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0620112" y="421319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cxnSp>
        <p:nvCxnSpPr>
          <p:cNvPr id="224" name="꺾인 연결선 223"/>
          <p:cNvCxnSpPr>
            <a:stCxn id="218" idx="2"/>
            <a:endCxn id="214" idx="0"/>
          </p:cNvCxnSpPr>
          <p:nvPr/>
        </p:nvCxnSpPr>
        <p:spPr>
          <a:xfrm rot="5400000">
            <a:off x="9501375" y="3721623"/>
            <a:ext cx="587109" cy="1445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 rot="10800000" flipV="1">
            <a:off x="6803687" y="3874070"/>
            <a:ext cx="230425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]=Student[</a:t>
            </a:r>
            <a:r>
              <a:rPr lang="en-US" altLang="ko-KR" sz="1000" err="1" smtClean="0">
                <a:solidFill>
                  <a:schemeClr val="tx1"/>
                </a:solidFill>
              </a:rPr>
              <a:t>aArrayEnd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543807" y="476675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/>
              <a:t>i</a:t>
            </a:r>
            <a:r>
              <a:rPr lang="en-US" altLang="ko-KR" sz="1000" smtClean="0"/>
              <a:t>, </a:t>
            </a:r>
            <a:r>
              <a:rPr lang="en-US" altLang="ko-KR" sz="1000" err="1" smtClean="0"/>
              <a:t>aArrayEnd</a:t>
            </a:r>
            <a:r>
              <a:rPr lang="en-US" altLang="ko-KR" sz="1000" smtClean="0"/>
              <a:t> : </a:t>
            </a:r>
            <a:r>
              <a:rPr lang="en-US" altLang="ko-KR" sz="1000" err="1" smtClean="0"/>
              <a:t>Int</a:t>
            </a:r>
            <a:endParaRPr lang="en-US" altLang="ko-KR" sz="1000" smtClean="0"/>
          </a:p>
        </p:txBody>
      </p:sp>
      <p:sp>
        <p:nvSpPr>
          <p:cNvPr id="229" name="직사각형 228"/>
          <p:cNvSpPr/>
          <p:nvPr/>
        </p:nvSpPr>
        <p:spPr>
          <a:xfrm rot="10800000" flipV="1">
            <a:off x="7848972" y="1556792"/>
            <a:ext cx="28803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aArrayEnd</a:t>
            </a:r>
            <a:r>
              <a:rPr lang="en-US" altLang="ko-KR" sz="1000" smtClean="0">
                <a:solidFill>
                  <a:schemeClr val="tx1"/>
                </a:solidFill>
              </a:rPr>
              <a:t>  = Length(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)-1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37" name="Shape 236"/>
          <p:cNvCxnSpPr>
            <a:stCxn id="206" idx="1"/>
            <a:endCxn id="227" idx="0"/>
          </p:cNvCxnSpPr>
          <p:nvPr/>
        </p:nvCxnSpPr>
        <p:spPr>
          <a:xfrm rot="10800000" flipV="1">
            <a:off x="7955816" y="3462806"/>
            <a:ext cx="492420" cy="411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227" idx="2"/>
            <a:endCxn id="214" idx="0"/>
          </p:cNvCxnSpPr>
          <p:nvPr/>
        </p:nvCxnSpPr>
        <p:spPr>
          <a:xfrm rot="16200000" flipH="1">
            <a:off x="8198988" y="3865215"/>
            <a:ext cx="629778" cy="1116124"/>
          </a:xfrm>
          <a:prstGeom prst="bentConnector3">
            <a:avLst>
              <a:gd name="adj1" fmla="val 54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1784812" y="3781145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cxnSp>
        <p:nvCxnSpPr>
          <p:cNvPr id="260" name="직선 화살표 연결선 259"/>
          <p:cNvCxnSpPr>
            <a:stCxn id="194" idx="2"/>
            <a:endCxn id="316" idx="0"/>
          </p:cNvCxnSpPr>
          <p:nvPr/>
        </p:nvCxnSpPr>
        <p:spPr>
          <a:xfrm flipH="1">
            <a:off x="9286242" y="836713"/>
            <a:ext cx="2020" cy="1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>
            <a:stCxn id="229" idx="2"/>
            <a:endCxn id="199" idx="0"/>
          </p:cNvCxnSpPr>
          <p:nvPr/>
        </p:nvCxnSpPr>
        <p:spPr>
          <a:xfrm>
            <a:off x="9289133" y="1791110"/>
            <a:ext cx="18269" cy="19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순서도: 수행의 시작/종료 262"/>
          <p:cNvSpPr/>
          <p:nvPr/>
        </p:nvSpPr>
        <p:spPr>
          <a:xfrm>
            <a:off x="8398910" y="602128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 rot="10800000" flipV="1">
            <a:off x="1800301" y="5374666"/>
            <a:ext cx="1906412" cy="358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Operate()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72" name="직선 화살표 연결선 271"/>
          <p:cNvCxnSpPr>
            <a:stCxn id="267" idx="2"/>
            <a:endCxn id="167" idx="0"/>
          </p:cNvCxnSpPr>
          <p:nvPr/>
        </p:nvCxnSpPr>
        <p:spPr>
          <a:xfrm>
            <a:off x="2753507" y="5733256"/>
            <a:ext cx="83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 rot="10800000" flipV="1">
            <a:off x="8569052" y="5302658"/>
            <a:ext cx="1906412" cy="358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Operate()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82" name="직선 화살표 연결선 281"/>
          <p:cNvCxnSpPr>
            <a:stCxn id="280" idx="2"/>
            <a:endCxn id="263" idx="0"/>
          </p:cNvCxnSpPr>
          <p:nvPr/>
        </p:nvCxnSpPr>
        <p:spPr>
          <a:xfrm>
            <a:off x="9522258" y="5661249"/>
            <a:ext cx="17078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꺾인 연결선 283"/>
          <p:cNvCxnSpPr>
            <a:stCxn id="214" idx="2"/>
            <a:endCxn id="280" idx="0"/>
          </p:cNvCxnSpPr>
          <p:nvPr/>
        </p:nvCxnSpPr>
        <p:spPr>
          <a:xfrm rot="16200000" flipH="1">
            <a:off x="9132012" y="4912412"/>
            <a:ext cx="330172" cy="4503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>
            <a:stCxn id="165" idx="1"/>
          </p:cNvCxnSpPr>
          <p:nvPr/>
        </p:nvCxnSpPr>
        <p:spPr>
          <a:xfrm>
            <a:off x="1296244" y="4119586"/>
            <a:ext cx="0" cy="38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165" idx="3"/>
          </p:cNvCxnSpPr>
          <p:nvPr/>
        </p:nvCxnSpPr>
        <p:spPr>
          <a:xfrm>
            <a:off x="4083692" y="4119586"/>
            <a:ext cx="20864" cy="38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순서도: 판단 315"/>
          <p:cNvSpPr/>
          <p:nvPr/>
        </p:nvSpPr>
        <p:spPr>
          <a:xfrm>
            <a:off x="7632949" y="980728"/>
            <a:ext cx="3306586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 = null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19" name="직선 화살표 연결선 318"/>
          <p:cNvCxnSpPr>
            <a:stCxn id="316" idx="2"/>
            <a:endCxn id="229" idx="0"/>
          </p:cNvCxnSpPr>
          <p:nvPr/>
        </p:nvCxnSpPr>
        <p:spPr>
          <a:xfrm>
            <a:off x="9286242" y="1353790"/>
            <a:ext cx="2891" cy="203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9289132" y="1340769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10741866" y="97085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cxnSp>
        <p:nvCxnSpPr>
          <p:cNvPr id="332" name="꺾인 연결선 331"/>
          <p:cNvCxnSpPr>
            <a:stCxn id="256" idx="2"/>
            <a:endCxn id="263" idx="0"/>
          </p:cNvCxnSpPr>
          <p:nvPr/>
        </p:nvCxnSpPr>
        <p:spPr>
          <a:xfrm rot="5400000">
            <a:off x="9669811" y="3804559"/>
            <a:ext cx="2086255" cy="2347202"/>
          </a:xfrm>
          <a:prstGeom prst="bentConnector3">
            <a:avLst>
              <a:gd name="adj1" fmla="val 87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hape 336"/>
          <p:cNvCxnSpPr>
            <a:stCxn id="316" idx="3"/>
            <a:endCxn id="263" idx="0"/>
          </p:cNvCxnSpPr>
          <p:nvPr/>
        </p:nvCxnSpPr>
        <p:spPr>
          <a:xfrm flipH="1">
            <a:off x="9539337" y="1167261"/>
            <a:ext cx="1400198" cy="4854029"/>
          </a:xfrm>
          <a:prstGeom prst="bentConnector4">
            <a:avLst>
              <a:gd name="adj1" fmla="val -80706"/>
              <a:gd name="adj2" fmla="val 96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순서도: 판단 341"/>
          <p:cNvSpPr/>
          <p:nvPr/>
        </p:nvSpPr>
        <p:spPr>
          <a:xfrm>
            <a:off x="1451896" y="1988840"/>
            <a:ext cx="2436636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fStudentArray</a:t>
            </a:r>
            <a:r>
              <a:rPr lang="en-US" altLang="ko-KR" sz="1000" smtClean="0">
                <a:solidFill>
                  <a:schemeClr val="tx1"/>
                </a:solidFill>
              </a:rPr>
              <a:t> =null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2304356" y="2348881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46" name="TextBox 345"/>
          <p:cNvSpPr txBox="1"/>
          <p:nvPr/>
        </p:nvSpPr>
        <p:spPr>
          <a:xfrm>
            <a:off x="3816524" y="198884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49" name="직사각형 348"/>
          <p:cNvSpPr/>
          <p:nvPr/>
        </p:nvSpPr>
        <p:spPr>
          <a:xfrm rot="10800000" flipV="1">
            <a:off x="4464596" y="2780928"/>
            <a:ext cx="1906412" cy="50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smtClean="0">
                <a:solidFill>
                  <a:schemeClr val="tx1"/>
                </a:solidFill>
              </a:rPr>
              <a:t>(StudentArray,1)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0" name="직사각형 349"/>
          <p:cNvSpPr/>
          <p:nvPr/>
        </p:nvSpPr>
        <p:spPr>
          <a:xfrm rot="10800000" flipV="1">
            <a:off x="4464596" y="3573016"/>
            <a:ext cx="1906412" cy="50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[0] = </a:t>
            </a:r>
            <a:r>
              <a:rPr lang="en-US" altLang="ko-KR" sz="1000" err="1" smtClean="0">
                <a:solidFill>
                  <a:schemeClr val="tx1"/>
                </a:solidFill>
              </a:rPr>
              <a:t>aRecore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52" name="꺾인 연결선 351"/>
          <p:cNvCxnSpPr>
            <a:stCxn id="342" idx="2"/>
            <a:endCxn id="53" idx="0"/>
          </p:cNvCxnSpPr>
          <p:nvPr/>
        </p:nvCxnSpPr>
        <p:spPr>
          <a:xfrm rot="16200000" flipH="1">
            <a:off x="2610943" y="2421174"/>
            <a:ext cx="130994" cy="12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꺾인 연결선 353"/>
          <p:cNvCxnSpPr>
            <a:stCxn id="346" idx="2"/>
            <a:endCxn id="349" idx="0"/>
          </p:cNvCxnSpPr>
          <p:nvPr/>
        </p:nvCxnSpPr>
        <p:spPr>
          <a:xfrm rot="16200000" flipH="1">
            <a:off x="4348926" y="1712052"/>
            <a:ext cx="638200" cy="1499552"/>
          </a:xfrm>
          <a:prstGeom prst="bentConnector3">
            <a:avLst>
              <a:gd name="adj1" fmla="val 365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/>
          <p:cNvCxnSpPr>
            <a:stCxn id="349" idx="2"/>
            <a:endCxn id="350" idx="0"/>
          </p:cNvCxnSpPr>
          <p:nvPr/>
        </p:nvCxnSpPr>
        <p:spPr>
          <a:xfrm>
            <a:off x="5417802" y="3283534"/>
            <a:ext cx="0" cy="28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꺾인 연결선 357"/>
          <p:cNvCxnSpPr>
            <a:stCxn id="350" idx="2"/>
            <a:endCxn id="167" idx="0"/>
          </p:cNvCxnSpPr>
          <p:nvPr/>
        </p:nvCxnSpPr>
        <p:spPr>
          <a:xfrm rot="5400000">
            <a:off x="3044998" y="3792501"/>
            <a:ext cx="2089682" cy="2655927"/>
          </a:xfrm>
          <a:prstGeom prst="bentConnector3">
            <a:avLst>
              <a:gd name="adj1" fmla="val 858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rot="10800000" flipV="1">
            <a:off x="432149" y="404666"/>
            <a:ext cx="5688632" cy="6120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32151" y="404664"/>
            <a:ext cx="568863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err="1" smtClean="0">
                <a:solidFill>
                  <a:schemeClr val="tx1"/>
                </a:solidFill>
              </a:rPr>
              <a:t>OperateAverage</a:t>
            </a:r>
            <a:r>
              <a:rPr lang="en-US" altLang="ko-KR" sz="1200" smtClean="0">
                <a:solidFill>
                  <a:schemeClr val="tx1"/>
                </a:solidFill>
              </a:rPr>
              <a:t>()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 rot="10800000" flipV="1">
            <a:off x="6624837" y="548680"/>
            <a:ext cx="4968552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0800000" flipV="1">
            <a:off x="6624839" y="548682"/>
            <a:ext cx="4968548" cy="36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err="1" smtClean="0">
                <a:solidFill>
                  <a:schemeClr val="tx1"/>
                </a:solidFill>
              </a:rPr>
              <a:t>DoOuput</a:t>
            </a:r>
            <a:r>
              <a:rPr lang="en-US" altLang="ko-KR" sz="1200" smtClean="0">
                <a:solidFill>
                  <a:schemeClr val="tx1"/>
                </a:solidFill>
              </a:rPr>
              <a:t>()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72" name="그룹 56"/>
          <p:cNvGrpSpPr/>
          <p:nvPr/>
        </p:nvGrpSpPr>
        <p:grpSpPr>
          <a:xfrm>
            <a:off x="936205" y="3140966"/>
            <a:ext cx="4104456" cy="1152128"/>
            <a:chOff x="-3169516" y="2060847"/>
            <a:chExt cx="3275828" cy="945302"/>
          </a:xfrm>
        </p:grpSpPr>
        <p:sp>
          <p:nvSpPr>
            <p:cNvPr id="73" name="직사각형 72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=0,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Length[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StudentArray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],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rot="10800000" flipV="1">
              <a:off x="-3169516" y="2060847"/>
              <a:ext cx="3275828" cy="94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32148" y="692699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/>
              <a:t>aSumKor</a:t>
            </a:r>
            <a:r>
              <a:rPr lang="en-US" altLang="ko-KR" sz="1000" smtClean="0"/>
              <a:t> , </a:t>
            </a:r>
            <a:r>
              <a:rPr lang="en-US" altLang="ko-KR" sz="1000" err="1" smtClean="0"/>
              <a:t>aSumEng</a:t>
            </a:r>
            <a:r>
              <a:rPr lang="en-US" altLang="ko-KR" sz="1000" smtClean="0"/>
              <a:t> , </a:t>
            </a:r>
            <a:r>
              <a:rPr lang="en-US" altLang="ko-KR" sz="1000" err="1" smtClean="0"/>
              <a:t>aSumMath</a:t>
            </a:r>
            <a:r>
              <a:rPr lang="en-US" altLang="ko-KR" sz="1000" smtClean="0"/>
              <a:t>, </a:t>
            </a:r>
            <a:r>
              <a:rPr lang="en-US" altLang="ko-KR" sz="1000" err="1" smtClean="0"/>
              <a:t>i</a:t>
            </a:r>
            <a:r>
              <a:rPr lang="en-US" altLang="ko-KR" sz="1000" smtClean="0"/>
              <a:t>  : </a:t>
            </a:r>
            <a:r>
              <a:rPr lang="en-US" altLang="ko-KR" sz="1000" err="1" smtClean="0"/>
              <a:t>int</a:t>
            </a:r>
            <a:endParaRPr lang="en-US" altLang="ko-KR" sz="1000" smtClean="0"/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1275858" y="3573015"/>
            <a:ext cx="34221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aSumKor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aSumKor</a:t>
            </a:r>
            <a:r>
              <a:rPr lang="en-US" altLang="ko-KR" sz="1000" smtClean="0">
                <a:solidFill>
                  <a:schemeClr val="tx1"/>
                </a:solidFill>
              </a:rPr>
              <a:t> +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err="1" smtClean="0">
                <a:solidFill>
                  <a:schemeClr val="tx1"/>
                </a:solidFill>
              </a:rPr>
              <a:t>Kor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aSumEng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aSumEng</a:t>
            </a:r>
            <a:r>
              <a:rPr lang="en-US" altLang="ko-KR" sz="1000" smtClean="0">
                <a:solidFill>
                  <a:schemeClr val="tx1"/>
                </a:solidFill>
              </a:rPr>
              <a:t> +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].Eng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aSumMath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aSumMath</a:t>
            </a:r>
            <a:r>
              <a:rPr lang="en-US" altLang="ko-KR" sz="1000" smtClean="0">
                <a:solidFill>
                  <a:schemeClr val="tx1"/>
                </a:solidFill>
              </a:rPr>
              <a:t> +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].Math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 rot="10800000" flipV="1">
            <a:off x="803865" y="4509119"/>
            <a:ext cx="435468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[0]= </a:t>
            </a:r>
            <a:r>
              <a:rPr lang="en-US" altLang="ko-KR" sz="1000" err="1" smtClean="0">
                <a:solidFill>
                  <a:schemeClr val="tx1"/>
                </a:solidFill>
              </a:rPr>
              <a:t>aSumKor</a:t>
            </a:r>
            <a:r>
              <a:rPr lang="en-US" altLang="ko-KR" sz="1000" smtClean="0">
                <a:solidFill>
                  <a:schemeClr val="tx1"/>
                </a:solidFill>
              </a:rPr>
              <a:t>/Length[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[1]= </a:t>
            </a:r>
            <a:r>
              <a:rPr lang="en-US" altLang="ko-KR" sz="1000" err="1" smtClean="0">
                <a:solidFill>
                  <a:schemeClr val="tx1"/>
                </a:solidFill>
              </a:rPr>
              <a:t>aSumEng</a:t>
            </a:r>
            <a:r>
              <a:rPr lang="en-US" altLang="ko-KR" sz="1000" smtClean="0">
                <a:solidFill>
                  <a:schemeClr val="tx1"/>
                </a:solidFill>
              </a:rPr>
              <a:t>/Length[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[2]= </a:t>
            </a:r>
            <a:r>
              <a:rPr lang="en-US" altLang="ko-KR" sz="1000" err="1" smtClean="0">
                <a:solidFill>
                  <a:schemeClr val="tx1"/>
                </a:solidFill>
              </a:rPr>
              <a:t>aSumMath</a:t>
            </a:r>
            <a:r>
              <a:rPr lang="en-US" altLang="ko-KR" sz="1000" smtClean="0">
                <a:solidFill>
                  <a:schemeClr val="tx1"/>
                </a:solidFill>
              </a:rPr>
              <a:t>/Length[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[3]=(</a:t>
            </a:r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[0]+</a:t>
            </a:r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[1]+</a:t>
            </a:r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[2])/3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84" name="순서도: 수행의 시작/종료 83"/>
          <p:cNvSpPr/>
          <p:nvPr/>
        </p:nvSpPr>
        <p:spPr>
          <a:xfrm>
            <a:off x="1849830" y="98072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1834747" y="6093296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4" idx="2"/>
            <a:endCxn id="97" idx="0"/>
          </p:cNvCxnSpPr>
          <p:nvPr/>
        </p:nvCxnSpPr>
        <p:spPr>
          <a:xfrm flipH="1">
            <a:off x="2988748" y="1268760"/>
            <a:ext cx="15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3" idx="2"/>
            <a:endCxn id="82" idx="0"/>
          </p:cNvCxnSpPr>
          <p:nvPr/>
        </p:nvCxnSpPr>
        <p:spPr>
          <a:xfrm flipH="1">
            <a:off x="2986948" y="3426554"/>
            <a:ext cx="2276" cy="14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2"/>
            <a:endCxn id="74" idx="2"/>
          </p:cNvCxnSpPr>
          <p:nvPr/>
        </p:nvCxnSpPr>
        <p:spPr>
          <a:xfrm>
            <a:off x="2986948" y="4149081"/>
            <a:ext cx="1484" cy="1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4" idx="2"/>
            <a:endCxn id="83" idx="0"/>
          </p:cNvCxnSpPr>
          <p:nvPr/>
        </p:nvCxnSpPr>
        <p:spPr>
          <a:xfrm flipH="1">
            <a:off x="2981208" y="4293096"/>
            <a:ext cx="7225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116" idx="0"/>
          </p:cNvCxnSpPr>
          <p:nvPr/>
        </p:nvCxnSpPr>
        <p:spPr>
          <a:xfrm flipH="1">
            <a:off x="2972499" y="5229201"/>
            <a:ext cx="8709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 rot="10800000" flipV="1">
            <a:off x="1241654" y="1412776"/>
            <a:ext cx="349418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aSumKor</a:t>
            </a:r>
            <a:r>
              <a:rPr lang="en-US" altLang="ko-KR" sz="1000" smtClean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aSumEng</a:t>
            </a:r>
            <a:r>
              <a:rPr lang="en-US" altLang="ko-KR" sz="1000" smtClean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aSumMath</a:t>
            </a:r>
            <a:r>
              <a:rPr lang="en-US" altLang="ko-KR" sz="1000" smtClean="0">
                <a:solidFill>
                  <a:schemeClr val="tx1"/>
                </a:solidFill>
              </a:rPr>
              <a:t> = 0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7" idx="2"/>
            <a:endCxn id="126" idx="0"/>
          </p:cNvCxnSpPr>
          <p:nvPr/>
        </p:nvCxnSpPr>
        <p:spPr>
          <a:xfrm flipH="1">
            <a:off x="2982236" y="1988840"/>
            <a:ext cx="651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/>
          <p:cNvSpPr/>
          <p:nvPr/>
        </p:nvSpPr>
        <p:spPr>
          <a:xfrm>
            <a:off x="7920980" y="1052736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순서도: 수행의 시작/종료 104"/>
          <p:cNvSpPr/>
          <p:nvPr/>
        </p:nvSpPr>
        <p:spPr>
          <a:xfrm>
            <a:off x="7992641" y="5229200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 rot="10800000" flipV="1">
            <a:off x="7058469" y="2276875"/>
            <a:ext cx="4102872" cy="28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 ], 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 rot="10800000" flipV="1">
            <a:off x="7056885" y="2276875"/>
            <a:ext cx="4104456" cy="1512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 rot="10800000" flipV="1">
            <a:off x="7405248" y="2708920"/>
            <a:ext cx="34221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[0, 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].Name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[1, </a:t>
            </a:r>
            <a:r>
              <a:rPr lang="en-US" altLang="ko-KR" sz="1000" smtClean="0">
                <a:solidFill>
                  <a:schemeClr val="tx1"/>
                </a:solidFill>
              </a:rPr>
              <a:t>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</a:t>
            </a:r>
            <a:r>
              <a:rPr lang="en-US" altLang="ko-KR" sz="1000" err="1" smtClean="0">
                <a:solidFill>
                  <a:schemeClr val="tx1"/>
                </a:solidFill>
              </a:rPr>
              <a:t>Kor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[2, </a:t>
            </a:r>
            <a:r>
              <a:rPr lang="en-US" altLang="ko-KR" sz="1000" smtClean="0">
                <a:solidFill>
                  <a:schemeClr val="tx1"/>
                </a:solidFill>
              </a:rPr>
              <a:t>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].Eng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[3, </a:t>
            </a:r>
            <a:r>
              <a:rPr lang="en-US" altLang="ko-KR" sz="1000" smtClean="0">
                <a:solidFill>
                  <a:schemeClr val="tx1"/>
                </a:solidFill>
              </a:rPr>
              <a:t>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].Math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[4, </a:t>
            </a:r>
            <a:r>
              <a:rPr lang="en-US" altLang="ko-KR" sz="1000" smtClean="0">
                <a:solidFill>
                  <a:schemeClr val="tx1"/>
                </a:solidFill>
              </a:rPr>
              <a:t>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].Aver</a:t>
            </a: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7379121" y="1772816"/>
            <a:ext cx="342218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StringGrid.RowCount</a:t>
            </a:r>
            <a:r>
              <a:rPr lang="en-US" altLang="ko-KR" sz="1000" smtClean="0">
                <a:solidFill>
                  <a:schemeClr val="tx1"/>
                </a:solidFill>
              </a:rPr>
              <a:t> = 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24836" y="1052739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err="1" smtClean="0"/>
              <a:t>i</a:t>
            </a:r>
            <a:r>
              <a:rPr lang="en-US" altLang="ko-KR" sz="1000" smtClean="0"/>
              <a:t>  : </a:t>
            </a:r>
            <a:r>
              <a:rPr lang="en-US" altLang="ko-KR" sz="1000" err="1" smtClean="0"/>
              <a:t>Int</a:t>
            </a:r>
            <a:r>
              <a:rPr lang="en-US" altLang="ko-KR" sz="1000" smtClean="0"/>
              <a:t>  </a:t>
            </a:r>
          </a:p>
        </p:txBody>
      </p:sp>
      <p:sp>
        <p:nvSpPr>
          <p:cNvPr id="116" name="직사각형 115"/>
          <p:cNvSpPr/>
          <p:nvPr/>
        </p:nvSpPr>
        <p:spPr>
          <a:xfrm rot="10800000" flipV="1">
            <a:off x="2019292" y="5373216"/>
            <a:ext cx="1906412" cy="358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DoOutput</a:t>
            </a:r>
            <a:r>
              <a:rPr lang="en-US" altLang="ko-KR" sz="1000" smtClean="0">
                <a:solidFill>
                  <a:schemeClr val="tx1"/>
                </a:solidFill>
              </a:rPr>
              <a:t>()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6" idx="2"/>
            <a:endCxn id="85" idx="0"/>
          </p:cNvCxnSpPr>
          <p:nvPr/>
        </p:nvCxnSpPr>
        <p:spPr>
          <a:xfrm>
            <a:off x="2972498" y="5731806"/>
            <a:ext cx="2676" cy="36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6" idx="2"/>
            <a:endCxn id="109" idx="0"/>
          </p:cNvCxnSpPr>
          <p:nvPr/>
        </p:nvCxnSpPr>
        <p:spPr>
          <a:xfrm>
            <a:off x="9109905" y="2562458"/>
            <a:ext cx="6433" cy="146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09" idx="2"/>
            <a:endCxn id="107" idx="2"/>
          </p:cNvCxnSpPr>
          <p:nvPr/>
        </p:nvCxnSpPr>
        <p:spPr>
          <a:xfrm flipH="1">
            <a:off x="9109113" y="3573016"/>
            <a:ext cx="7225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 rot="10800000" flipV="1">
            <a:off x="7416924" y="4005064"/>
            <a:ext cx="34221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Panel1.Caption=Average[0]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Panel2.Caption=Average[1]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Panel3.Caption=Average[2]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Panel4.Caption=Average[3]</a:t>
            </a:r>
          </a:p>
        </p:txBody>
      </p:sp>
      <p:sp>
        <p:nvSpPr>
          <p:cNvPr id="126" name="순서도: 판단 125"/>
          <p:cNvSpPr/>
          <p:nvPr/>
        </p:nvSpPr>
        <p:spPr>
          <a:xfrm>
            <a:off x="1763917" y="2276872"/>
            <a:ext cx="2436636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fStudentArray</a:t>
            </a:r>
            <a:r>
              <a:rPr lang="en-US" altLang="ko-KR" sz="1000" smtClean="0">
                <a:solidFill>
                  <a:schemeClr val="tx1"/>
                </a:solidFill>
              </a:rPr>
              <a:t> =null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64396" y="263691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cxnSp>
        <p:nvCxnSpPr>
          <p:cNvPr id="130" name="직선 화살표 연결선 129"/>
          <p:cNvCxnSpPr>
            <a:stCxn id="126" idx="2"/>
            <a:endCxn id="74" idx="0"/>
          </p:cNvCxnSpPr>
          <p:nvPr/>
        </p:nvCxnSpPr>
        <p:spPr>
          <a:xfrm>
            <a:off x="2982236" y="2649934"/>
            <a:ext cx="6197" cy="491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26" idx="3"/>
            <a:endCxn id="116" idx="1"/>
          </p:cNvCxnSpPr>
          <p:nvPr/>
        </p:nvCxnSpPr>
        <p:spPr>
          <a:xfrm flipH="1">
            <a:off x="3925705" y="2463403"/>
            <a:ext cx="274849" cy="3089108"/>
          </a:xfrm>
          <a:prstGeom prst="bentConnector3">
            <a:avLst>
              <a:gd name="adj1" fmla="val -567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7" idx="2"/>
            <a:endCxn id="124" idx="0"/>
          </p:cNvCxnSpPr>
          <p:nvPr/>
        </p:nvCxnSpPr>
        <p:spPr>
          <a:xfrm>
            <a:off x="9109113" y="3789040"/>
            <a:ext cx="1890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4" idx="2"/>
            <a:endCxn id="110" idx="0"/>
          </p:cNvCxnSpPr>
          <p:nvPr/>
        </p:nvCxnSpPr>
        <p:spPr>
          <a:xfrm>
            <a:off x="9061408" y="1340768"/>
            <a:ext cx="2880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0" idx="2"/>
            <a:endCxn id="107" idx="0"/>
          </p:cNvCxnSpPr>
          <p:nvPr/>
        </p:nvCxnSpPr>
        <p:spPr>
          <a:xfrm>
            <a:off x="9090210" y="1988842"/>
            <a:ext cx="18902" cy="28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4" idx="2"/>
            <a:endCxn id="105" idx="0"/>
          </p:cNvCxnSpPr>
          <p:nvPr/>
        </p:nvCxnSpPr>
        <p:spPr>
          <a:xfrm>
            <a:off x="9128015" y="4869160"/>
            <a:ext cx="505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288132" y="476672"/>
            <a:ext cx="7704852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1008213" y="548679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08213" y="836711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008213" y="1124743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008213" y="1412775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648174" y="2780927"/>
            <a:ext cx="684076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824637" y="1343104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096445" y="134076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추가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48174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016326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84478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752630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6120782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156" y="5576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이름</a:t>
            </a:r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4156" y="8457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국</a:t>
            </a:r>
            <a:r>
              <a:rPr lang="ko-KR" altLang="en-US" sz="1100"/>
              <a:t>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156" y="1133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영어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504156" y="14217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수학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1512269" y="1166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TEdit</a:t>
            </a:r>
            <a:endParaRPr lang="ko-KR" altLang="en-US" sz="1100"/>
          </a:p>
        </p:txBody>
      </p:sp>
      <p:cxnSp>
        <p:nvCxnSpPr>
          <p:cNvPr id="24" name="직선 화살표 연결선 23"/>
          <p:cNvCxnSpPr>
            <a:stCxn id="6" idx="0"/>
            <a:endCxn id="22" idx="2"/>
          </p:cNvCxnSpPr>
          <p:nvPr/>
        </p:nvCxnSpPr>
        <p:spPr>
          <a:xfrm flipV="1">
            <a:off x="1692289" y="378242"/>
            <a:ext cx="71011" cy="17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1021" y="242088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TStringGrid</a:t>
            </a:r>
            <a:endParaRPr lang="en-US" altLang="ko-KR" sz="11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672507" y="76470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TButton</a:t>
            </a:r>
            <a:endParaRPr lang="ko-KR" alt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8425037" y="558924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TPanel</a:t>
            </a:r>
            <a:endParaRPr lang="ko-KR" altLang="en-US" sz="1100"/>
          </a:p>
        </p:txBody>
      </p:sp>
      <p:cxnSp>
        <p:nvCxnSpPr>
          <p:cNvPr id="32" name="직선 화살표 연결선 31"/>
          <p:cNvCxnSpPr>
            <a:stCxn id="12" idx="0"/>
            <a:endCxn id="29" idx="2"/>
          </p:cNvCxnSpPr>
          <p:nvPr/>
        </p:nvCxnSpPr>
        <p:spPr>
          <a:xfrm flipV="1">
            <a:off x="3780521" y="1026314"/>
            <a:ext cx="235189" cy="31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0"/>
            <a:endCxn id="28" idx="1"/>
          </p:cNvCxnSpPr>
          <p:nvPr/>
        </p:nvCxnSpPr>
        <p:spPr>
          <a:xfrm flipV="1">
            <a:off x="6804858" y="2551693"/>
            <a:ext cx="1476163" cy="22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648174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2016326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국어평균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384478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영어평균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52630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수학평균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6120782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en-US" altLang="ko-KR" sz="1200" err="1" smtClean="0">
                <a:solidFill>
                  <a:schemeClr val="tx1"/>
                </a:solidFill>
              </a:rPr>
              <a:t>ToTal</a:t>
            </a:r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8173" y="3068960"/>
            <a:ext cx="6840760" cy="2520280"/>
            <a:chOff x="648172" y="3068960"/>
            <a:chExt cx="6840760" cy="288032"/>
          </a:xfrm>
        </p:grpSpPr>
        <p:sp>
          <p:nvSpPr>
            <p:cNvPr id="45" name="직사각형 44"/>
            <p:cNvSpPr/>
            <p:nvPr/>
          </p:nvSpPr>
          <p:spPr>
            <a:xfrm rot="10800000" flipV="1">
              <a:off x="648172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 flipV="1">
              <a:off x="2016324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3384476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752628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 flipV="1">
              <a:off x="6120780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1008212" y="242088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165" y="220486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Key</a:t>
            </a:r>
            <a:r>
              <a:rPr lang="ko-KR" altLang="en-US" sz="1100" smtClean="0"/>
              <a:t>값</a:t>
            </a:r>
            <a:endParaRPr lang="ko-KR" altLang="en-US" sz="110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392589" y="836712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4596" y="620688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이름일치</a:t>
            </a:r>
            <a:r>
              <a:rPr lang="ko-KR" altLang="en-US" sz="1100" smtClean="0"/>
              <a:t> 있으면 수정</a:t>
            </a:r>
            <a:r>
              <a:rPr lang="en-US" altLang="ko-KR" sz="1100" smtClean="0"/>
              <a:t>, </a:t>
            </a:r>
            <a:r>
              <a:rPr lang="ko-KR" altLang="en-US" sz="1100" smtClean="0"/>
              <a:t>없으면 추가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cxnSp>
        <p:nvCxnSpPr>
          <p:cNvPr id="58" name="직선 화살표 연결선 57"/>
          <p:cNvCxnSpPr>
            <a:stCxn id="43" idx="1"/>
            <a:endCxn id="30" idx="1"/>
          </p:cNvCxnSpPr>
          <p:nvPr/>
        </p:nvCxnSpPr>
        <p:spPr>
          <a:xfrm flipV="1">
            <a:off x="7488934" y="5720045"/>
            <a:ext cx="936103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352</Words>
  <Application>Microsoft Office PowerPoint</Application>
  <PresentationFormat>사용자 지정</PresentationFormat>
  <Paragraphs>116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144</cp:revision>
  <dcterms:created xsi:type="dcterms:W3CDTF">2019-01-23T00:24:57Z</dcterms:created>
  <dcterms:modified xsi:type="dcterms:W3CDTF">2019-01-23T10:42:31Z</dcterms:modified>
</cp:coreProperties>
</file>