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74" r:id="rId4"/>
    <p:sldId id="278" r:id="rId5"/>
  </p:sldIdLst>
  <p:sldSz cx="16202025" cy="93614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1110" y="-372"/>
      </p:cViewPr>
      <p:guideLst>
        <p:guide orient="horz" pos="295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685800"/>
            <a:ext cx="593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8" y="2908137"/>
            <a:ext cx="13771720" cy="200665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6" y="5304847"/>
            <a:ext cx="11341418" cy="2392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6" y="374903"/>
            <a:ext cx="3645456" cy="79876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12" y="374903"/>
            <a:ext cx="10666333" cy="79876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56" y="6015630"/>
            <a:ext cx="13771720" cy="18592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56" y="3967799"/>
            <a:ext cx="13771720" cy="20478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9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7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0" y="2095506"/>
            <a:ext cx="7158708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0" y="2968811"/>
            <a:ext cx="7158708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9" y="2095506"/>
            <a:ext cx="7161521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9" y="2968811"/>
            <a:ext cx="7161521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13" y="372731"/>
            <a:ext cx="5330355" cy="15862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7" y="372732"/>
            <a:ext cx="9057383" cy="7989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13" y="1958984"/>
            <a:ext cx="5330355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4" y="6553044"/>
            <a:ext cx="9721215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4" y="836472"/>
            <a:ext cx="9721215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4" y="7326668"/>
            <a:ext cx="9721215" cy="1098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74896"/>
            <a:ext cx="14581823" cy="156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84354"/>
            <a:ext cx="14581823" cy="6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8" y="8676719"/>
            <a:ext cx="5130640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rot="10800000" flipV="1">
            <a:off x="1782311" y="561646"/>
            <a:ext cx="10450161" cy="707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9704" y="192315"/>
            <a:ext cx="783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TCustomDraw(aCanvas : TCanvas; aX, aY, aSize, aColor, aKeepInteval ; Int)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698636" y="137306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8635" y="1061019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7209916" y="3619789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942" y="330774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9559177" y="137306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9176" y="1061019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Destroy</a:t>
            </a:r>
            <a:endParaRPr lang="ko-KR" altLang="en-US"/>
          </a:p>
        </p:txBody>
      </p:sp>
      <p:grpSp>
        <p:nvGrpSpPr>
          <p:cNvPr id="2" name="그룹 29"/>
          <p:cNvGrpSpPr/>
          <p:nvPr/>
        </p:nvGrpSpPr>
        <p:grpSpPr>
          <a:xfrm>
            <a:off x="7209914" y="1047462"/>
            <a:ext cx="2025224" cy="2005142"/>
            <a:chOff x="6408811" y="1208569"/>
            <a:chExt cx="1800199" cy="2313547"/>
          </a:xfrm>
        </p:grpSpPr>
        <p:sp>
          <p:nvSpPr>
            <p:cNvPr id="26" name="직사각형 25"/>
            <p:cNvSpPr/>
            <p:nvPr/>
          </p:nvSpPr>
          <p:spPr>
            <a:xfrm rot="10800000" flipV="1">
              <a:off x="6408811" y="1577901"/>
              <a:ext cx="1800199" cy="1944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54422" y="1208569"/>
              <a:ext cx="641486" cy="426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Draw</a:t>
              </a:r>
              <a:endParaRPr lang="ko-KR" altLang="en-US"/>
            </a:p>
          </p:txBody>
        </p:sp>
      </p:grpSp>
      <p:cxnSp>
        <p:nvCxnSpPr>
          <p:cNvPr id="31" name="꺾인 연결선 30"/>
          <p:cNvCxnSpPr>
            <a:stCxn id="22" idx="1"/>
            <a:endCxn id="24" idx="2"/>
          </p:cNvCxnSpPr>
          <p:nvPr/>
        </p:nvCxnSpPr>
        <p:spPr>
          <a:xfrm flipV="1">
            <a:off x="9235140" y="3058108"/>
            <a:ext cx="1336649" cy="1404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71910" y="561647"/>
            <a:ext cx="26554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fCanvas = TCanvas</a:t>
            </a:r>
          </a:p>
          <a:p>
            <a:r>
              <a:rPr lang="en-US" altLang="ko-KR" smtClean="0"/>
              <a:t>fX = Int</a:t>
            </a:r>
          </a:p>
          <a:p>
            <a:r>
              <a:rPr lang="en-US" altLang="ko-KR" smtClean="0"/>
              <a:t>fY = Int</a:t>
            </a:r>
          </a:p>
          <a:p>
            <a:r>
              <a:rPr lang="en-US" altLang="ko-KR" smtClean="0"/>
              <a:t>fSize = Int</a:t>
            </a:r>
          </a:p>
          <a:p>
            <a:r>
              <a:rPr lang="en-US" altLang="ko-KR" smtClean="0"/>
              <a:t>fKeepInteval = Int</a:t>
            </a:r>
          </a:p>
          <a:p>
            <a:r>
              <a:rPr lang="en-US" altLang="ko-KR" smtClean="0"/>
              <a:t>fUp = Boolean</a:t>
            </a:r>
          </a:p>
          <a:p>
            <a:r>
              <a:rPr lang="en-US" altLang="ko-KR" smtClean="0"/>
              <a:t>fLeft = Boolean</a:t>
            </a:r>
          </a:p>
          <a:p>
            <a:r>
              <a:rPr lang="en-US" altLang="ko-KR" smtClean="0"/>
              <a:t>fTimer = TTimer</a:t>
            </a:r>
          </a:p>
          <a:p>
            <a:r>
              <a:rPr lang="en-US" altLang="ko-KR" smtClean="0"/>
              <a:t>fIndex = </a:t>
            </a:r>
            <a:r>
              <a:rPr lang="en-US" altLang="ko-KR" smtClean="0"/>
              <a:t>Int</a:t>
            </a:r>
            <a:endParaRPr lang="en-US" altLang="ko-KR" smtClean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698637" y="3619791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4708" y="3307745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CheckCrashWall</a:t>
            </a:r>
            <a:endParaRPr lang="ko-KR" altLang="en-US"/>
          </a:p>
        </p:txBody>
      </p:sp>
      <p:cxnSp>
        <p:nvCxnSpPr>
          <p:cNvPr id="49" name="꺾인 연결선 48"/>
          <p:cNvCxnSpPr>
            <a:stCxn id="22" idx="3"/>
            <a:endCxn id="42" idx="1"/>
          </p:cNvCxnSpPr>
          <p:nvPr/>
        </p:nvCxnSpPr>
        <p:spPr>
          <a:xfrm rot="10800000" flipV="1">
            <a:off x="6723862" y="4462311"/>
            <a:ext cx="486055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 rot="10800000" flipV="1">
            <a:off x="4707636" y="5679290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39115" y="529951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ChangeTo</a:t>
            </a:r>
            <a:endParaRPr lang="ko-KR" altLang="en-US"/>
          </a:p>
        </p:txBody>
      </p:sp>
      <p:cxnSp>
        <p:nvCxnSpPr>
          <p:cNvPr id="35" name="직선 화살표 연결선 34"/>
          <p:cNvCxnSpPr>
            <a:stCxn id="20" idx="1"/>
            <a:endCxn id="26" idx="3"/>
          </p:cNvCxnSpPr>
          <p:nvPr/>
        </p:nvCxnSpPr>
        <p:spPr>
          <a:xfrm flipV="1">
            <a:off x="6723860" y="2210083"/>
            <a:ext cx="486054" cy="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41393" y="529951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여기 하나 더있어야하는데 뭐였드라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17" idx="1"/>
          </p:cNvCxnSpPr>
          <p:nvPr/>
        </p:nvCxnSpPr>
        <p:spPr>
          <a:xfrm>
            <a:off x="12232472" y="4097359"/>
            <a:ext cx="36454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421492" y="409298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ChangeTo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/>
          <p:nvPr/>
        </p:nvSpPr>
        <p:spPr>
          <a:xfrm rot="10800000" flipV="1">
            <a:off x="72007" y="1020383"/>
            <a:ext cx="4788645" cy="7277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411368" y="680370"/>
            <a:ext cx="4233262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: TCanvas; aX, aY, aSize, aKeepIterval : 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902473" y="1410741"/>
            <a:ext cx="1949414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90529" y="7632897"/>
            <a:ext cx="2150420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718409" y="2520504"/>
            <a:ext cx="2292402" cy="1499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aInterval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TTimer.Create(nil)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714345" y="4320704"/>
            <a:ext cx="229240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41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232004" y="5467096"/>
            <a:ext cx="2412626" cy="1044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aColor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708945" y="5000582"/>
            <a:ext cx="230186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79377" y="5000582"/>
            <a:ext cx="283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470827" y="5431526"/>
            <a:ext cx="215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10811" y="5214674"/>
            <a:ext cx="427506" cy="252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860546" y="4019605"/>
            <a:ext cx="4064" cy="301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859878" y="4663808"/>
            <a:ext cx="668" cy="336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399742" y="7087915"/>
            <a:ext cx="921604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168" idx="0"/>
          </p:cNvCxnSpPr>
          <p:nvPr/>
        </p:nvCxnSpPr>
        <p:spPr>
          <a:xfrm>
            <a:off x="1859878" y="5428766"/>
            <a:ext cx="666" cy="1659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  <a:endCxn id="85" idx="0"/>
          </p:cNvCxnSpPr>
          <p:nvPr/>
        </p:nvCxnSpPr>
        <p:spPr>
          <a:xfrm>
            <a:off x="1860544" y="7431019"/>
            <a:ext cx="5195" cy="20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503812" y="5865430"/>
            <a:ext cx="288208" cy="15808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242" idx="0"/>
          </p:cNvCxnSpPr>
          <p:nvPr/>
        </p:nvCxnSpPr>
        <p:spPr>
          <a:xfrm flipH="1">
            <a:off x="1870406" y="1656408"/>
            <a:ext cx="677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 rot="10800000" flipV="1">
            <a:off x="5004665" y="340337"/>
            <a:ext cx="4375095" cy="416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 rot="10800000" flipV="1">
            <a:off x="6201382" y="225"/>
            <a:ext cx="1512491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순서도: 수행의 시작/종료 187"/>
          <p:cNvSpPr/>
          <p:nvPr/>
        </p:nvSpPr>
        <p:spPr>
          <a:xfrm>
            <a:off x="5327750" y="504280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5207066" y="3960489"/>
            <a:ext cx="2358262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5659282" y="936329"/>
            <a:ext cx="1476370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6652332" y="1896911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5134626" y="1430397"/>
            <a:ext cx="252434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7402580" y="1430397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5997352" y="1861341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7658972" y="1644490"/>
            <a:ext cx="316266" cy="252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6396665" y="749947"/>
            <a:ext cx="802" cy="18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6396800" y="1279432"/>
            <a:ext cx="667" cy="15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7120384" y="1522292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9021" y="-70397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&lt;TCustomDraw&gt;</a:t>
            </a:r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5000841" y="4608736"/>
            <a:ext cx="4756355" cy="4555860"/>
            <a:chOff x="4926743" y="1599099"/>
            <a:chExt cx="3073104" cy="1266856"/>
          </a:xfrm>
        </p:grpSpPr>
        <p:sp>
          <p:nvSpPr>
            <p:cNvPr id="100" name="직사각형 99"/>
            <p:cNvSpPr/>
            <p:nvPr/>
          </p:nvSpPr>
          <p:spPr>
            <a:xfrm rot="10800000" flipV="1">
              <a:off x="4926743" y="1678678"/>
              <a:ext cx="3073102" cy="1187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 rot="10800000" flipV="1">
              <a:off x="4926751" y="1599099"/>
              <a:ext cx="3073096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CheckCrashWall</a:t>
              </a:r>
            </a:p>
          </p:txBody>
        </p:sp>
      </p:grpSp>
      <p:sp>
        <p:nvSpPr>
          <p:cNvPr id="103" name="순서도: 수행의 시작/종료 102"/>
          <p:cNvSpPr/>
          <p:nvPr/>
        </p:nvSpPr>
        <p:spPr>
          <a:xfrm>
            <a:off x="5661006" y="8769448"/>
            <a:ext cx="2018776" cy="30378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5777527" y="5078036"/>
            <a:ext cx="1830076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>
            <a:stCxn id="119" idx="2"/>
            <a:endCxn id="103" idx="0"/>
          </p:cNvCxnSpPr>
          <p:nvPr/>
        </p:nvCxnSpPr>
        <p:spPr>
          <a:xfrm flipH="1">
            <a:off x="6670394" y="8401265"/>
            <a:ext cx="15315" cy="368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판단 107"/>
          <p:cNvSpPr/>
          <p:nvPr/>
        </p:nvSpPr>
        <p:spPr>
          <a:xfrm>
            <a:off x="5010696" y="5640734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8261357" y="6027948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8261357" y="6788970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순서도: 판단 110"/>
          <p:cNvSpPr/>
          <p:nvPr/>
        </p:nvSpPr>
        <p:spPr>
          <a:xfrm>
            <a:off x="5010696" y="6460344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+ fSize &gt;=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fCanvas.Height</a:t>
            </a:r>
          </a:p>
        </p:txBody>
      </p:sp>
      <p:sp>
        <p:nvSpPr>
          <p:cNvPr id="115" name="직사각형 114"/>
          <p:cNvSpPr/>
          <p:nvPr/>
        </p:nvSpPr>
        <p:spPr>
          <a:xfrm rot="10800000" flipV="1">
            <a:off x="8261357" y="7542461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순서도: 판단 115"/>
          <p:cNvSpPr/>
          <p:nvPr/>
        </p:nvSpPr>
        <p:spPr>
          <a:xfrm>
            <a:off x="5010696" y="7209252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8245029" y="8286788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순서도: 판단 118"/>
          <p:cNvSpPr/>
          <p:nvPr/>
        </p:nvSpPr>
        <p:spPr>
          <a:xfrm>
            <a:off x="4994367" y="7949938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+ fSize &gt;= fCanvas.Width</a:t>
            </a:r>
          </a:p>
        </p:txBody>
      </p:sp>
      <p:cxnSp>
        <p:nvCxnSpPr>
          <p:cNvPr id="120" name="Shape 108"/>
          <p:cNvCxnSpPr>
            <a:stCxn id="108" idx="3"/>
            <a:endCxn id="109" idx="0"/>
          </p:cNvCxnSpPr>
          <p:nvPr/>
        </p:nvCxnSpPr>
        <p:spPr>
          <a:xfrm>
            <a:off x="8393380" y="5866398"/>
            <a:ext cx="366032" cy="161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8" idx="2"/>
            <a:endCxn id="111" idx="0"/>
          </p:cNvCxnSpPr>
          <p:nvPr/>
        </p:nvCxnSpPr>
        <p:spPr>
          <a:xfrm>
            <a:off x="6702038" y="6092061"/>
            <a:ext cx="0" cy="368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12"/>
          <p:cNvCxnSpPr>
            <a:stCxn id="109" idx="2"/>
          </p:cNvCxnSpPr>
          <p:nvPr/>
        </p:nvCxnSpPr>
        <p:spPr>
          <a:xfrm rot="5400000">
            <a:off x="7676854" y="5253166"/>
            <a:ext cx="107743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16"/>
          <p:cNvCxnSpPr>
            <a:stCxn id="111" idx="3"/>
            <a:endCxn id="110" idx="0"/>
          </p:cNvCxnSpPr>
          <p:nvPr/>
        </p:nvCxnSpPr>
        <p:spPr>
          <a:xfrm>
            <a:off x="8393380" y="6686008"/>
            <a:ext cx="366032" cy="102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1" idx="2"/>
            <a:endCxn id="116" idx="0"/>
          </p:cNvCxnSpPr>
          <p:nvPr/>
        </p:nvCxnSpPr>
        <p:spPr>
          <a:xfrm>
            <a:off x="6702038" y="6911671"/>
            <a:ext cx="0" cy="29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0"/>
          <p:cNvCxnSpPr/>
          <p:nvPr/>
        </p:nvCxnSpPr>
        <p:spPr>
          <a:xfrm rot="5400000">
            <a:off x="7664325" y="5971344"/>
            <a:ext cx="132800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2"/>
          <p:cNvCxnSpPr>
            <a:stCxn id="116" idx="3"/>
            <a:endCxn id="115" idx="0"/>
          </p:cNvCxnSpPr>
          <p:nvPr/>
        </p:nvCxnSpPr>
        <p:spPr>
          <a:xfrm>
            <a:off x="8393380" y="7434916"/>
            <a:ext cx="366032" cy="10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2"/>
            <a:endCxn id="119" idx="0"/>
          </p:cNvCxnSpPr>
          <p:nvPr/>
        </p:nvCxnSpPr>
        <p:spPr>
          <a:xfrm flipH="1">
            <a:off x="6685709" y="7660579"/>
            <a:ext cx="16329" cy="28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115" idx="2"/>
          </p:cNvCxnSpPr>
          <p:nvPr/>
        </p:nvCxnSpPr>
        <p:spPr>
          <a:xfrm rot="5400000">
            <a:off x="7701987" y="6742546"/>
            <a:ext cx="57477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29"/>
          <p:cNvCxnSpPr>
            <a:stCxn id="119" idx="3"/>
            <a:endCxn id="118" idx="0"/>
          </p:cNvCxnSpPr>
          <p:nvPr/>
        </p:nvCxnSpPr>
        <p:spPr>
          <a:xfrm>
            <a:off x="8377051" y="8175602"/>
            <a:ext cx="366033" cy="111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33"/>
          <p:cNvCxnSpPr>
            <a:stCxn id="118" idx="2"/>
          </p:cNvCxnSpPr>
          <p:nvPr/>
        </p:nvCxnSpPr>
        <p:spPr>
          <a:xfrm rot="5400000">
            <a:off x="7689160" y="7499700"/>
            <a:ext cx="66802" cy="2041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98"/>
          <p:cNvSpPr txBox="1"/>
          <p:nvPr/>
        </p:nvSpPr>
        <p:spPr>
          <a:xfrm>
            <a:off x="8125331" y="5246860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2" name="TextBox 113"/>
          <p:cNvSpPr txBox="1"/>
          <p:nvPr/>
        </p:nvSpPr>
        <p:spPr>
          <a:xfrm>
            <a:off x="6314971" y="6085889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3" name="TextBox 98"/>
          <p:cNvSpPr txBox="1"/>
          <p:nvPr/>
        </p:nvSpPr>
        <p:spPr>
          <a:xfrm>
            <a:off x="8103031" y="6489407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4" name="TextBox 113"/>
          <p:cNvSpPr txBox="1"/>
          <p:nvPr/>
        </p:nvSpPr>
        <p:spPr>
          <a:xfrm>
            <a:off x="6314971" y="6911739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5" name="TextBox 98"/>
          <p:cNvSpPr txBox="1"/>
          <p:nvPr/>
        </p:nvSpPr>
        <p:spPr>
          <a:xfrm>
            <a:off x="8103031" y="7242897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315908" y="7665229"/>
            <a:ext cx="3850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7" name="TextBox 98"/>
          <p:cNvSpPr txBox="1"/>
          <p:nvPr/>
        </p:nvSpPr>
        <p:spPr>
          <a:xfrm>
            <a:off x="8103031" y="7987225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8" name="TextBox 113"/>
          <p:cNvSpPr txBox="1"/>
          <p:nvPr/>
        </p:nvSpPr>
        <p:spPr>
          <a:xfrm>
            <a:off x="6315491" y="8409556"/>
            <a:ext cx="3680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39" name="직선 화살표 연결선 138"/>
          <p:cNvCxnSpPr>
            <a:stCxn id="104" idx="2"/>
            <a:endCxn id="108" idx="0"/>
          </p:cNvCxnSpPr>
          <p:nvPr/>
        </p:nvCxnSpPr>
        <p:spPr>
          <a:xfrm>
            <a:off x="6692565" y="5336981"/>
            <a:ext cx="9473" cy="30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10199249" y="144240"/>
            <a:ext cx="5102563" cy="6437055"/>
            <a:chOff x="4926744" y="1599099"/>
            <a:chExt cx="3052622" cy="1789963"/>
          </a:xfrm>
        </p:grpSpPr>
        <p:sp>
          <p:nvSpPr>
            <p:cNvPr id="141" name="직사각형 140"/>
            <p:cNvSpPr/>
            <p:nvPr/>
          </p:nvSpPr>
          <p:spPr>
            <a:xfrm rot="10800000" flipV="1">
              <a:off x="4926744" y="1678678"/>
              <a:ext cx="3052620" cy="17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DrawTimer</a:t>
              </a:r>
            </a:p>
          </p:txBody>
        </p:sp>
      </p:grpSp>
      <p:sp>
        <p:nvSpPr>
          <p:cNvPr id="143" name="순서도: 수행의 시작/종료 142"/>
          <p:cNvSpPr/>
          <p:nvPr/>
        </p:nvSpPr>
        <p:spPr>
          <a:xfrm>
            <a:off x="10869166" y="521155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10537812" y="2016449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10705362" y="5560832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4" idx="2"/>
            <a:endCxn id="217" idx="0"/>
          </p:cNvCxnSpPr>
          <p:nvPr/>
        </p:nvCxnSpPr>
        <p:spPr>
          <a:xfrm flipH="1">
            <a:off x="11938080" y="2174403"/>
            <a:ext cx="1" cy="14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판단 154"/>
          <p:cNvSpPr/>
          <p:nvPr/>
        </p:nvSpPr>
        <p:spPr>
          <a:xfrm>
            <a:off x="11027756" y="3185069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 rot="10800000" flipV="1">
            <a:off x="13339826" y="3605759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10721925" y="3761214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9" name="순서도: 판단 158"/>
          <p:cNvSpPr/>
          <p:nvPr/>
        </p:nvSpPr>
        <p:spPr>
          <a:xfrm>
            <a:off x="11011428" y="4260486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 rot="10800000" flipV="1">
            <a:off x="13339826" y="4730933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10705597" y="4900007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Shape 89"/>
          <p:cNvCxnSpPr>
            <a:stCxn id="155" idx="3"/>
            <a:endCxn id="157" idx="0"/>
          </p:cNvCxnSpPr>
          <p:nvPr/>
        </p:nvCxnSpPr>
        <p:spPr>
          <a:xfrm>
            <a:off x="12844487" y="3410733"/>
            <a:ext cx="1296311" cy="1950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2"/>
            <a:endCxn id="158" idx="0"/>
          </p:cNvCxnSpPr>
          <p:nvPr/>
        </p:nvCxnSpPr>
        <p:spPr>
          <a:xfrm>
            <a:off x="11936122" y="3636396"/>
            <a:ext cx="1054" cy="12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8" idx="2"/>
            <a:endCxn id="159" idx="0"/>
          </p:cNvCxnSpPr>
          <p:nvPr/>
        </p:nvCxnSpPr>
        <p:spPr>
          <a:xfrm flipH="1">
            <a:off x="11919793" y="3961246"/>
            <a:ext cx="17382" cy="299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98"/>
          <p:cNvCxnSpPr>
            <a:stCxn id="157" idx="2"/>
          </p:cNvCxnSpPr>
          <p:nvPr/>
        </p:nvCxnSpPr>
        <p:spPr>
          <a:xfrm rot="5400000">
            <a:off x="12880933" y="2800280"/>
            <a:ext cx="317898" cy="2201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100"/>
          <p:cNvCxnSpPr>
            <a:stCxn id="159" idx="3"/>
            <a:endCxn id="161" idx="0"/>
          </p:cNvCxnSpPr>
          <p:nvPr/>
        </p:nvCxnSpPr>
        <p:spPr>
          <a:xfrm>
            <a:off x="12828159" y="4486150"/>
            <a:ext cx="1312639" cy="2447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9" idx="2"/>
            <a:endCxn id="162" idx="0"/>
          </p:cNvCxnSpPr>
          <p:nvPr/>
        </p:nvCxnSpPr>
        <p:spPr>
          <a:xfrm>
            <a:off x="11919793" y="4711813"/>
            <a:ext cx="1054" cy="18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hape 106"/>
          <p:cNvCxnSpPr>
            <a:stCxn id="161" idx="2"/>
          </p:cNvCxnSpPr>
          <p:nvPr/>
        </p:nvCxnSpPr>
        <p:spPr>
          <a:xfrm rot="5400000">
            <a:off x="12851704" y="3945441"/>
            <a:ext cx="367114" cy="2211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2" idx="2"/>
            <a:endCxn id="145" idx="0"/>
          </p:cNvCxnSpPr>
          <p:nvPr/>
        </p:nvCxnSpPr>
        <p:spPr>
          <a:xfrm flipH="1">
            <a:off x="11920613" y="5100039"/>
            <a:ext cx="235" cy="460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98"/>
          <p:cNvSpPr txBox="1"/>
          <p:nvPr/>
        </p:nvSpPr>
        <p:spPr>
          <a:xfrm>
            <a:off x="12533195" y="3167188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9" name="TextBox 113"/>
          <p:cNvSpPr txBox="1"/>
          <p:nvPr/>
        </p:nvSpPr>
        <p:spPr>
          <a:xfrm>
            <a:off x="11458133" y="3551262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0" name="TextBox 98"/>
          <p:cNvSpPr txBox="1"/>
          <p:nvPr/>
        </p:nvSpPr>
        <p:spPr>
          <a:xfrm>
            <a:off x="12533195" y="4277350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81" name="TextBox 113"/>
          <p:cNvSpPr txBox="1"/>
          <p:nvPr/>
        </p:nvSpPr>
        <p:spPr>
          <a:xfrm>
            <a:off x="11458133" y="4661423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2" name="직사각형 181"/>
          <p:cNvSpPr/>
          <p:nvPr/>
        </p:nvSpPr>
        <p:spPr>
          <a:xfrm rot="10800000" flipV="1">
            <a:off x="10723714" y="2752520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CheckCrashWall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/>
          <p:cNvCxnSpPr>
            <a:stCxn id="182" idx="2"/>
            <a:endCxn id="155" idx="0"/>
          </p:cNvCxnSpPr>
          <p:nvPr/>
        </p:nvCxnSpPr>
        <p:spPr>
          <a:xfrm flipH="1">
            <a:off x="11936122" y="2952552"/>
            <a:ext cx="2843" cy="23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판단 184"/>
          <p:cNvSpPr/>
          <p:nvPr/>
        </p:nvSpPr>
        <p:spPr>
          <a:xfrm>
            <a:off x="10234231" y="1393199"/>
            <a:ext cx="3403782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 &lt;= 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 rot="10800000" flipV="1">
            <a:off x="10537812" y="1065897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fKeepInterval - 41</a:t>
            </a:r>
          </a:p>
        </p:txBody>
      </p:sp>
      <p:sp>
        <p:nvSpPr>
          <p:cNvPr id="199" name="순서도: 수행의 시작/종료 198"/>
          <p:cNvSpPr/>
          <p:nvPr/>
        </p:nvSpPr>
        <p:spPr>
          <a:xfrm>
            <a:off x="10852838" y="5952857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185" idx="2"/>
            <a:endCxn id="144" idx="0"/>
          </p:cNvCxnSpPr>
          <p:nvPr/>
        </p:nvCxnSpPr>
        <p:spPr>
          <a:xfrm>
            <a:off x="11936122" y="1844526"/>
            <a:ext cx="1959" cy="17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45" idx="2"/>
            <a:endCxn id="199" idx="0"/>
          </p:cNvCxnSpPr>
          <p:nvPr/>
        </p:nvCxnSpPr>
        <p:spPr>
          <a:xfrm>
            <a:off x="11920613" y="5760864"/>
            <a:ext cx="1140" cy="19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43" idx="2"/>
            <a:endCxn id="190" idx="0"/>
          </p:cNvCxnSpPr>
          <p:nvPr/>
        </p:nvCxnSpPr>
        <p:spPr>
          <a:xfrm>
            <a:off x="11938081" y="780099"/>
            <a:ext cx="0" cy="28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 rot="10800000" flipV="1">
            <a:off x="13460488" y="1818252"/>
            <a:ext cx="1229366" cy="21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Free</a:t>
            </a:r>
          </a:p>
        </p:txBody>
      </p:sp>
      <p:cxnSp>
        <p:nvCxnSpPr>
          <p:cNvPr id="206" name="Shape 205"/>
          <p:cNvCxnSpPr>
            <a:stCxn id="185" idx="3"/>
            <a:endCxn id="205" idx="0"/>
          </p:cNvCxnSpPr>
          <p:nvPr/>
        </p:nvCxnSpPr>
        <p:spPr>
          <a:xfrm>
            <a:off x="13638013" y="1618863"/>
            <a:ext cx="437158" cy="199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0" idx="2"/>
            <a:endCxn id="185" idx="0"/>
          </p:cNvCxnSpPr>
          <p:nvPr/>
        </p:nvCxnSpPr>
        <p:spPr>
          <a:xfrm flipH="1">
            <a:off x="11936122" y="1223852"/>
            <a:ext cx="1960" cy="169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98"/>
          <p:cNvSpPr txBox="1"/>
          <p:nvPr/>
        </p:nvSpPr>
        <p:spPr>
          <a:xfrm>
            <a:off x="13381951" y="1412492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09" name="TextBox 113"/>
          <p:cNvSpPr txBox="1"/>
          <p:nvPr/>
        </p:nvSpPr>
        <p:spPr>
          <a:xfrm>
            <a:off x="11350479" y="1780233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13" name="직사각형 112"/>
          <p:cNvSpPr/>
          <p:nvPr/>
        </p:nvSpPr>
        <p:spPr>
          <a:xfrm rot="10800000" flipV="1">
            <a:off x="10198682" y="6840984"/>
            <a:ext cx="3942115" cy="2356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852838" y="6552952"/>
            <a:ext cx="22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ChangeTo(aCrash : boolean)</a:t>
            </a:r>
            <a:endParaRPr lang="ko-KR" altLang="en-US" sz="1200"/>
          </a:p>
        </p:txBody>
      </p:sp>
      <p:sp>
        <p:nvSpPr>
          <p:cNvPr id="117" name="순서도: 수행의 시작/종료 116"/>
          <p:cNvSpPr/>
          <p:nvPr/>
        </p:nvSpPr>
        <p:spPr>
          <a:xfrm>
            <a:off x="10536148" y="7052035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 rot="10800000" flipV="1">
            <a:off x="11710294" y="8117612"/>
            <a:ext cx="2430503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!fUp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!fLeft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1" name="순서도: 수행의 시작/종료 210"/>
          <p:cNvSpPr/>
          <p:nvPr/>
        </p:nvSpPr>
        <p:spPr>
          <a:xfrm>
            <a:off x="10542398" y="8866779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2" name="직선 화살표 연결선 211"/>
          <p:cNvCxnSpPr>
            <a:stCxn id="117" idx="2"/>
            <a:endCxn id="228" idx="0"/>
          </p:cNvCxnSpPr>
          <p:nvPr/>
        </p:nvCxnSpPr>
        <p:spPr>
          <a:xfrm>
            <a:off x="11605063" y="7310980"/>
            <a:ext cx="0" cy="1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 rot="10800000" flipV="1">
            <a:off x="10537811" y="2320472"/>
            <a:ext cx="2800539" cy="272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MainForm.CheckCrashOther(fIndex)</a:t>
            </a:r>
          </a:p>
        </p:txBody>
      </p:sp>
      <p:cxnSp>
        <p:nvCxnSpPr>
          <p:cNvPr id="219" name="직선 화살표 연결선 218"/>
          <p:cNvCxnSpPr>
            <a:stCxn id="217" idx="2"/>
            <a:endCxn id="182" idx="0"/>
          </p:cNvCxnSpPr>
          <p:nvPr/>
        </p:nvCxnSpPr>
        <p:spPr>
          <a:xfrm>
            <a:off x="11938080" y="2593456"/>
            <a:ext cx="885" cy="15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순서도: 판단 227"/>
          <p:cNvSpPr/>
          <p:nvPr/>
        </p:nvSpPr>
        <p:spPr>
          <a:xfrm>
            <a:off x="10696697" y="7497208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aCrash =True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 rot="10800000" flipV="1">
            <a:off x="623472" y="1944440"/>
            <a:ext cx="249386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=MainForm.fObjList.add(Self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 rot="10800000" flipV="1">
            <a:off x="6652332" y="3192394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=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순서도: 판단 251"/>
          <p:cNvSpPr/>
          <p:nvPr/>
        </p:nvSpPr>
        <p:spPr>
          <a:xfrm>
            <a:off x="5134626" y="2442818"/>
            <a:ext cx="2524346" cy="74957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MainForm.fObjList[fIndex]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TextBox 98"/>
          <p:cNvSpPr txBox="1"/>
          <p:nvPr/>
        </p:nvSpPr>
        <p:spPr>
          <a:xfrm>
            <a:off x="7402580" y="2603514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54" name="TextBox 113"/>
          <p:cNvSpPr txBox="1"/>
          <p:nvPr/>
        </p:nvSpPr>
        <p:spPr>
          <a:xfrm>
            <a:off x="5997352" y="3199934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55" name="Shape 254"/>
          <p:cNvCxnSpPr>
            <a:stCxn id="252" idx="3"/>
            <a:endCxn id="251" idx="0"/>
          </p:cNvCxnSpPr>
          <p:nvPr/>
        </p:nvCxnSpPr>
        <p:spPr>
          <a:xfrm>
            <a:off x="7658972" y="2817606"/>
            <a:ext cx="316266" cy="3747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hape 255"/>
          <p:cNvCxnSpPr>
            <a:stCxn id="251" idx="2"/>
          </p:cNvCxnSpPr>
          <p:nvPr/>
        </p:nvCxnSpPr>
        <p:spPr>
          <a:xfrm rot="5400000">
            <a:off x="7120384" y="2817775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193" idx="2"/>
            <a:endCxn id="252" idx="0"/>
          </p:cNvCxnSpPr>
          <p:nvPr/>
        </p:nvCxnSpPr>
        <p:spPr>
          <a:xfrm>
            <a:off x="6396799" y="1858581"/>
            <a:ext cx="0" cy="58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252" idx="2"/>
            <a:endCxn id="189" idx="0"/>
          </p:cNvCxnSpPr>
          <p:nvPr/>
        </p:nvCxnSpPr>
        <p:spPr>
          <a:xfrm flipH="1">
            <a:off x="6386197" y="3192394"/>
            <a:ext cx="10602" cy="768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65"/>
          <p:cNvCxnSpPr>
            <a:stCxn id="228" idx="3"/>
            <a:endCxn id="210" idx="0"/>
          </p:cNvCxnSpPr>
          <p:nvPr/>
        </p:nvCxnSpPr>
        <p:spPr>
          <a:xfrm>
            <a:off x="12513428" y="7722872"/>
            <a:ext cx="412117" cy="394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228" idx="2"/>
            <a:endCxn id="211" idx="0"/>
          </p:cNvCxnSpPr>
          <p:nvPr/>
        </p:nvCxnSpPr>
        <p:spPr>
          <a:xfrm>
            <a:off x="11605063" y="7948535"/>
            <a:ext cx="6250" cy="918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69"/>
          <p:cNvCxnSpPr>
            <a:stCxn id="210" idx="2"/>
          </p:cNvCxnSpPr>
          <p:nvPr/>
        </p:nvCxnSpPr>
        <p:spPr>
          <a:xfrm rot="5400000">
            <a:off x="12213343" y="7893713"/>
            <a:ext cx="128264" cy="1296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98"/>
          <p:cNvSpPr txBox="1"/>
          <p:nvPr/>
        </p:nvSpPr>
        <p:spPr>
          <a:xfrm>
            <a:off x="12202136" y="7469365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73" name="TextBox 113"/>
          <p:cNvSpPr txBox="1"/>
          <p:nvPr/>
        </p:nvSpPr>
        <p:spPr>
          <a:xfrm>
            <a:off x="11127074" y="7853438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75" name="직선 화살표 연결선 274"/>
          <p:cNvCxnSpPr>
            <a:stCxn id="242" idx="2"/>
            <a:endCxn id="149" idx="0"/>
          </p:cNvCxnSpPr>
          <p:nvPr/>
        </p:nvCxnSpPr>
        <p:spPr>
          <a:xfrm flipH="1">
            <a:off x="1864610" y="2287544"/>
            <a:ext cx="5796" cy="23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7524948" y="2520504"/>
            <a:ext cx="934085" cy="15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884988" y="273652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메인폼정보얘는 몰라</a:t>
            </a:r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4437716" y="7310980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Up</a:t>
            </a:r>
            <a:r>
              <a:rPr lang="ko-KR" altLang="en-US" smtClean="0"/>
              <a:t>을 두곳에서</a:t>
            </a:r>
            <a:endParaRPr lang="en-US" altLang="ko-KR" smtClean="0"/>
          </a:p>
          <a:p>
            <a:r>
              <a:rPr lang="ko-KR" altLang="en-US" smtClean="0"/>
              <a:t>컨트롤하지</a:t>
            </a:r>
            <a:r>
              <a:rPr lang="en-US" altLang="ko-KR" smtClean="0"/>
              <a:t>..</a:t>
            </a:r>
          </a:p>
          <a:p>
            <a:r>
              <a:rPr lang="ko-KR" altLang="en-US" smtClean="0"/>
              <a:t>이거 안돼</a:t>
            </a:r>
            <a:r>
              <a:rPr lang="en-US" altLang="ko-KR" smtClean="0"/>
              <a:t>...</a:t>
            </a:r>
          </a:p>
          <a:p>
            <a:r>
              <a:rPr lang="ko-KR" altLang="en-US" smtClean="0"/>
              <a:t>일단 이부분은 버려야돼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7713872" y="4690650"/>
            <a:ext cx="290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리턴값이</a:t>
            </a:r>
            <a:r>
              <a:rPr lang="en-US" altLang="ko-KR" smtClean="0"/>
              <a:t>,1,2,3,4</a:t>
            </a:r>
            <a:r>
              <a:rPr lang="ko-KR" altLang="en-US" smtClean="0"/>
              <a:t>가 오겠지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그럼 </a:t>
            </a:r>
            <a:r>
              <a:rPr lang="en-US" altLang="ko-KR" smtClean="0"/>
              <a:t>fUp,fLeft</a:t>
            </a:r>
            <a:r>
              <a:rPr lang="ko-KR" altLang="en-US" smtClean="0"/>
              <a:t>로 확인을해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342134" y="224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MainForm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00214" y="1404535"/>
            <a:ext cx="3528391" cy="201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7244" y="3550102"/>
            <a:ext cx="89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Destroy</a:t>
            </a:r>
            <a:endParaRPr lang="ko-KR" altLang="en-US" sz="1600"/>
          </a:p>
        </p:txBody>
      </p:sp>
      <p:sp>
        <p:nvSpPr>
          <p:cNvPr id="40" name="직사각형 39"/>
          <p:cNvSpPr/>
          <p:nvPr/>
        </p:nvSpPr>
        <p:spPr>
          <a:xfrm>
            <a:off x="379899" y="463630"/>
            <a:ext cx="1857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fObjList = TList</a:t>
            </a: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851926" y="2303135"/>
            <a:ext cx="163807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fOjbList = TList.Create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1595497" y="1714363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2" idx="2"/>
            <a:endCxn id="30" idx="0"/>
          </p:cNvCxnSpPr>
          <p:nvPr/>
        </p:nvCxnSpPr>
        <p:spPr>
          <a:xfrm>
            <a:off x="2664412" y="1960030"/>
            <a:ext cx="6553" cy="34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2"/>
            <a:endCxn id="120" idx="0"/>
          </p:cNvCxnSpPr>
          <p:nvPr/>
        </p:nvCxnSpPr>
        <p:spPr>
          <a:xfrm>
            <a:off x="2670965" y="2646239"/>
            <a:ext cx="0" cy="34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37713" y="720304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fCheckCrashOther(aIndex : Int)</a:t>
            </a: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5508724" y="2437696"/>
            <a:ext cx="9778167" cy="507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5508962" y="2108202"/>
            <a:ext cx="9777897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12584501" y="6090371"/>
            <a:ext cx="2160447" cy="4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aObj.ChangeTo(True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8" name="순서도: 수행의 시작/종료 77"/>
          <p:cNvSpPr/>
          <p:nvPr/>
        </p:nvSpPr>
        <p:spPr>
          <a:xfrm>
            <a:off x="9447763" y="1100089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6342134" y="2735226"/>
            <a:ext cx="2479848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&lt;&gt; i 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11122928" y="5197658"/>
            <a:ext cx="2541692" cy="6647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 &lt; aObj.Size + aOtherObj.fSize</a:t>
            </a:r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944258" y="4621593"/>
            <a:ext cx="4910590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aDist= </a:t>
            </a:r>
            <a:r>
              <a:rPr lang="en-US" altLang="ko-KR" sz="1200" smtClean="0">
                <a:solidFill>
                  <a:schemeClr val="tx1"/>
                </a:solidFill>
              </a:rPr>
              <a:t>Sqrt(Pow(aObj.fX </a:t>
            </a:r>
            <a:r>
              <a:rPr lang="en-US" altLang="ko-KR" sz="1200" smtClean="0">
                <a:solidFill>
                  <a:schemeClr val="tx1"/>
                </a:solidFill>
              </a:rPr>
              <a:t>- aOtherObj .</a:t>
            </a:r>
            <a:r>
              <a:rPr lang="en-US" altLang="ko-KR" sz="1200" smtClean="0">
                <a:solidFill>
                  <a:schemeClr val="tx1"/>
                </a:solidFill>
              </a:rPr>
              <a:t>fX),2) </a:t>
            </a:r>
            <a:r>
              <a:rPr lang="en-US" altLang="ko-KR" sz="1200" smtClean="0">
                <a:solidFill>
                  <a:schemeClr val="tx1"/>
                </a:solidFill>
              </a:rPr>
              <a:t>+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Pow((aObj.fY </a:t>
            </a:r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en-US" altLang="ko-KR" sz="1200" smtClean="0">
                <a:solidFill>
                  <a:schemeClr val="tx1"/>
                </a:solidFill>
              </a:rPr>
              <a:t>OtherObj.fY), 2))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1" idx="2"/>
            <a:endCxn id="80" idx="0"/>
          </p:cNvCxnSpPr>
          <p:nvPr/>
        </p:nvCxnSpPr>
        <p:spPr>
          <a:xfrm flipH="1">
            <a:off x="12393774" y="4981634"/>
            <a:ext cx="577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159"/>
          <p:cNvCxnSpPr>
            <a:stCxn id="80" idx="3"/>
            <a:endCxn id="77" idx="0"/>
          </p:cNvCxnSpPr>
          <p:nvPr/>
        </p:nvCxnSpPr>
        <p:spPr>
          <a:xfrm>
            <a:off x="13664620" y="5530038"/>
            <a:ext cx="104" cy="560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98"/>
          <p:cNvSpPr txBox="1"/>
          <p:nvPr/>
        </p:nvSpPr>
        <p:spPr>
          <a:xfrm>
            <a:off x="10905736" y="404553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8" name="TextBox 113"/>
          <p:cNvSpPr txBox="1"/>
          <p:nvPr/>
        </p:nvSpPr>
        <p:spPr>
          <a:xfrm>
            <a:off x="9388577" y="4549586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9" name="TextBox 98"/>
          <p:cNvSpPr txBox="1"/>
          <p:nvPr/>
        </p:nvSpPr>
        <p:spPr>
          <a:xfrm>
            <a:off x="13526373" y="5286433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0" name="TextBox 113"/>
          <p:cNvSpPr txBox="1"/>
          <p:nvPr/>
        </p:nvSpPr>
        <p:spPr>
          <a:xfrm>
            <a:off x="12052873" y="579048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91" name="직선 화살표 연결선 90"/>
          <p:cNvCxnSpPr>
            <a:stCxn id="78" idx="2"/>
            <a:endCxn id="105" idx="0"/>
          </p:cNvCxnSpPr>
          <p:nvPr/>
        </p:nvCxnSpPr>
        <p:spPr>
          <a:xfrm flipH="1">
            <a:off x="10397807" y="1398861"/>
            <a:ext cx="103" cy="349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/>
          <p:cNvSpPr/>
          <p:nvPr/>
        </p:nvSpPr>
        <p:spPr>
          <a:xfrm>
            <a:off x="7797844" y="3939891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aOtherObj&lt;&gt; null</a:t>
            </a:r>
          </a:p>
        </p:txBody>
      </p:sp>
      <p:sp>
        <p:nvSpPr>
          <p:cNvPr id="94" name="TextBox 98"/>
          <p:cNvSpPr txBox="1"/>
          <p:nvPr/>
        </p:nvSpPr>
        <p:spPr>
          <a:xfrm>
            <a:off x="8683630" y="3056599"/>
            <a:ext cx="2767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5" name="TextBox 113"/>
          <p:cNvSpPr txBox="1"/>
          <p:nvPr/>
        </p:nvSpPr>
        <p:spPr>
          <a:xfrm>
            <a:off x="7585936" y="3293512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>
            <a:stCxn id="99" idx="2"/>
            <a:endCxn id="92" idx="0"/>
          </p:cNvCxnSpPr>
          <p:nvPr/>
        </p:nvCxnSpPr>
        <p:spPr>
          <a:xfrm>
            <a:off x="9317583" y="3687406"/>
            <a:ext cx="7567" cy="25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2" idx="2"/>
          </p:cNvCxnSpPr>
          <p:nvPr/>
        </p:nvCxnSpPr>
        <p:spPr>
          <a:xfrm>
            <a:off x="9325150" y="4460635"/>
            <a:ext cx="4632" cy="274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8237360" y="3456608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 = fObjList[i]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2" name="순서도: 수행의 시작/종료 101"/>
          <p:cNvSpPr/>
          <p:nvPr/>
        </p:nvSpPr>
        <p:spPr>
          <a:xfrm>
            <a:off x="9328995" y="7993112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9153123" y="1748837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fObjList[aIndex]</a:t>
            </a:r>
          </a:p>
        </p:txBody>
      </p:sp>
      <p:sp>
        <p:nvSpPr>
          <p:cNvPr id="109" name="TextBox 75"/>
          <p:cNvSpPr txBox="1"/>
          <p:nvPr/>
        </p:nvSpPr>
        <p:spPr>
          <a:xfrm>
            <a:off x="5380617" y="1100089"/>
            <a:ext cx="221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i : Int</a:t>
            </a:r>
          </a:p>
          <a:p>
            <a:r>
              <a:rPr lang="en-US" altLang="ko-KR" sz="1200" smtClean="0"/>
              <a:t>aDist : Double</a:t>
            </a:r>
          </a:p>
          <a:p>
            <a:r>
              <a:rPr lang="en-US" altLang="ko-KR" sz="1200" smtClean="0"/>
              <a:t>aObj : TCustomDraw</a:t>
            </a:r>
          </a:p>
          <a:p>
            <a:r>
              <a:rPr lang="en-US" altLang="ko-KR" sz="1200" smtClean="0"/>
              <a:t>aOtherObj : TcustomDraw</a:t>
            </a: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5364709" y="1028081"/>
            <a:ext cx="10153128" cy="7397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순서도: 수행의 시작/종료 119"/>
          <p:cNvSpPr/>
          <p:nvPr/>
        </p:nvSpPr>
        <p:spPr>
          <a:xfrm>
            <a:off x="1602050" y="2995598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75" idx="2"/>
            <a:endCxn id="102" idx="0"/>
          </p:cNvCxnSpPr>
          <p:nvPr/>
        </p:nvCxnSpPr>
        <p:spPr>
          <a:xfrm>
            <a:off x="10397807" y="7508801"/>
            <a:ext cx="103" cy="48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rot="10800000" flipV="1">
            <a:off x="278211" y="369556"/>
            <a:ext cx="15671672" cy="8775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5" idx="2"/>
          </p:cNvCxnSpPr>
          <p:nvPr/>
        </p:nvCxnSpPr>
        <p:spPr>
          <a:xfrm>
            <a:off x="10397807" y="1931086"/>
            <a:ext cx="83" cy="17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 rot="10800000" flipV="1">
            <a:off x="900211" y="3897948"/>
            <a:ext cx="3528391" cy="330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1102808" y="4574313"/>
            <a:ext cx="310977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, aObjList.Count - 1, 1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순서도: 수행의 시작/종료 149"/>
          <p:cNvSpPr/>
          <p:nvPr/>
        </p:nvSpPr>
        <p:spPr>
          <a:xfrm>
            <a:off x="1595497" y="4113972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37244" y="1061180"/>
            <a:ext cx="781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Create</a:t>
            </a:r>
            <a:endParaRPr lang="ko-KR" altLang="en-US" sz="1600"/>
          </a:p>
        </p:txBody>
      </p:sp>
      <p:sp>
        <p:nvSpPr>
          <p:cNvPr id="155" name="직사각형 154"/>
          <p:cNvSpPr/>
          <p:nvPr/>
        </p:nvSpPr>
        <p:spPr>
          <a:xfrm rot="10800000" flipV="1">
            <a:off x="921726" y="3918465"/>
            <a:ext cx="870734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>
                <a:solidFill>
                  <a:schemeClr val="tx1"/>
                </a:solidFill>
              </a:rPr>
              <a:t>i : 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순서도: 수행의 시작/종료 157"/>
          <p:cNvSpPr/>
          <p:nvPr/>
        </p:nvSpPr>
        <p:spPr>
          <a:xfrm>
            <a:off x="1590761" y="6624960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 rot="10800000" flipV="1">
            <a:off x="1102808" y="4919346"/>
            <a:ext cx="3109772" cy="806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1854421" y="5139608"/>
            <a:ext cx="163807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Free</a:t>
            </a:r>
            <a:r>
              <a:rPr lang="en-US" altLang="ko-KR" sz="1200" smtClean="0">
                <a:solidFill>
                  <a:schemeClr val="tx1"/>
                </a:solidFill>
              </a:rPr>
              <a:t>(aObjList[i</a:t>
            </a:r>
            <a:r>
              <a:rPr lang="en-US" altLang="ko-KR" sz="1200" smtClean="0">
                <a:solidFill>
                  <a:schemeClr val="tx1"/>
                </a:solidFill>
              </a:rPr>
              <a:t>])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/>
          <p:cNvCxnSpPr>
            <a:stCxn id="159" idx="0"/>
            <a:endCxn id="162" idx="0"/>
          </p:cNvCxnSpPr>
          <p:nvPr/>
        </p:nvCxnSpPr>
        <p:spPr>
          <a:xfrm>
            <a:off x="2657694" y="4919346"/>
            <a:ext cx="15766" cy="22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0" idx="2"/>
            <a:endCxn id="149" idx="0"/>
          </p:cNvCxnSpPr>
          <p:nvPr/>
        </p:nvCxnSpPr>
        <p:spPr>
          <a:xfrm flipH="1">
            <a:off x="2657694" y="4359639"/>
            <a:ext cx="6718" cy="21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62" idx="2"/>
            <a:endCxn id="159" idx="2"/>
          </p:cNvCxnSpPr>
          <p:nvPr/>
        </p:nvCxnSpPr>
        <p:spPr>
          <a:xfrm flipH="1">
            <a:off x="2657694" y="5482712"/>
            <a:ext cx="15766" cy="24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 rot="10800000" flipV="1">
            <a:off x="1840637" y="6048896"/>
            <a:ext cx="163807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aObjList.Free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59" idx="2"/>
            <a:endCxn id="172" idx="0"/>
          </p:cNvCxnSpPr>
          <p:nvPr/>
        </p:nvCxnSpPr>
        <p:spPr>
          <a:xfrm>
            <a:off x="2657694" y="5726317"/>
            <a:ext cx="1982" cy="322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2"/>
            <a:endCxn id="158" idx="0"/>
          </p:cNvCxnSpPr>
          <p:nvPr/>
        </p:nvCxnSpPr>
        <p:spPr>
          <a:xfrm>
            <a:off x="2659676" y="6392000"/>
            <a:ext cx="0" cy="23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79" idx="3"/>
            <a:endCxn id="99" idx="0"/>
          </p:cNvCxnSpPr>
          <p:nvPr/>
        </p:nvCxnSpPr>
        <p:spPr>
          <a:xfrm>
            <a:off x="8821982" y="2995598"/>
            <a:ext cx="495601" cy="461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92" idx="3"/>
            <a:endCxn id="81" idx="0"/>
          </p:cNvCxnSpPr>
          <p:nvPr/>
        </p:nvCxnSpPr>
        <p:spPr>
          <a:xfrm>
            <a:off x="10852456" y="4200263"/>
            <a:ext cx="1547097" cy="4213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9" idx="2"/>
          </p:cNvCxnSpPr>
          <p:nvPr/>
        </p:nvCxnSpPr>
        <p:spPr>
          <a:xfrm>
            <a:off x="7582058" y="3255970"/>
            <a:ext cx="14900" cy="425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79" idx="0"/>
          </p:cNvCxnSpPr>
          <p:nvPr/>
        </p:nvCxnSpPr>
        <p:spPr>
          <a:xfrm>
            <a:off x="7582058" y="2437696"/>
            <a:ext cx="0" cy="29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 rot="10800000" flipV="1">
            <a:off x="12584501" y="6725584"/>
            <a:ext cx="2160447" cy="4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Exit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12" name="Shape 111"/>
          <p:cNvCxnSpPr>
            <a:stCxn id="80" idx="2"/>
          </p:cNvCxnSpPr>
          <p:nvPr/>
        </p:nvCxnSpPr>
        <p:spPr>
          <a:xfrm rot="5400000">
            <a:off x="9326063" y="4133313"/>
            <a:ext cx="1338606" cy="47968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7" idx="2"/>
            <a:endCxn id="107" idx="0"/>
          </p:cNvCxnSpPr>
          <p:nvPr/>
        </p:nvCxnSpPr>
        <p:spPr>
          <a:xfrm>
            <a:off x="13664724" y="6565811"/>
            <a:ext cx="0" cy="15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905736" y="2437696"/>
            <a:ext cx="4851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로직을 하긴 했지만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fX, fY</a:t>
            </a:r>
            <a:r>
              <a:rPr lang="ko-KR" altLang="en-US" smtClean="0"/>
              <a:t>는 </a:t>
            </a:r>
            <a:r>
              <a:rPr lang="en-US" altLang="ko-KR" smtClean="0"/>
              <a:t>TCustomDraw</a:t>
            </a:r>
            <a:r>
              <a:rPr lang="ko-KR" altLang="en-US" smtClean="0"/>
              <a:t>가 가지고있지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값을 넘겨서  </a:t>
            </a:r>
            <a:r>
              <a:rPr lang="en-US" altLang="ko-KR" smtClean="0"/>
              <a:t>other</a:t>
            </a:r>
            <a:r>
              <a:rPr lang="ko-KR" altLang="en-US" smtClean="0"/>
              <a:t>를 주고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자신과 충돌했는지 확인해라</a:t>
            </a:r>
            <a:r>
              <a:rPr lang="en-US" altLang="ko-KR" smtClean="0"/>
              <a:t>, </a:t>
            </a:r>
            <a:r>
              <a:rPr lang="ko-KR" altLang="en-US" smtClean="0"/>
              <a:t>이렇게 해야해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체크하는건 넘겨줘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같은 코드면 오브젝트를 넘겨도되는거지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완전 다른코드일경우</a:t>
            </a:r>
            <a:r>
              <a:rPr lang="en-US" altLang="ko-KR" smtClean="0"/>
              <a:t>, </a:t>
            </a:r>
            <a:r>
              <a:rPr lang="ko-KR" altLang="en-US" smtClean="0"/>
              <a:t>좌표값을 주고</a:t>
            </a:r>
            <a:r>
              <a:rPr lang="en-US" altLang="ko-KR" smtClean="0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434</Words>
  <Application>Microsoft Office PowerPoint</Application>
  <PresentationFormat>사용자 지정</PresentationFormat>
  <Paragraphs>161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1254</cp:revision>
  <dcterms:created xsi:type="dcterms:W3CDTF">2019-01-27T22:56:58Z</dcterms:created>
  <dcterms:modified xsi:type="dcterms:W3CDTF">2019-02-11T08:51:11Z</dcterms:modified>
</cp:coreProperties>
</file>