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74" r:id="rId5"/>
  </p:sldIdLst>
  <p:sldSz cx="16202025" cy="93614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8649" autoAdjust="0"/>
  </p:normalViewPr>
  <p:slideViewPr>
    <p:cSldViewPr snapToObjects="1">
      <p:cViewPr>
        <p:scale>
          <a:sx n="75" d="100"/>
          <a:sy n="75" d="100"/>
        </p:scale>
        <p:origin x="-276" y="-78"/>
      </p:cViewPr>
      <p:guideLst>
        <p:guide orient="horz" pos="295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685800"/>
            <a:ext cx="593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8" y="2908137"/>
            <a:ext cx="13771720" cy="200665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6" y="5304847"/>
            <a:ext cx="11341418" cy="2392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6" y="374903"/>
            <a:ext cx="3645456" cy="79876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12" y="374903"/>
            <a:ext cx="10666333" cy="79876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56" y="6015630"/>
            <a:ext cx="13771720" cy="18592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56" y="3967799"/>
            <a:ext cx="13771720" cy="20478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9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7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0" y="2095506"/>
            <a:ext cx="7158708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0" y="2968811"/>
            <a:ext cx="7158708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9" y="2095506"/>
            <a:ext cx="7161521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9" y="2968811"/>
            <a:ext cx="7161521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13" y="372731"/>
            <a:ext cx="5330355" cy="15862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7" y="372732"/>
            <a:ext cx="9057383" cy="7989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13" y="1958984"/>
            <a:ext cx="5330355" cy="6403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4" y="6553044"/>
            <a:ext cx="9721215" cy="7736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4" y="836472"/>
            <a:ext cx="9721215" cy="56168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4" y="7326668"/>
            <a:ext cx="9721215" cy="1098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74896"/>
            <a:ext cx="14581823" cy="156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84354"/>
            <a:ext cx="14581823" cy="61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8" y="8676719"/>
            <a:ext cx="5130640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 rot="10800000" flipV="1">
            <a:off x="1044228" y="1022726"/>
            <a:ext cx="10585176" cy="790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3714614" y="662462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TCustomDraw(aCanvas : TCanvas; aX, aY, aSize, aColor, aInteval : Int)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4068565" y="4435771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20"/>
          <p:cNvSpPr txBox="1"/>
          <p:nvPr/>
        </p:nvSpPr>
        <p:spPr>
          <a:xfrm>
            <a:off x="4068564" y="4123725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Create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6579845" y="668249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22"/>
          <p:cNvSpPr txBox="1"/>
          <p:nvPr/>
        </p:nvSpPr>
        <p:spPr>
          <a:xfrm>
            <a:off x="6822871" y="637044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DrawTimer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8929106" y="4435771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8929105" y="4123725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Destroy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6579843" y="4110167"/>
            <a:ext cx="2025224" cy="2005141"/>
            <a:chOff x="6408811" y="1208569"/>
            <a:chExt cx="1800199" cy="2313547"/>
          </a:xfrm>
        </p:grpSpPr>
        <p:sp>
          <p:nvSpPr>
            <p:cNvPr id="51" name="직사각형 50"/>
            <p:cNvSpPr/>
            <p:nvPr/>
          </p:nvSpPr>
          <p:spPr>
            <a:xfrm rot="10800000" flipV="1">
              <a:off x="6408811" y="1577901"/>
              <a:ext cx="1800199" cy="1944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26"/>
            <p:cNvSpPr txBox="1"/>
            <p:nvPr/>
          </p:nvSpPr>
          <p:spPr>
            <a:xfrm>
              <a:off x="6954422" y="1208569"/>
              <a:ext cx="641486" cy="426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mtClean="0"/>
                <a:t>Draw</a:t>
              </a:r>
              <a:endParaRPr lang="ko-KR" altLang="en-US"/>
            </a:p>
          </p:txBody>
        </p:sp>
      </p:grpSp>
      <p:cxnSp>
        <p:nvCxnSpPr>
          <p:cNvPr id="41" name="Shape 28"/>
          <p:cNvCxnSpPr>
            <a:stCxn id="33" idx="1"/>
            <a:endCxn id="51" idx="3"/>
          </p:cNvCxnSpPr>
          <p:nvPr/>
        </p:nvCxnSpPr>
        <p:spPr>
          <a:xfrm flipV="1">
            <a:off x="6093789" y="5272789"/>
            <a:ext cx="486054" cy="5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30"/>
          <p:cNvCxnSpPr>
            <a:stCxn id="35" idx="1"/>
            <a:endCxn id="37" idx="2"/>
          </p:cNvCxnSpPr>
          <p:nvPr/>
        </p:nvCxnSpPr>
        <p:spPr>
          <a:xfrm flipV="1">
            <a:off x="8605069" y="6120814"/>
            <a:ext cx="1336649" cy="1404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44227" y="1022726"/>
            <a:ext cx="4753229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fCanvas = TCanvas</a:t>
            </a:r>
          </a:p>
          <a:p>
            <a:r>
              <a:rPr lang="en-US" altLang="ko-KR" smtClean="0"/>
              <a:t>fX = Int</a:t>
            </a:r>
          </a:p>
          <a:p>
            <a:r>
              <a:rPr lang="en-US" altLang="ko-KR" smtClean="0"/>
              <a:t>fY = Int</a:t>
            </a:r>
          </a:p>
          <a:p>
            <a:r>
              <a:rPr lang="en-US" altLang="ko-KR" smtClean="0"/>
              <a:t>fSize = Int</a:t>
            </a:r>
          </a:p>
          <a:p>
            <a:r>
              <a:rPr lang="en-US" altLang="ko-KR" smtClean="0"/>
              <a:t>fKeepInteval = Int</a:t>
            </a:r>
          </a:p>
          <a:p>
            <a:r>
              <a:rPr lang="en-US" altLang="ko-KR" smtClean="0"/>
              <a:t>fUp = Boolean</a:t>
            </a:r>
          </a:p>
          <a:p>
            <a:r>
              <a:rPr lang="en-US" altLang="ko-KR" smtClean="0"/>
              <a:t>fLeft = Boolean</a:t>
            </a:r>
          </a:p>
          <a:p>
            <a:r>
              <a:rPr lang="en-US" altLang="ko-KR" smtClean="0"/>
              <a:t>fTimer = </a:t>
            </a:r>
            <a:r>
              <a:rPr lang="en-US" altLang="ko-KR" smtClean="0"/>
              <a:t>TTimer</a:t>
            </a:r>
          </a:p>
          <a:p>
            <a:r>
              <a:rPr lang="en-US" altLang="ko-KR" smtClean="0"/>
              <a:t>fColor = Int</a:t>
            </a:r>
          </a:p>
          <a:p>
            <a:r>
              <a:rPr lang="en-US" altLang="ko-KR" smtClean="0"/>
              <a:t>fOnLocationChange </a:t>
            </a:r>
            <a:r>
              <a:rPr lang="en-US" altLang="ko-KR" smtClean="0"/>
              <a:t>= TOnLocationChange</a:t>
            </a:r>
            <a:endParaRPr lang="en-US" altLang="ko-KR" smtClean="0"/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4068566" y="6682497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2"/>
          <p:cNvSpPr txBox="1"/>
          <p:nvPr/>
        </p:nvSpPr>
        <p:spPr>
          <a:xfrm>
            <a:off x="4318732" y="6370451"/>
            <a:ext cx="13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CheckCrash</a:t>
            </a:r>
            <a:endParaRPr lang="ko-KR" altLang="en-US"/>
          </a:p>
        </p:txBody>
      </p:sp>
      <p:cxnSp>
        <p:nvCxnSpPr>
          <p:cNvPr id="48" name="꺾인 연결선 47"/>
          <p:cNvCxnSpPr>
            <a:stCxn id="35" idx="3"/>
            <a:endCxn id="46" idx="1"/>
          </p:cNvCxnSpPr>
          <p:nvPr/>
        </p:nvCxnSpPr>
        <p:spPr>
          <a:xfrm rot="10800000" flipV="1">
            <a:off x="6093791" y="7525017"/>
            <a:ext cx="486055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1629404" y="5184671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629404" y="5272789"/>
            <a:ext cx="31558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property OnLocationChange</a:t>
            </a:r>
          </a:p>
          <a:p>
            <a:r>
              <a:rPr lang="en-US" altLang="ko-KR" smtClean="0"/>
              <a:t> : TOnLocationChange</a:t>
            </a:r>
          </a:p>
          <a:p>
            <a:r>
              <a:rPr lang="en-US" altLang="ko-KR" smtClean="0"/>
              <a:t>read fOnLocationChange</a:t>
            </a:r>
            <a:endParaRPr lang="en-US" altLang="ko-KR" smtClean="0"/>
          </a:p>
          <a:p>
            <a:r>
              <a:rPr lang="en-US" altLang="ko-KR" smtClean="0"/>
              <a:t>write fOnLocationChange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0621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 TOnLocationChange = function(Sender : TObject; aX, aY, aSize </a:t>
            </a:r>
            <a:r>
              <a:rPr lang="en-US" altLang="ko-KR" smtClean="0"/>
              <a:t>: </a:t>
            </a:r>
            <a:r>
              <a:rPr lang="en-US" altLang="ko-KR" smtClean="0"/>
              <a:t>Int)  Int </a:t>
            </a:r>
            <a:r>
              <a:rPr lang="en-US" altLang="ko-KR" smtClean="0"/>
              <a:t>of object</a:t>
            </a:r>
          </a:p>
          <a:p>
            <a:r>
              <a:rPr lang="en-US" altLang="ko-KR" smtClean="0"/>
              <a:t> PCustomDraw = ^TCustomDraw;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직사각형 312"/>
          <p:cNvSpPr/>
          <p:nvPr/>
        </p:nvSpPr>
        <p:spPr>
          <a:xfrm rot="10800000" flipV="1">
            <a:off x="138165" y="1399348"/>
            <a:ext cx="4203221" cy="6125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8124" y="1059335"/>
            <a:ext cx="4233262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Create(aCanvas : TCanvas;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aX, aY, aSize, aColor, aInterval :Int)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5" name="순서도: 수행의 시작/종료 314"/>
          <p:cNvSpPr/>
          <p:nvPr/>
        </p:nvSpPr>
        <p:spPr>
          <a:xfrm>
            <a:off x="410782" y="1435864"/>
            <a:ext cx="1949414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6" name="순서도: 수행의 시작/종료 315"/>
          <p:cNvSpPr/>
          <p:nvPr/>
        </p:nvSpPr>
        <p:spPr>
          <a:xfrm>
            <a:off x="318514" y="6915282"/>
            <a:ext cx="2150420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 rot="10800000" flipV="1">
            <a:off x="246394" y="1973026"/>
            <a:ext cx="2292402" cy="169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aInterval * 24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fColor = aColor</a:t>
            </a:r>
          </a:p>
        </p:txBody>
      </p:sp>
      <p:sp>
        <p:nvSpPr>
          <p:cNvPr id="318" name="직사각형 317"/>
          <p:cNvSpPr/>
          <p:nvPr/>
        </p:nvSpPr>
        <p:spPr>
          <a:xfrm rot="10800000" flipV="1">
            <a:off x="242330" y="3788899"/>
            <a:ext cx="2292402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41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9" name="직사각형 318"/>
          <p:cNvSpPr/>
          <p:nvPr/>
        </p:nvSpPr>
        <p:spPr>
          <a:xfrm rot="10800000" flipV="1">
            <a:off x="1759989" y="4749481"/>
            <a:ext cx="2412626" cy="1044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</p:txBody>
      </p:sp>
      <p:sp>
        <p:nvSpPr>
          <p:cNvPr id="320" name="순서도: 판단 319"/>
          <p:cNvSpPr/>
          <p:nvPr/>
        </p:nvSpPr>
        <p:spPr>
          <a:xfrm>
            <a:off x="236930" y="4282967"/>
            <a:ext cx="230186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1" name="TextBox 98"/>
          <p:cNvSpPr txBox="1"/>
          <p:nvPr/>
        </p:nvSpPr>
        <p:spPr>
          <a:xfrm>
            <a:off x="2407362" y="4282967"/>
            <a:ext cx="283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22" name="TextBox 113"/>
          <p:cNvSpPr txBox="1"/>
          <p:nvPr/>
        </p:nvSpPr>
        <p:spPr>
          <a:xfrm>
            <a:off x="998812" y="4713911"/>
            <a:ext cx="215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3" name="Shape 155"/>
          <p:cNvCxnSpPr>
            <a:stCxn id="320" idx="3"/>
            <a:endCxn id="319" idx="0"/>
          </p:cNvCxnSpPr>
          <p:nvPr/>
        </p:nvCxnSpPr>
        <p:spPr>
          <a:xfrm>
            <a:off x="2538796" y="4497059"/>
            <a:ext cx="427506" cy="252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7" idx="2"/>
            <a:endCxn id="318" idx="0"/>
          </p:cNvCxnSpPr>
          <p:nvPr/>
        </p:nvCxnSpPr>
        <p:spPr>
          <a:xfrm flipH="1">
            <a:off x="1388531" y="3670728"/>
            <a:ext cx="4064" cy="11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/>
          <p:cNvCxnSpPr>
            <a:stCxn id="318" idx="2"/>
            <a:endCxn id="320" idx="0"/>
          </p:cNvCxnSpPr>
          <p:nvPr/>
        </p:nvCxnSpPr>
        <p:spPr>
          <a:xfrm flipH="1">
            <a:off x="1387863" y="4132003"/>
            <a:ext cx="668" cy="150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/>
          <p:cNvSpPr/>
          <p:nvPr/>
        </p:nvSpPr>
        <p:spPr>
          <a:xfrm rot="10800000" flipV="1">
            <a:off x="927727" y="6370300"/>
            <a:ext cx="921604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27" name="직선 화살표 연결선 326"/>
          <p:cNvCxnSpPr>
            <a:stCxn id="320" idx="2"/>
            <a:endCxn id="326" idx="0"/>
          </p:cNvCxnSpPr>
          <p:nvPr/>
        </p:nvCxnSpPr>
        <p:spPr>
          <a:xfrm>
            <a:off x="1387863" y="4711151"/>
            <a:ext cx="666" cy="1659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326" idx="2"/>
            <a:endCxn id="316" idx="0"/>
          </p:cNvCxnSpPr>
          <p:nvPr/>
        </p:nvCxnSpPr>
        <p:spPr>
          <a:xfrm>
            <a:off x="1388529" y="6713404"/>
            <a:ext cx="5195" cy="20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173"/>
          <p:cNvCxnSpPr>
            <a:stCxn id="319" idx="2"/>
          </p:cNvCxnSpPr>
          <p:nvPr/>
        </p:nvCxnSpPr>
        <p:spPr>
          <a:xfrm rot="5400000">
            <a:off x="2031797" y="5147815"/>
            <a:ext cx="288208" cy="15808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315" idx="2"/>
            <a:endCxn id="317" idx="0"/>
          </p:cNvCxnSpPr>
          <p:nvPr/>
        </p:nvCxnSpPr>
        <p:spPr>
          <a:xfrm>
            <a:off x="1385489" y="1681531"/>
            <a:ext cx="7106" cy="29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 rot="10800000" flipV="1">
            <a:off x="4500612" y="792531"/>
            <a:ext cx="4375095" cy="2991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2" name="직사각형 331"/>
          <p:cNvSpPr/>
          <p:nvPr/>
        </p:nvSpPr>
        <p:spPr>
          <a:xfrm rot="10800000" flipV="1">
            <a:off x="5697326" y="432273"/>
            <a:ext cx="1512491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3" name="순서도: 수행의 시작/종료 332"/>
          <p:cNvSpPr/>
          <p:nvPr/>
        </p:nvSpPr>
        <p:spPr>
          <a:xfrm>
            <a:off x="4823694" y="923149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4" name="순서도: 수행의 시작/종료 333"/>
          <p:cNvSpPr/>
          <p:nvPr/>
        </p:nvSpPr>
        <p:spPr>
          <a:xfrm>
            <a:off x="4703010" y="3238680"/>
            <a:ext cx="2358262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5" name="직사각형 334"/>
          <p:cNvSpPr/>
          <p:nvPr/>
        </p:nvSpPr>
        <p:spPr>
          <a:xfrm rot="10800000" flipV="1">
            <a:off x="5155226" y="1441968"/>
            <a:ext cx="1476370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 rot="10800000" flipV="1">
            <a:off x="6148276" y="2402550"/>
            <a:ext cx="2645813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7" name="순서도: 판단 336"/>
          <p:cNvSpPr/>
          <p:nvPr/>
        </p:nvSpPr>
        <p:spPr>
          <a:xfrm>
            <a:off x="4630570" y="1936036"/>
            <a:ext cx="252434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8" name="TextBox 98"/>
          <p:cNvSpPr txBox="1"/>
          <p:nvPr/>
        </p:nvSpPr>
        <p:spPr>
          <a:xfrm>
            <a:off x="6898524" y="1936036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339" name="TextBox 113"/>
          <p:cNvSpPr txBox="1"/>
          <p:nvPr/>
        </p:nvSpPr>
        <p:spPr>
          <a:xfrm>
            <a:off x="5493296" y="2366980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40" name="Shape 195"/>
          <p:cNvCxnSpPr>
            <a:stCxn id="337" idx="3"/>
            <a:endCxn id="336" idx="0"/>
          </p:cNvCxnSpPr>
          <p:nvPr/>
        </p:nvCxnSpPr>
        <p:spPr>
          <a:xfrm>
            <a:off x="7154916" y="2150129"/>
            <a:ext cx="316266" cy="252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/>
          <p:cNvCxnSpPr>
            <a:stCxn id="333" idx="2"/>
            <a:endCxn id="335" idx="0"/>
          </p:cNvCxnSpPr>
          <p:nvPr/>
        </p:nvCxnSpPr>
        <p:spPr>
          <a:xfrm>
            <a:off x="5892609" y="1168816"/>
            <a:ext cx="802" cy="273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>
            <a:stCxn id="335" idx="2"/>
            <a:endCxn id="337" idx="0"/>
          </p:cNvCxnSpPr>
          <p:nvPr/>
        </p:nvCxnSpPr>
        <p:spPr>
          <a:xfrm flipH="1">
            <a:off x="5892744" y="1785071"/>
            <a:ext cx="667" cy="15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37" idx="2"/>
            <a:endCxn id="334" idx="0"/>
          </p:cNvCxnSpPr>
          <p:nvPr/>
        </p:nvCxnSpPr>
        <p:spPr>
          <a:xfrm flipH="1">
            <a:off x="5882142" y="2364221"/>
            <a:ext cx="10602" cy="874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01"/>
          <p:cNvCxnSpPr>
            <a:stCxn id="336" idx="2"/>
          </p:cNvCxnSpPr>
          <p:nvPr/>
        </p:nvCxnSpPr>
        <p:spPr>
          <a:xfrm rot="5400000">
            <a:off x="6616328" y="2027931"/>
            <a:ext cx="137135" cy="1572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89"/>
          <p:cNvSpPr txBox="1"/>
          <p:nvPr/>
        </p:nvSpPr>
        <p:spPr>
          <a:xfrm>
            <a:off x="914453" y="308568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&lt;</a:t>
            </a:r>
            <a:r>
              <a:rPr lang="en-US" altLang="ko-KR" smtClean="0"/>
              <a:t>TMainForm&gt;</a:t>
            </a:r>
            <a:endParaRPr lang="ko-KR" altLang="en-US"/>
          </a:p>
        </p:txBody>
      </p:sp>
      <p:grpSp>
        <p:nvGrpSpPr>
          <p:cNvPr id="3" name="그룹 377"/>
          <p:cNvGrpSpPr/>
          <p:nvPr/>
        </p:nvGrpSpPr>
        <p:grpSpPr>
          <a:xfrm>
            <a:off x="9047119" y="288256"/>
            <a:ext cx="5966659" cy="8784976"/>
            <a:chOff x="4926743" y="1599099"/>
            <a:chExt cx="3569570" cy="2212985"/>
          </a:xfrm>
        </p:grpSpPr>
        <p:sp>
          <p:nvSpPr>
            <p:cNvPr id="416" name="직사각형 415"/>
            <p:cNvSpPr/>
            <p:nvPr/>
          </p:nvSpPr>
          <p:spPr>
            <a:xfrm rot="10800000" flipV="1">
              <a:off x="4926743" y="1678678"/>
              <a:ext cx="3569570" cy="2133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직사각형 416"/>
            <p:cNvSpPr/>
            <p:nvPr/>
          </p:nvSpPr>
          <p:spPr>
            <a:xfrm rot="10800000" flipV="1">
              <a:off x="4926751" y="1599099"/>
              <a:ext cx="3052615" cy="79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DrawTimer</a:t>
              </a:r>
            </a:p>
          </p:txBody>
        </p:sp>
      </p:grpSp>
      <p:sp>
        <p:nvSpPr>
          <p:cNvPr id="379" name="순서도: 수행의 시작/종료 378"/>
          <p:cNvSpPr/>
          <p:nvPr/>
        </p:nvSpPr>
        <p:spPr>
          <a:xfrm>
            <a:off x="9717038" y="786836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 rot="10800000" flipV="1">
            <a:off x="9385684" y="1440385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9553234" y="6964431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82" name="직선 화살표 연결선 381"/>
          <p:cNvCxnSpPr>
            <a:stCxn id="380" idx="2"/>
            <a:endCxn id="111" idx="0"/>
          </p:cNvCxnSpPr>
          <p:nvPr/>
        </p:nvCxnSpPr>
        <p:spPr>
          <a:xfrm>
            <a:off x="10785953" y="1598339"/>
            <a:ext cx="884" cy="130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순서도: 판단 382"/>
          <p:cNvSpPr/>
          <p:nvPr/>
        </p:nvSpPr>
        <p:spPr>
          <a:xfrm>
            <a:off x="9875628" y="4353538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4" name="직사각형 383"/>
          <p:cNvSpPr/>
          <p:nvPr/>
        </p:nvSpPr>
        <p:spPr>
          <a:xfrm rot="10800000" flipV="1">
            <a:off x="12187698" y="5127271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 rot="10800000" flipV="1">
            <a:off x="9569797" y="5282726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6" name="순서도: 판단 385"/>
          <p:cNvSpPr/>
          <p:nvPr/>
        </p:nvSpPr>
        <p:spPr>
          <a:xfrm>
            <a:off x="9859300" y="5781998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 rot="10800000" flipV="1">
            <a:off x="12187698" y="6252445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9553469" y="6421519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89" name="Shape 89"/>
          <p:cNvCxnSpPr>
            <a:stCxn id="383" idx="3"/>
            <a:endCxn id="384" idx="0"/>
          </p:cNvCxnSpPr>
          <p:nvPr/>
        </p:nvCxnSpPr>
        <p:spPr>
          <a:xfrm>
            <a:off x="11692359" y="4579202"/>
            <a:ext cx="1296311" cy="5480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/>
          <p:cNvCxnSpPr>
            <a:stCxn id="383" idx="2"/>
            <a:endCxn id="385" idx="0"/>
          </p:cNvCxnSpPr>
          <p:nvPr/>
        </p:nvCxnSpPr>
        <p:spPr>
          <a:xfrm>
            <a:off x="10783994" y="4804865"/>
            <a:ext cx="1054" cy="477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/>
          <p:cNvCxnSpPr>
            <a:stCxn id="385" idx="2"/>
            <a:endCxn id="386" idx="0"/>
          </p:cNvCxnSpPr>
          <p:nvPr/>
        </p:nvCxnSpPr>
        <p:spPr>
          <a:xfrm flipH="1">
            <a:off x="10767665" y="5482758"/>
            <a:ext cx="17382" cy="299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98"/>
          <p:cNvCxnSpPr>
            <a:stCxn id="384" idx="2"/>
          </p:cNvCxnSpPr>
          <p:nvPr/>
        </p:nvCxnSpPr>
        <p:spPr>
          <a:xfrm rot="5400000">
            <a:off x="11728805" y="4321792"/>
            <a:ext cx="317898" cy="2201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hape 100"/>
          <p:cNvCxnSpPr>
            <a:stCxn id="386" idx="3"/>
            <a:endCxn id="387" idx="0"/>
          </p:cNvCxnSpPr>
          <p:nvPr/>
        </p:nvCxnSpPr>
        <p:spPr>
          <a:xfrm>
            <a:off x="11676031" y="6007662"/>
            <a:ext cx="1312639" cy="2447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/>
          <p:cNvCxnSpPr>
            <a:stCxn id="386" idx="2"/>
            <a:endCxn id="388" idx="0"/>
          </p:cNvCxnSpPr>
          <p:nvPr/>
        </p:nvCxnSpPr>
        <p:spPr>
          <a:xfrm>
            <a:off x="10767665" y="6233325"/>
            <a:ext cx="1054" cy="18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hape 106"/>
          <p:cNvCxnSpPr>
            <a:stCxn id="387" idx="2"/>
          </p:cNvCxnSpPr>
          <p:nvPr/>
        </p:nvCxnSpPr>
        <p:spPr>
          <a:xfrm rot="5400000">
            <a:off x="11699576" y="5466953"/>
            <a:ext cx="367114" cy="2211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88" idx="2"/>
            <a:endCxn id="381" idx="0"/>
          </p:cNvCxnSpPr>
          <p:nvPr/>
        </p:nvCxnSpPr>
        <p:spPr>
          <a:xfrm flipH="1">
            <a:off x="10768485" y="6621551"/>
            <a:ext cx="235" cy="34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98"/>
          <p:cNvSpPr txBox="1"/>
          <p:nvPr/>
        </p:nvSpPr>
        <p:spPr>
          <a:xfrm>
            <a:off x="11381067" y="4688700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00" name="TextBox 113"/>
          <p:cNvSpPr txBox="1"/>
          <p:nvPr/>
        </p:nvSpPr>
        <p:spPr>
          <a:xfrm>
            <a:off x="10306005" y="5072774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401" name="TextBox 98"/>
          <p:cNvSpPr txBox="1"/>
          <p:nvPr/>
        </p:nvSpPr>
        <p:spPr>
          <a:xfrm>
            <a:off x="11381067" y="5798862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02" name="TextBox 113"/>
          <p:cNvSpPr txBox="1"/>
          <p:nvPr/>
        </p:nvSpPr>
        <p:spPr>
          <a:xfrm>
            <a:off x="10306005" y="6182935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404" name="직선 화살표 연결선 403"/>
          <p:cNvCxnSpPr>
            <a:endCxn id="383" idx="0"/>
          </p:cNvCxnSpPr>
          <p:nvPr/>
        </p:nvCxnSpPr>
        <p:spPr>
          <a:xfrm>
            <a:off x="10783994" y="4000495"/>
            <a:ext cx="0" cy="353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순서도: 판단 404"/>
          <p:cNvSpPr/>
          <p:nvPr/>
        </p:nvSpPr>
        <p:spPr>
          <a:xfrm>
            <a:off x="9070043" y="7425168"/>
            <a:ext cx="3403782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 &lt;= 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 rot="10800000" flipV="1">
            <a:off x="9385684" y="1189798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fKeepInterval - 1</a:t>
            </a:r>
          </a:p>
        </p:txBody>
      </p:sp>
      <p:sp>
        <p:nvSpPr>
          <p:cNvPr id="407" name="순서도: 수행의 시작/종료 406"/>
          <p:cNvSpPr/>
          <p:nvPr/>
        </p:nvSpPr>
        <p:spPr>
          <a:xfrm>
            <a:off x="9700710" y="8526255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0" name="직선 화살표 연결선 409"/>
          <p:cNvCxnSpPr>
            <a:stCxn id="379" idx="2"/>
            <a:endCxn id="406" idx="0"/>
          </p:cNvCxnSpPr>
          <p:nvPr/>
        </p:nvCxnSpPr>
        <p:spPr>
          <a:xfrm>
            <a:off x="10785953" y="1045781"/>
            <a:ext cx="0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직사각형 410"/>
          <p:cNvSpPr/>
          <p:nvPr/>
        </p:nvSpPr>
        <p:spPr>
          <a:xfrm rot="10800000" flipV="1">
            <a:off x="12296300" y="7850221"/>
            <a:ext cx="1229366" cy="21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Free</a:t>
            </a:r>
          </a:p>
        </p:txBody>
      </p:sp>
      <p:cxnSp>
        <p:nvCxnSpPr>
          <p:cNvPr id="412" name="Shape 205"/>
          <p:cNvCxnSpPr>
            <a:stCxn id="405" idx="3"/>
            <a:endCxn id="411" idx="0"/>
          </p:cNvCxnSpPr>
          <p:nvPr/>
        </p:nvCxnSpPr>
        <p:spPr>
          <a:xfrm>
            <a:off x="12473825" y="7650832"/>
            <a:ext cx="437158" cy="199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98"/>
          <p:cNvSpPr txBox="1"/>
          <p:nvPr/>
        </p:nvSpPr>
        <p:spPr>
          <a:xfrm>
            <a:off x="12217763" y="7444461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15" name="TextBox 113"/>
          <p:cNvSpPr txBox="1"/>
          <p:nvPr/>
        </p:nvSpPr>
        <p:spPr>
          <a:xfrm>
            <a:off x="10186291" y="7812202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406" idx="2"/>
            <a:endCxn id="380" idx="0"/>
          </p:cNvCxnSpPr>
          <p:nvPr/>
        </p:nvCxnSpPr>
        <p:spPr>
          <a:xfrm>
            <a:off x="10785953" y="1347752"/>
            <a:ext cx="0" cy="9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381" idx="2"/>
            <a:endCxn id="405" idx="0"/>
          </p:cNvCxnSpPr>
          <p:nvPr/>
        </p:nvCxnSpPr>
        <p:spPr>
          <a:xfrm>
            <a:off x="10768485" y="7164463"/>
            <a:ext cx="3449" cy="2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405" idx="2"/>
            <a:endCxn id="407" idx="0"/>
          </p:cNvCxnSpPr>
          <p:nvPr/>
        </p:nvCxnSpPr>
        <p:spPr>
          <a:xfrm flipH="1">
            <a:off x="10769625" y="7876495"/>
            <a:ext cx="2309" cy="64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판단 110"/>
          <p:cNvSpPr/>
          <p:nvPr/>
        </p:nvSpPr>
        <p:spPr>
          <a:xfrm>
            <a:off x="9589936" y="1728416"/>
            <a:ext cx="2393802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Assigned(OnLocationChange)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37116" y="541725"/>
            <a:ext cx="122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aDirection : Int</a:t>
            </a:r>
            <a:endParaRPr lang="ko-KR" altLang="en-US" sz="1200"/>
          </a:p>
        </p:txBody>
      </p:sp>
      <p:sp>
        <p:nvSpPr>
          <p:cNvPr id="116" name="직사각형 115"/>
          <p:cNvSpPr/>
          <p:nvPr/>
        </p:nvSpPr>
        <p:spPr>
          <a:xfrm rot="10800000" flipV="1">
            <a:off x="10981332" y="2220610"/>
            <a:ext cx="2334442" cy="355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aDirection = fOnLocationChange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(Self, fX, fY, fSize)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18" name="꺾인 연결선 117"/>
          <p:cNvCxnSpPr>
            <a:stCxn id="111" idx="3"/>
            <a:endCxn id="116" idx="0"/>
          </p:cNvCxnSpPr>
          <p:nvPr/>
        </p:nvCxnSpPr>
        <p:spPr>
          <a:xfrm>
            <a:off x="11983738" y="1954080"/>
            <a:ext cx="164815" cy="266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1" idx="2"/>
            <a:endCxn id="383" idx="0"/>
          </p:cNvCxnSpPr>
          <p:nvPr/>
        </p:nvCxnSpPr>
        <p:spPr>
          <a:xfrm flipH="1">
            <a:off x="10783994" y="2179743"/>
            <a:ext cx="2843" cy="2173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116" idx="2"/>
          </p:cNvCxnSpPr>
          <p:nvPr/>
        </p:nvCxnSpPr>
        <p:spPr>
          <a:xfrm rot="5400000">
            <a:off x="11423268" y="1940071"/>
            <a:ext cx="88855" cy="1361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89"/>
          <p:cNvSpPr txBox="1"/>
          <p:nvPr/>
        </p:nvSpPr>
        <p:spPr>
          <a:xfrm>
            <a:off x="914453" y="308568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&lt;</a:t>
            </a:r>
            <a:r>
              <a:rPr lang="en-US" altLang="ko-KR" smtClean="0"/>
              <a:t>TMainForm&gt;</a:t>
            </a:r>
            <a:endParaRPr lang="ko-KR" altLang="en-US"/>
          </a:p>
        </p:txBody>
      </p:sp>
      <p:grpSp>
        <p:nvGrpSpPr>
          <p:cNvPr id="107" name="그룹 345"/>
          <p:cNvGrpSpPr/>
          <p:nvPr/>
        </p:nvGrpSpPr>
        <p:grpSpPr>
          <a:xfrm>
            <a:off x="3853057" y="683024"/>
            <a:ext cx="4756355" cy="4555859"/>
            <a:chOff x="4926743" y="1599099"/>
            <a:chExt cx="3073104" cy="1266856"/>
          </a:xfrm>
        </p:grpSpPr>
        <p:sp>
          <p:nvSpPr>
            <p:cNvPr id="108" name="직사각형 107"/>
            <p:cNvSpPr/>
            <p:nvPr/>
          </p:nvSpPr>
          <p:spPr>
            <a:xfrm rot="10800000" flipV="1">
              <a:off x="4926743" y="1678678"/>
              <a:ext cx="3073102" cy="1187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 rot="10800000" flipV="1">
              <a:off x="4926751" y="1599099"/>
              <a:ext cx="3073096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CheckCrashWall(Sender : TObject ; aX, aY, aSize : Int) : Int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순서도: 수행의 시작/종료 110"/>
          <p:cNvSpPr/>
          <p:nvPr/>
        </p:nvSpPr>
        <p:spPr>
          <a:xfrm>
            <a:off x="4513222" y="4748892"/>
            <a:ext cx="2018776" cy="30378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순서도: 수행의 시작/종료 112"/>
          <p:cNvSpPr/>
          <p:nvPr/>
        </p:nvSpPr>
        <p:spPr>
          <a:xfrm>
            <a:off x="4629743" y="1057480"/>
            <a:ext cx="1830076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123" idx="2"/>
            <a:endCxn id="111" idx="0"/>
          </p:cNvCxnSpPr>
          <p:nvPr/>
        </p:nvCxnSpPr>
        <p:spPr>
          <a:xfrm flipH="1">
            <a:off x="5522610" y="4380709"/>
            <a:ext cx="15315" cy="368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순서도: 판단 115"/>
          <p:cNvSpPr/>
          <p:nvPr/>
        </p:nvSpPr>
        <p:spPr>
          <a:xfrm>
            <a:off x="3862912" y="1620178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117" name="직사각형 116"/>
          <p:cNvSpPr/>
          <p:nvPr/>
        </p:nvSpPr>
        <p:spPr>
          <a:xfrm rot="10800000" flipV="1">
            <a:off x="7113573" y="2007392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7113573" y="2768414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순서도: 판단 118"/>
          <p:cNvSpPr/>
          <p:nvPr/>
        </p:nvSpPr>
        <p:spPr>
          <a:xfrm>
            <a:off x="3862912" y="2439788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+ fSize &gt;=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fCanvas.Height</a:t>
            </a:r>
          </a:p>
        </p:txBody>
      </p:sp>
      <p:sp>
        <p:nvSpPr>
          <p:cNvPr id="120" name="직사각형 119"/>
          <p:cNvSpPr/>
          <p:nvPr/>
        </p:nvSpPr>
        <p:spPr>
          <a:xfrm rot="10800000" flipV="1">
            <a:off x="7113573" y="3521905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순서도: 판단 120"/>
          <p:cNvSpPr/>
          <p:nvPr/>
        </p:nvSpPr>
        <p:spPr>
          <a:xfrm>
            <a:off x="3862912" y="3188696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122" name="직사각형 121"/>
          <p:cNvSpPr/>
          <p:nvPr/>
        </p:nvSpPr>
        <p:spPr>
          <a:xfrm rot="10800000" flipV="1">
            <a:off x="7097245" y="4266232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3" name="순서도: 판단 122"/>
          <p:cNvSpPr/>
          <p:nvPr/>
        </p:nvSpPr>
        <p:spPr>
          <a:xfrm>
            <a:off x="3846583" y="3929382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+ fSize &gt;= fCanvas.Width</a:t>
            </a:r>
          </a:p>
        </p:txBody>
      </p:sp>
      <p:cxnSp>
        <p:nvCxnSpPr>
          <p:cNvPr id="124" name="Shape 108"/>
          <p:cNvCxnSpPr>
            <a:stCxn id="116" idx="3"/>
            <a:endCxn id="117" idx="0"/>
          </p:cNvCxnSpPr>
          <p:nvPr/>
        </p:nvCxnSpPr>
        <p:spPr>
          <a:xfrm>
            <a:off x="7245596" y="1845842"/>
            <a:ext cx="366032" cy="161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2"/>
            <a:endCxn id="119" idx="0"/>
          </p:cNvCxnSpPr>
          <p:nvPr/>
        </p:nvCxnSpPr>
        <p:spPr>
          <a:xfrm>
            <a:off x="5554254" y="2071505"/>
            <a:ext cx="0" cy="368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12"/>
          <p:cNvCxnSpPr>
            <a:stCxn id="117" idx="2"/>
          </p:cNvCxnSpPr>
          <p:nvPr/>
        </p:nvCxnSpPr>
        <p:spPr>
          <a:xfrm rot="5400000">
            <a:off x="6529070" y="1232610"/>
            <a:ext cx="107743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116"/>
          <p:cNvCxnSpPr>
            <a:stCxn id="119" idx="3"/>
            <a:endCxn id="118" idx="0"/>
          </p:cNvCxnSpPr>
          <p:nvPr/>
        </p:nvCxnSpPr>
        <p:spPr>
          <a:xfrm>
            <a:off x="7245596" y="2665452"/>
            <a:ext cx="366032" cy="102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9" idx="2"/>
            <a:endCxn id="121" idx="0"/>
          </p:cNvCxnSpPr>
          <p:nvPr/>
        </p:nvCxnSpPr>
        <p:spPr>
          <a:xfrm>
            <a:off x="5554254" y="2891115"/>
            <a:ext cx="0" cy="29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120"/>
          <p:cNvCxnSpPr/>
          <p:nvPr/>
        </p:nvCxnSpPr>
        <p:spPr>
          <a:xfrm rot="5400000">
            <a:off x="6516541" y="1950788"/>
            <a:ext cx="132800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2"/>
          <p:cNvCxnSpPr>
            <a:stCxn id="121" idx="3"/>
            <a:endCxn id="120" idx="0"/>
          </p:cNvCxnSpPr>
          <p:nvPr/>
        </p:nvCxnSpPr>
        <p:spPr>
          <a:xfrm>
            <a:off x="7245596" y="3414360"/>
            <a:ext cx="366032" cy="107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1" idx="2"/>
            <a:endCxn id="123" idx="0"/>
          </p:cNvCxnSpPr>
          <p:nvPr/>
        </p:nvCxnSpPr>
        <p:spPr>
          <a:xfrm flipH="1">
            <a:off x="5537925" y="3640023"/>
            <a:ext cx="16329" cy="28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27"/>
          <p:cNvCxnSpPr>
            <a:stCxn id="120" idx="2"/>
          </p:cNvCxnSpPr>
          <p:nvPr/>
        </p:nvCxnSpPr>
        <p:spPr>
          <a:xfrm rot="5400000">
            <a:off x="6554203" y="2721990"/>
            <a:ext cx="57477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129"/>
          <p:cNvCxnSpPr>
            <a:stCxn id="123" idx="3"/>
            <a:endCxn id="122" idx="0"/>
          </p:cNvCxnSpPr>
          <p:nvPr/>
        </p:nvCxnSpPr>
        <p:spPr>
          <a:xfrm>
            <a:off x="7229267" y="4155046"/>
            <a:ext cx="366033" cy="1111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133"/>
          <p:cNvCxnSpPr>
            <a:stCxn id="122" idx="2"/>
          </p:cNvCxnSpPr>
          <p:nvPr/>
        </p:nvCxnSpPr>
        <p:spPr>
          <a:xfrm rot="5400000">
            <a:off x="6541376" y="3479144"/>
            <a:ext cx="66802" cy="2041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98"/>
          <p:cNvSpPr txBox="1"/>
          <p:nvPr/>
        </p:nvSpPr>
        <p:spPr>
          <a:xfrm>
            <a:off x="6955247" y="1620178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6" name="TextBox 113"/>
          <p:cNvSpPr txBox="1"/>
          <p:nvPr/>
        </p:nvSpPr>
        <p:spPr>
          <a:xfrm>
            <a:off x="5167187" y="2065333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7" name="TextBox 98"/>
          <p:cNvSpPr txBox="1"/>
          <p:nvPr/>
        </p:nvSpPr>
        <p:spPr>
          <a:xfrm>
            <a:off x="6955247" y="2468851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8" name="TextBox 113"/>
          <p:cNvSpPr txBox="1"/>
          <p:nvPr/>
        </p:nvSpPr>
        <p:spPr>
          <a:xfrm>
            <a:off x="5167187" y="2891183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9" name="TextBox 98"/>
          <p:cNvSpPr txBox="1"/>
          <p:nvPr/>
        </p:nvSpPr>
        <p:spPr>
          <a:xfrm>
            <a:off x="6955247" y="3222341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40" name="TextBox 135"/>
          <p:cNvSpPr txBox="1"/>
          <p:nvPr/>
        </p:nvSpPr>
        <p:spPr>
          <a:xfrm>
            <a:off x="5168124" y="3644673"/>
            <a:ext cx="3850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41" name="TextBox 98"/>
          <p:cNvSpPr txBox="1"/>
          <p:nvPr/>
        </p:nvSpPr>
        <p:spPr>
          <a:xfrm>
            <a:off x="6955247" y="3966669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42" name="TextBox 113"/>
          <p:cNvSpPr txBox="1"/>
          <p:nvPr/>
        </p:nvSpPr>
        <p:spPr>
          <a:xfrm>
            <a:off x="5167707" y="4389000"/>
            <a:ext cx="3680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43" name="직선 화살표 연결선 142"/>
          <p:cNvCxnSpPr>
            <a:stCxn id="113" idx="2"/>
            <a:endCxn id="116" idx="0"/>
          </p:cNvCxnSpPr>
          <p:nvPr/>
        </p:nvCxnSpPr>
        <p:spPr>
          <a:xfrm>
            <a:off x="5544781" y="1316425"/>
            <a:ext cx="9473" cy="30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345"/>
          <p:cNvGrpSpPr/>
          <p:nvPr/>
        </p:nvGrpSpPr>
        <p:grpSpPr>
          <a:xfrm>
            <a:off x="248312" y="774006"/>
            <a:ext cx="3316196" cy="2956999"/>
            <a:chOff x="4926742" y="1599099"/>
            <a:chExt cx="3073105" cy="822258"/>
          </a:xfrm>
        </p:grpSpPr>
        <p:sp>
          <p:nvSpPr>
            <p:cNvPr id="145" name="직사각형 144"/>
            <p:cNvSpPr/>
            <p:nvPr/>
          </p:nvSpPr>
          <p:spPr>
            <a:xfrm rot="10800000" flipV="1">
              <a:off x="4926742" y="1678678"/>
              <a:ext cx="3073102" cy="742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 rot="10800000" flipV="1">
              <a:off x="4926751" y="1599099"/>
              <a:ext cx="3073096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FormCreate(Sender : TObject)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순서도: 수행의 시작/종료 146"/>
          <p:cNvSpPr/>
          <p:nvPr/>
        </p:nvSpPr>
        <p:spPr>
          <a:xfrm>
            <a:off x="931568" y="3127787"/>
            <a:ext cx="2018776" cy="30378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순서도: 수행의 시작/종료 147"/>
          <p:cNvSpPr/>
          <p:nvPr/>
        </p:nvSpPr>
        <p:spPr>
          <a:xfrm>
            <a:off x="1024999" y="1148463"/>
            <a:ext cx="1830076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/>
          <p:cNvCxnSpPr>
            <a:stCxn id="148" idx="2"/>
            <a:endCxn id="178" idx="0"/>
          </p:cNvCxnSpPr>
          <p:nvPr/>
        </p:nvCxnSpPr>
        <p:spPr>
          <a:xfrm>
            <a:off x="1940037" y="1407408"/>
            <a:ext cx="0" cy="247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 rot="10800000" flipV="1">
            <a:off x="531590" y="1654794"/>
            <a:ext cx="2816894" cy="108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SizeSpinEdit.Value := 20;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IntervalSpinEdit.Value := 3;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ColorDialog.Color := 0;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ShapeComboBox.ItemIndex := 0;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ColorPanel.Color := ColorDialog.Color;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/>
          <p:cNvCxnSpPr>
            <a:stCxn id="178" idx="2"/>
            <a:endCxn id="147" idx="0"/>
          </p:cNvCxnSpPr>
          <p:nvPr/>
        </p:nvCxnSpPr>
        <p:spPr>
          <a:xfrm>
            <a:off x="1940037" y="2744499"/>
            <a:ext cx="919" cy="383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327</Words>
  <Application>Microsoft Office PowerPoint</Application>
  <PresentationFormat>사용자 지정</PresentationFormat>
  <Paragraphs>114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1157</cp:revision>
  <dcterms:created xsi:type="dcterms:W3CDTF">2019-01-27T22:56:58Z</dcterms:created>
  <dcterms:modified xsi:type="dcterms:W3CDTF">2019-02-11T09:51:21Z</dcterms:modified>
</cp:coreProperties>
</file>