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249" autoAdjust="0"/>
    <p:restoredTop sz="99421" autoAdjust="0"/>
  </p:normalViewPr>
  <p:slideViewPr>
    <p:cSldViewPr>
      <p:cViewPr varScale="1">
        <p:scale>
          <a:sx n="96" d="100"/>
          <a:sy n="96" d="100"/>
        </p:scale>
        <p:origin x="-115" y="-518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26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5" y="274639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74639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3" y="4406901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0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5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1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1" y="1435101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1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7089-CF8E-484A-920D-7C62B5BD452A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1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881320" y="0"/>
            <a:ext cx="23763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200" dirty="0" err="1" smtClean="0"/>
              <a:t>CircleArray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array of </a:t>
            </a:r>
            <a:r>
              <a:rPr lang="en-US" altLang="ko-KR" sz="1200" dirty="0" err="1" smtClean="0"/>
              <a:t>CirCleData</a:t>
            </a:r>
            <a:endParaRPr lang="en-US" altLang="ko-KR" sz="1200" dirty="0" smtClean="0"/>
          </a:p>
          <a:p>
            <a:r>
              <a:rPr lang="en-US" altLang="ko-KR" sz="1200" dirty="0" smtClean="0"/>
              <a:t>Size, Interval </a:t>
            </a:r>
            <a:r>
              <a:rPr lang="en-US" altLang="ko-KR" sz="1200" dirty="0" smtClean="0"/>
              <a:t> Integer</a:t>
            </a:r>
          </a:p>
          <a:p>
            <a:r>
              <a:rPr lang="en-US" altLang="ko-KR" sz="1200" dirty="0" smtClean="0"/>
              <a:t>Color : Color</a:t>
            </a:r>
            <a:endParaRPr lang="en-US" altLang="ko-KR" sz="1200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9865196" y="0"/>
            <a:ext cx="2016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 smtClean="0"/>
              <a:t>CirCleData</a:t>
            </a:r>
            <a:r>
              <a:rPr lang="en-US" altLang="ko-KR" sz="1050" dirty="0" smtClean="0"/>
              <a:t> =(</a:t>
            </a:r>
            <a:endParaRPr lang="en-US" altLang="ko-KR" sz="1050" dirty="0" smtClean="0"/>
          </a:p>
          <a:p>
            <a:r>
              <a:rPr lang="en-US" altLang="ko-KR" sz="1050" dirty="0" err="1" smtClean="0"/>
              <a:t>iX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iY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iSize</a:t>
            </a:r>
            <a:r>
              <a:rPr lang="en-US" altLang="ko-KR" sz="1050" dirty="0" smtClean="0"/>
              <a:t>, = Integer</a:t>
            </a:r>
          </a:p>
          <a:p>
            <a:r>
              <a:rPr lang="en-US" altLang="ko-KR" sz="1050" dirty="0" err="1" smtClean="0"/>
              <a:t>iColor</a:t>
            </a:r>
            <a:r>
              <a:rPr lang="en-US" altLang="ko-KR" sz="1050" dirty="0" smtClean="0"/>
              <a:t> = Color</a:t>
            </a:r>
            <a:endParaRPr lang="en-US" altLang="ko-KR" sz="1050" dirty="0" smtClean="0"/>
          </a:p>
          <a:p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grpSp>
        <p:nvGrpSpPr>
          <p:cNvPr id="49" name="그룹 20"/>
          <p:cNvGrpSpPr/>
          <p:nvPr/>
        </p:nvGrpSpPr>
        <p:grpSpPr>
          <a:xfrm>
            <a:off x="360140" y="836712"/>
            <a:ext cx="4032448" cy="5013175"/>
            <a:chOff x="4926749" y="1484782"/>
            <a:chExt cx="2185953" cy="1470257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9" y="1484784"/>
              <a:ext cx="2185952" cy="1470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2" y="1484782"/>
              <a:ext cx="2185950" cy="187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AddCircle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aY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Integer)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32148" y="1529408"/>
            <a:ext cx="1080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dirty="0" err="1" smtClean="0"/>
              <a:t>aRecord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CirCleData</a:t>
            </a:r>
            <a:endParaRPr lang="en-US" altLang="ko-KR" sz="900" dirty="0" smtClean="0"/>
          </a:p>
          <a:p>
            <a:r>
              <a:rPr lang="en-US" altLang="ko-KR" sz="900" dirty="0" err="1" smtClean="0"/>
              <a:t>aIndex</a:t>
            </a:r>
            <a:r>
              <a:rPr lang="en-US" altLang="ko-KR" sz="900" dirty="0" smtClean="0"/>
              <a:t> : Integer</a:t>
            </a:r>
            <a:endParaRPr lang="en-US" altLang="ko-KR" sz="900" dirty="0" smtClean="0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440260" y="1745432"/>
            <a:ext cx="1843773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9" name="그룹 20"/>
          <p:cNvGrpSpPr/>
          <p:nvPr/>
        </p:nvGrpSpPr>
        <p:grpSpPr>
          <a:xfrm>
            <a:off x="9577164" y="764704"/>
            <a:ext cx="4608514" cy="5544616"/>
            <a:chOff x="4926749" y="998835"/>
            <a:chExt cx="2185954" cy="2124305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9" y="998835"/>
              <a:ext cx="2185952" cy="2124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3" y="998835"/>
              <a:ext cx="2185950" cy="1931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10855789" y="1555448"/>
            <a:ext cx="227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,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0576253" y="2784377"/>
            <a:ext cx="2560897" cy="306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82521" y="2411016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83714" y="2001683"/>
            <a:ext cx="203451" cy="131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stCxn id="24" idx="2"/>
            <a:endCxn id="15" idx="0"/>
          </p:cNvCxnSpPr>
          <p:nvPr/>
        </p:nvCxnSpPr>
        <p:spPr>
          <a:xfrm>
            <a:off x="11838999" y="2433910"/>
            <a:ext cx="17702" cy="350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/>
          <p:cNvSpPr/>
          <p:nvPr/>
        </p:nvSpPr>
        <p:spPr>
          <a:xfrm>
            <a:off x="10873356" y="3221825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0864744" y="1556792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1" idx="2"/>
          </p:cNvCxnSpPr>
          <p:nvPr/>
        </p:nvCxnSpPr>
        <p:spPr>
          <a:xfrm>
            <a:off x="11848089" y="1802309"/>
            <a:ext cx="5065" cy="256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2"/>
            <a:endCxn id="20" idx="0"/>
          </p:cNvCxnSpPr>
          <p:nvPr/>
        </p:nvCxnSpPr>
        <p:spPr>
          <a:xfrm>
            <a:off x="11856701" y="3091272"/>
            <a:ext cx="0" cy="13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판단 23"/>
          <p:cNvSpPr/>
          <p:nvPr/>
        </p:nvSpPr>
        <p:spPr>
          <a:xfrm>
            <a:off x="10490832" y="2060848"/>
            <a:ext cx="2696333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&lt;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 rot="10800000" flipV="1">
            <a:off x="9937203" y="3789040"/>
            <a:ext cx="3888432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순서도: 수행의 시작/종료 158"/>
          <p:cNvSpPr/>
          <p:nvPr/>
        </p:nvSpPr>
        <p:spPr>
          <a:xfrm>
            <a:off x="5696683" y="1628799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175805" y="5417840"/>
            <a:ext cx="236666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583935" y="3329608"/>
            <a:ext cx="35687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,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+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- 1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aRecord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14" idx="2"/>
            <a:endCxn id="47" idx="0"/>
          </p:cNvCxnSpPr>
          <p:nvPr/>
        </p:nvCxnSpPr>
        <p:spPr>
          <a:xfrm>
            <a:off x="2362147" y="1990949"/>
            <a:ext cx="6176" cy="25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 rot="10800000" flipV="1">
            <a:off x="583935" y="2249487"/>
            <a:ext cx="356877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aRecord.iSize</a:t>
            </a:r>
            <a:r>
              <a:rPr lang="en-US" altLang="ko-KR" sz="1000" dirty="0" smtClean="0">
                <a:solidFill>
                  <a:schemeClr val="tx1"/>
                </a:solidFill>
              </a:rPr>
              <a:t> = Size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Color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536604" y="1268758"/>
            <a:ext cx="4320480" cy="1872209"/>
            <a:chOff x="9865196" y="908719"/>
            <a:chExt cx="4320480" cy="1152129"/>
          </a:xfrm>
        </p:grpSpPr>
        <p:sp>
          <p:nvSpPr>
            <p:cNvPr id="56" name="직사각형 55"/>
            <p:cNvSpPr/>
            <p:nvPr/>
          </p:nvSpPr>
          <p:spPr>
            <a:xfrm rot="10800000" flipV="1">
              <a:off x="9865196" y="908719"/>
              <a:ext cx="4320478" cy="1152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9865202" y="908720"/>
              <a:ext cx="4320474" cy="177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DrowCircle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화살표 연결선 63"/>
          <p:cNvCxnSpPr>
            <a:stCxn id="47" idx="2"/>
            <a:endCxn id="32" idx="0"/>
          </p:cNvCxnSpPr>
          <p:nvPr/>
        </p:nvCxnSpPr>
        <p:spPr>
          <a:xfrm>
            <a:off x="2368323" y="3113583"/>
            <a:ext cx="0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 rot="10800000" flipV="1">
            <a:off x="575984" y="4233459"/>
            <a:ext cx="356877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Timer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Timer.Interval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= Interval * </a:t>
            </a:r>
            <a:r>
              <a:rPr lang="en-US" altLang="ko-KR" sz="1000" dirty="0" smtClean="0">
                <a:solidFill>
                  <a:schemeClr val="tx1"/>
                </a:solidFill>
              </a:rPr>
              <a:t>1000)</a:t>
            </a:r>
          </a:p>
        </p:txBody>
      </p:sp>
      <p:cxnSp>
        <p:nvCxnSpPr>
          <p:cNvPr id="74" name="직선 화살표 연결선 73"/>
          <p:cNvCxnSpPr>
            <a:stCxn id="70" idx="2"/>
            <a:endCxn id="119" idx="0"/>
          </p:cNvCxnSpPr>
          <p:nvPr/>
        </p:nvCxnSpPr>
        <p:spPr>
          <a:xfrm>
            <a:off x="2360372" y="4665507"/>
            <a:ext cx="0" cy="248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20"/>
          <p:cNvGrpSpPr/>
          <p:nvPr/>
        </p:nvGrpSpPr>
        <p:grpSpPr>
          <a:xfrm>
            <a:off x="4536604" y="3212976"/>
            <a:ext cx="4320482" cy="1872208"/>
            <a:chOff x="4926749" y="1026423"/>
            <a:chExt cx="2185954" cy="632911"/>
          </a:xfrm>
        </p:grpSpPr>
        <p:sp>
          <p:nvSpPr>
            <p:cNvPr id="87" name="직사각형 86"/>
            <p:cNvSpPr/>
            <p:nvPr/>
          </p:nvSpPr>
          <p:spPr>
            <a:xfrm rot="10800000" flipV="1">
              <a:off x="4926749" y="1026424"/>
              <a:ext cx="2185952" cy="63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 rot="10800000" flipV="1">
              <a:off x="4926753" y="1026423"/>
              <a:ext cx="2185950" cy="121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TimeProcess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 rot="10800000" flipV="1">
            <a:off x="4896644" y="4005064"/>
            <a:ext cx="356877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RemoveCircle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순서도: 수행의 시작/종료 108"/>
          <p:cNvSpPr/>
          <p:nvPr/>
        </p:nvSpPr>
        <p:spPr>
          <a:xfrm>
            <a:off x="5757371" y="4725144"/>
            <a:ext cx="1843773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51" idx="2"/>
            <a:endCxn id="109" idx="0"/>
          </p:cNvCxnSpPr>
          <p:nvPr/>
        </p:nvCxnSpPr>
        <p:spPr>
          <a:xfrm flipH="1">
            <a:off x="6679258" y="4599422"/>
            <a:ext cx="1774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 rot="10800000" flipV="1">
            <a:off x="575984" y="4913784"/>
            <a:ext cx="3568776" cy="288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DrawCircle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9" idx="2"/>
            <a:endCxn id="29" idx="0"/>
          </p:cNvCxnSpPr>
          <p:nvPr/>
        </p:nvCxnSpPr>
        <p:spPr>
          <a:xfrm flipH="1">
            <a:off x="2359136" y="5201815"/>
            <a:ext cx="1236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32" idx="2"/>
            <a:endCxn id="70" idx="0"/>
          </p:cNvCxnSpPr>
          <p:nvPr/>
        </p:nvCxnSpPr>
        <p:spPr>
          <a:xfrm flipH="1">
            <a:off x="2360372" y="3977680"/>
            <a:ext cx="7951" cy="255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 rot="10800000" flipV="1">
            <a:off x="4896644" y="4365104"/>
            <a:ext cx="356877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Timer.Free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6" name="직선 화살표 연결선 155"/>
          <p:cNvCxnSpPr>
            <a:stCxn id="95" idx="2"/>
            <a:endCxn id="151" idx="0"/>
          </p:cNvCxnSpPr>
          <p:nvPr/>
        </p:nvCxnSpPr>
        <p:spPr>
          <a:xfrm>
            <a:off x="6681032" y="4239382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 rot="10800000" flipV="1">
            <a:off x="4896644" y="2132856"/>
            <a:ext cx="356877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Color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Ellipse</a:t>
            </a:r>
            <a:r>
              <a:rPr lang="en-US" altLang="ko-KR" sz="1000" dirty="0" smtClean="0">
                <a:solidFill>
                  <a:schemeClr val="tx1"/>
                </a:solidFill>
              </a:rPr>
              <a:t>((</a:t>
            </a:r>
            <a:r>
              <a:rPr lang="en-US" altLang="ko-KR" sz="1000" dirty="0" smtClean="0">
                <a:solidFill>
                  <a:schemeClr val="tx1"/>
                </a:solidFill>
              </a:rPr>
              <a:t>X-Size, Y-Size,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X+Size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Y+Size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59" idx="2"/>
            <a:endCxn id="158" idx="0"/>
          </p:cNvCxnSpPr>
          <p:nvPr/>
        </p:nvCxnSpPr>
        <p:spPr>
          <a:xfrm>
            <a:off x="6680029" y="1874316"/>
            <a:ext cx="1003" cy="258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순서도: 수행의 시작/종료 164"/>
          <p:cNvSpPr/>
          <p:nvPr/>
        </p:nvSpPr>
        <p:spPr>
          <a:xfrm>
            <a:off x="5696683" y="2780927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166"/>
          <p:cNvCxnSpPr>
            <a:stCxn id="158" idx="2"/>
            <a:endCxn id="165" idx="0"/>
          </p:cNvCxnSpPr>
          <p:nvPr/>
        </p:nvCxnSpPr>
        <p:spPr>
          <a:xfrm flipH="1">
            <a:off x="6680029" y="2564904"/>
            <a:ext cx="1003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순서도: 수행의 시작/종료 168"/>
          <p:cNvSpPr/>
          <p:nvPr/>
        </p:nvSpPr>
        <p:spPr>
          <a:xfrm>
            <a:off x="5757371" y="3645023"/>
            <a:ext cx="1843773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stCxn id="169" idx="2"/>
            <a:endCxn id="95" idx="0"/>
          </p:cNvCxnSpPr>
          <p:nvPr/>
        </p:nvCxnSpPr>
        <p:spPr>
          <a:xfrm>
            <a:off x="6679258" y="3890540"/>
            <a:ext cx="1774" cy="11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 rot="10800000" flipV="1">
            <a:off x="9937204" y="3789041"/>
            <a:ext cx="3888432" cy="360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800000" flipV="1">
            <a:off x="792188" y="1052735"/>
            <a:ext cx="5400600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340" y="119675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7962" y="1196752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8732" y="1196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36204" y="1196751"/>
            <a:ext cx="1152128" cy="360041"/>
            <a:chOff x="936204" y="1196751"/>
            <a:chExt cx="1152128" cy="360041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52628" y="1196751"/>
            <a:ext cx="936104" cy="351657"/>
            <a:chOff x="4752628" y="1196751"/>
            <a:chExt cx="936104" cy="351657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화살표 연결선 29"/>
          <p:cNvCxnSpPr>
            <a:stCxn id="24" idx="0"/>
          </p:cNvCxnSpPr>
          <p:nvPr/>
        </p:nvCxnSpPr>
        <p:spPr>
          <a:xfrm flipV="1">
            <a:off x="1512267" y="836712"/>
            <a:ext cx="14401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0260" y="47667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808412" y="1196752"/>
            <a:ext cx="936104" cy="351656"/>
            <a:chOff x="2808412" y="1196752"/>
            <a:chExt cx="936104" cy="351656"/>
          </a:xfrm>
        </p:grpSpPr>
        <p:grpSp>
          <p:nvGrpSpPr>
            <p:cNvPr id="27" name="그룹 26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7" name="직사각형 6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>
            <a:stCxn id="35" idx="0"/>
          </p:cNvCxnSpPr>
          <p:nvPr/>
        </p:nvCxnSpPr>
        <p:spPr>
          <a:xfrm flipV="1">
            <a:off x="3276464" y="836712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2428" y="4766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220680" y="836712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96644" y="4766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296244" y="2492896"/>
            <a:ext cx="1440160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40460" y="2852936"/>
            <a:ext cx="488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를 반지름으로 하는 원이 생성되고 </a:t>
            </a:r>
            <a:endParaRPr lang="en-US" altLang="ko-KR" dirty="0" smtClean="0"/>
          </a:p>
          <a:p>
            <a:r>
              <a:rPr lang="en-US" altLang="ko-KR" dirty="0" smtClean="0"/>
              <a:t>Interval </a:t>
            </a:r>
            <a:r>
              <a:rPr lang="ko-KR" altLang="en-US" dirty="0" smtClean="0"/>
              <a:t>만큼의 시간이 지난후 원이 사라진다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45" name="직선 화살표 연결선 44"/>
          <p:cNvCxnSpPr>
            <a:stCxn id="43" idx="1"/>
            <a:endCxn id="42" idx="6"/>
          </p:cNvCxnSpPr>
          <p:nvPr/>
        </p:nvCxnSpPr>
        <p:spPr>
          <a:xfrm flipH="1" flipV="1">
            <a:off x="2736404" y="3176972"/>
            <a:ext cx="504056" cy="13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142</Words>
  <Application>Microsoft Office PowerPoint</Application>
  <PresentationFormat>사용자 지정</PresentationFormat>
  <Paragraphs>52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247</cp:revision>
  <dcterms:created xsi:type="dcterms:W3CDTF">2019-01-20T23:07:08Z</dcterms:created>
  <dcterms:modified xsi:type="dcterms:W3CDTF">2019-01-22T04:48:54Z</dcterms:modified>
</cp:coreProperties>
</file>