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51206400" cy="28803600"/>
  <p:notesSz cx="6858000" cy="9144000"/>
  <p:defaultTextStyle>
    <a:defPPr>
      <a:defRPr lang="ko-KR"/>
    </a:defPPr>
    <a:lvl1pPr marL="0" algn="l" defTabSz="5845757" rtl="0" eaLnBrk="1" latinLnBrk="1" hangingPunct="1">
      <a:defRPr sz="11200" kern="1200">
        <a:solidFill>
          <a:schemeClr val="tx1"/>
        </a:solidFill>
        <a:latin typeface="+mn-lt"/>
        <a:ea typeface="+mn-ea"/>
        <a:cs typeface="+mn-cs"/>
      </a:defRPr>
    </a:lvl1pPr>
    <a:lvl2pPr marL="2922878" algn="l" defTabSz="5845757" rtl="0" eaLnBrk="1" latinLnBrk="1" hangingPunct="1">
      <a:defRPr sz="11200" kern="1200">
        <a:solidFill>
          <a:schemeClr val="tx1"/>
        </a:solidFill>
        <a:latin typeface="+mn-lt"/>
        <a:ea typeface="+mn-ea"/>
        <a:cs typeface="+mn-cs"/>
      </a:defRPr>
    </a:lvl2pPr>
    <a:lvl3pPr marL="5845757" algn="l" defTabSz="5845757" rtl="0" eaLnBrk="1" latinLnBrk="1" hangingPunct="1">
      <a:defRPr sz="11200" kern="1200">
        <a:solidFill>
          <a:schemeClr val="tx1"/>
        </a:solidFill>
        <a:latin typeface="+mn-lt"/>
        <a:ea typeface="+mn-ea"/>
        <a:cs typeface="+mn-cs"/>
      </a:defRPr>
    </a:lvl3pPr>
    <a:lvl4pPr marL="8768635" algn="l" defTabSz="5845757" rtl="0" eaLnBrk="1" latinLnBrk="1" hangingPunct="1">
      <a:defRPr sz="11200" kern="1200">
        <a:solidFill>
          <a:schemeClr val="tx1"/>
        </a:solidFill>
        <a:latin typeface="+mn-lt"/>
        <a:ea typeface="+mn-ea"/>
        <a:cs typeface="+mn-cs"/>
      </a:defRPr>
    </a:lvl4pPr>
    <a:lvl5pPr marL="11691501" algn="l" defTabSz="5845757" rtl="0" eaLnBrk="1" latinLnBrk="1" hangingPunct="1">
      <a:defRPr sz="11200" kern="1200">
        <a:solidFill>
          <a:schemeClr val="tx1"/>
        </a:solidFill>
        <a:latin typeface="+mn-lt"/>
        <a:ea typeface="+mn-ea"/>
        <a:cs typeface="+mn-cs"/>
      </a:defRPr>
    </a:lvl5pPr>
    <a:lvl6pPr marL="14614392" algn="l" defTabSz="5845757" rtl="0" eaLnBrk="1" latinLnBrk="1" hangingPunct="1">
      <a:defRPr sz="11200" kern="1200">
        <a:solidFill>
          <a:schemeClr val="tx1"/>
        </a:solidFill>
        <a:latin typeface="+mn-lt"/>
        <a:ea typeface="+mn-ea"/>
        <a:cs typeface="+mn-cs"/>
      </a:defRPr>
    </a:lvl6pPr>
    <a:lvl7pPr marL="17537258" algn="l" defTabSz="5845757" rtl="0" eaLnBrk="1" latinLnBrk="1" hangingPunct="1">
      <a:defRPr sz="11200" kern="1200">
        <a:solidFill>
          <a:schemeClr val="tx1"/>
        </a:solidFill>
        <a:latin typeface="+mn-lt"/>
        <a:ea typeface="+mn-ea"/>
        <a:cs typeface="+mn-cs"/>
      </a:defRPr>
    </a:lvl7pPr>
    <a:lvl8pPr marL="20460137" algn="l" defTabSz="5845757" rtl="0" eaLnBrk="1" latinLnBrk="1" hangingPunct="1">
      <a:defRPr sz="11200" kern="1200">
        <a:solidFill>
          <a:schemeClr val="tx1"/>
        </a:solidFill>
        <a:latin typeface="+mn-lt"/>
        <a:ea typeface="+mn-ea"/>
        <a:cs typeface="+mn-cs"/>
      </a:defRPr>
    </a:lvl8pPr>
    <a:lvl9pPr marL="23383015" algn="l" defTabSz="5845757" rtl="0" eaLnBrk="1" latinLnBrk="1" hangingPunct="1">
      <a:defRPr sz="1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560" autoAdjust="0"/>
  </p:normalViewPr>
  <p:slideViewPr>
    <p:cSldViewPr>
      <p:cViewPr varScale="1">
        <p:scale>
          <a:sx n="26" d="100"/>
          <a:sy n="26" d="100"/>
        </p:scale>
        <p:origin x="-1542" y="-84"/>
      </p:cViewPr>
      <p:guideLst>
        <p:guide orient="horz" pos="9072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6D173-2F3E-435A-9C96-29A83A919DDA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BA63A-0600-4749-AA44-4778E193C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5845757" rtl="0" eaLnBrk="1" latinLnBrk="1" hangingPunct="1">
      <a:defRPr sz="7500" kern="1200">
        <a:solidFill>
          <a:schemeClr val="tx1"/>
        </a:solidFill>
        <a:latin typeface="+mn-lt"/>
        <a:ea typeface="+mn-ea"/>
        <a:cs typeface="+mn-cs"/>
      </a:defRPr>
    </a:lvl1pPr>
    <a:lvl2pPr marL="2922878" algn="l" defTabSz="5845757" rtl="0" eaLnBrk="1" latinLnBrk="1" hangingPunct="1">
      <a:defRPr sz="7500" kern="1200">
        <a:solidFill>
          <a:schemeClr val="tx1"/>
        </a:solidFill>
        <a:latin typeface="+mn-lt"/>
        <a:ea typeface="+mn-ea"/>
        <a:cs typeface="+mn-cs"/>
      </a:defRPr>
    </a:lvl2pPr>
    <a:lvl3pPr marL="5845757" algn="l" defTabSz="5845757" rtl="0" eaLnBrk="1" latinLnBrk="1" hangingPunct="1">
      <a:defRPr sz="7500" kern="1200">
        <a:solidFill>
          <a:schemeClr val="tx1"/>
        </a:solidFill>
        <a:latin typeface="+mn-lt"/>
        <a:ea typeface="+mn-ea"/>
        <a:cs typeface="+mn-cs"/>
      </a:defRPr>
    </a:lvl3pPr>
    <a:lvl4pPr marL="8768635" algn="l" defTabSz="5845757" rtl="0" eaLnBrk="1" latinLnBrk="1" hangingPunct="1">
      <a:defRPr sz="7500" kern="1200">
        <a:solidFill>
          <a:schemeClr val="tx1"/>
        </a:solidFill>
        <a:latin typeface="+mn-lt"/>
        <a:ea typeface="+mn-ea"/>
        <a:cs typeface="+mn-cs"/>
      </a:defRPr>
    </a:lvl4pPr>
    <a:lvl5pPr marL="11691501" algn="l" defTabSz="5845757" rtl="0" eaLnBrk="1" latinLnBrk="1" hangingPunct="1">
      <a:defRPr sz="7500" kern="1200">
        <a:solidFill>
          <a:schemeClr val="tx1"/>
        </a:solidFill>
        <a:latin typeface="+mn-lt"/>
        <a:ea typeface="+mn-ea"/>
        <a:cs typeface="+mn-cs"/>
      </a:defRPr>
    </a:lvl5pPr>
    <a:lvl6pPr marL="14614392" algn="l" defTabSz="5845757" rtl="0" eaLnBrk="1" latinLnBrk="1" hangingPunct="1">
      <a:defRPr sz="7500" kern="1200">
        <a:solidFill>
          <a:schemeClr val="tx1"/>
        </a:solidFill>
        <a:latin typeface="+mn-lt"/>
        <a:ea typeface="+mn-ea"/>
        <a:cs typeface="+mn-cs"/>
      </a:defRPr>
    </a:lvl6pPr>
    <a:lvl7pPr marL="17537258" algn="l" defTabSz="5845757" rtl="0" eaLnBrk="1" latinLnBrk="1" hangingPunct="1">
      <a:defRPr sz="7500" kern="1200">
        <a:solidFill>
          <a:schemeClr val="tx1"/>
        </a:solidFill>
        <a:latin typeface="+mn-lt"/>
        <a:ea typeface="+mn-ea"/>
        <a:cs typeface="+mn-cs"/>
      </a:defRPr>
    </a:lvl7pPr>
    <a:lvl8pPr marL="20460137" algn="l" defTabSz="5845757" rtl="0" eaLnBrk="1" latinLnBrk="1" hangingPunct="1">
      <a:defRPr sz="7500" kern="1200">
        <a:solidFill>
          <a:schemeClr val="tx1"/>
        </a:solidFill>
        <a:latin typeface="+mn-lt"/>
        <a:ea typeface="+mn-ea"/>
        <a:cs typeface="+mn-cs"/>
      </a:defRPr>
    </a:lvl8pPr>
    <a:lvl9pPr marL="23383015" algn="l" defTabSz="5845757" rtl="0" eaLnBrk="1" latinLnBrk="1" hangingPunct="1">
      <a:defRPr sz="7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A63A-0600-4749-AA44-4778E193C06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40486" y="8947811"/>
            <a:ext cx="43525447" cy="617409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80967" y="16322040"/>
            <a:ext cx="35844480" cy="7360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22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45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68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91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614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537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460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383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67C3-A917-4A6B-80A6-1F748D680EB0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4ED2-0B8D-4737-8678-79D00A97B2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67C3-A917-4A6B-80A6-1F748D680EB0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4ED2-0B8D-4737-8678-79D00A97B2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124647" y="1153515"/>
            <a:ext cx="11521440" cy="2457639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60320" y="1153515"/>
            <a:ext cx="33710880" cy="2457639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67C3-A917-4A6B-80A6-1F748D680EB0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4ED2-0B8D-4737-8678-79D00A97B2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67C3-A917-4A6B-80A6-1F748D680EB0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4ED2-0B8D-4737-8678-79D00A97B2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44956" y="18508991"/>
            <a:ext cx="43525447" cy="5720715"/>
          </a:xfrm>
        </p:spPr>
        <p:txBody>
          <a:bodyPr anchor="t"/>
          <a:lstStyle>
            <a:lvl1pPr algn="l">
              <a:defRPr sz="249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044956" y="12208219"/>
            <a:ext cx="43525447" cy="6300787"/>
          </a:xfrm>
        </p:spPr>
        <p:txBody>
          <a:bodyPr anchor="b"/>
          <a:lstStyle>
            <a:lvl1pPr marL="0" indent="0">
              <a:buNone/>
              <a:defRPr sz="13700">
                <a:solidFill>
                  <a:schemeClr val="tx1">
                    <a:tint val="75000"/>
                  </a:schemeClr>
                </a:solidFill>
              </a:defRPr>
            </a:lvl1pPr>
            <a:lvl2pPr marL="2922878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845757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3pPr>
            <a:lvl4pPr marL="8768635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4pPr>
            <a:lvl5pPr marL="11691501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5pPr>
            <a:lvl6pPr marL="14614392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6pPr>
            <a:lvl7pPr marL="17537258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7pPr>
            <a:lvl8pPr marL="20460137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8pPr>
            <a:lvl9pPr marL="23383015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67C3-A917-4A6B-80A6-1F748D680EB0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4ED2-0B8D-4737-8678-79D00A97B2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60320" y="6720840"/>
            <a:ext cx="22616160" cy="19009053"/>
          </a:xfrm>
        </p:spPr>
        <p:txBody>
          <a:bodyPr/>
          <a:lstStyle>
            <a:lvl1pPr>
              <a:defRPr sz="17400"/>
            </a:lvl1pPr>
            <a:lvl2pPr>
              <a:defRPr sz="14900"/>
            </a:lvl2pPr>
            <a:lvl3pPr>
              <a:defRPr sz="1370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029927" y="6720840"/>
            <a:ext cx="22616160" cy="19009053"/>
          </a:xfrm>
        </p:spPr>
        <p:txBody>
          <a:bodyPr/>
          <a:lstStyle>
            <a:lvl1pPr>
              <a:defRPr sz="17400"/>
            </a:lvl1pPr>
            <a:lvl2pPr>
              <a:defRPr sz="14900"/>
            </a:lvl2pPr>
            <a:lvl3pPr>
              <a:defRPr sz="1370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67C3-A917-4A6B-80A6-1F748D680EB0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4ED2-0B8D-4737-8678-79D00A97B2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60319" y="6447483"/>
            <a:ext cx="22625057" cy="2687013"/>
          </a:xfrm>
        </p:spPr>
        <p:txBody>
          <a:bodyPr anchor="b"/>
          <a:lstStyle>
            <a:lvl1pPr marL="0" indent="0">
              <a:buNone/>
              <a:defRPr sz="14900" b="1"/>
            </a:lvl1pPr>
            <a:lvl2pPr marL="2922878" indent="0">
              <a:buNone/>
              <a:defRPr sz="13700" b="1"/>
            </a:lvl2pPr>
            <a:lvl3pPr marL="5845757" indent="0">
              <a:buNone/>
              <a:defRPr sz="11200" b="1"/>
            </a:lvl3pPr>
            <a:lvl4pPr marL="8768635" indent="0">
              <a:buNone/>
              <a:defRPr sz="10000" b="1"/>
            </a:lvl4pPr>
            <a:lvl5pPr marL="11691501" indent="0">
              <a:buNone/>
              <a:defRPr sz="10000" b="1"/>
            </a:lvl5pPr>
            <a:lvl6pPr marL="14614392" indent="0">
              <a:buNone/>
              <a:defRPr sz="10000" b="1"/>
            </a:lvl6pPr>
            <a:lvl7pPr marL="17537258" indent="0">
              <a:buNone/>
              <a:defRPr sz="10000" b="1"/>
            </a:lvl7pPr>
            <a:lvl8pPr marL="20460137" indent="0">
              <a:buNone/>
              <a:defRPr sz="10000" b="1"/>
            </a:lvl8pPr>
            <a:lvl9pPr marL="23383015" indent="0">
              <a:buNone/>
              <a:defRPr sz="100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60319" y="9134496"/>
            <a:ext cx="22625057" cy="16595397"/>
          </a:xfrm>
        </p:spPr>
        <p:txBody>
          <a:bodyPr/>
          <a:lstStyle>
            <a:lvl1pPr>
              <a:defRPr sz="14900"/>
            </a:lvl1pPr>
            <a:lvl2pPr>
              <a:defRPr sz="13700"/>
            </a:lvl2pPr>
            <a:lvl3pPr>
              <a:defRPr sz="112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6012154" y="6447483"/>
            <a:ext cx="22633940" cy="2687013"/>
          </a:xfrm>
        </p:spPr>
        <p:txBody>
          <a:bodyPr anchor="b"/>
          <a:lstStyle>
            <a:lvl1pPr marL="0" indent="0">
              <a:buNone/>
              <a:defRPr sz="14900" b="1"/>
            </a:lvl1pPr>
            <a:lvl2pPr marL="2922878" indent="0">
              <a:buNone/>
              <a:defRPr sz="13700" b="1"/>
            </a:lvl2pPr>
            <a:lvl3pPr marL="5845757" indent="0">
              <a:buNone/>
              <a:defRPr sz="11200" b="1"/>
            </a:lvl3pPr>
            <a:lvl4pPr marL="8768635" indent="0">
              <a:buNone/>
              <a:defRPr sz="10000" b="1"/>
            </a:lvl4pPr>
            <a:lvl5pPr marL="11691501" indent="0">
              <a:buNone/>
              <a:defRPr sz="10000" b="1"/>
            </a:lvl5pPr>
            <a:lvl6pPr marL="14614392" indent="0">
              <a:buNone/>
              <a:defRPr sz="10000" b="1"/>
            </a:lvl6pPr>
            <a:lvl7pPr marL="17537258" indent="0">
              <a:buNone/>
              <a:defRPr sz="10000" b="1"/>
            </a:lvl7pPr>
            <a:lvl8pPr marL="20460137" indent="0">
              <a:buNone/>
              <a:defRPr sz="10000" b="1"/>
            </a:lvl8pPr>
            <a:lvl9pPr marL="23383015" indent="0">
              <a:buNone/>
              <a:defRPr sz="100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6012154" y="9134496"/>
            <a:ext cx="22633940" cy="16595397"/>
          </a:xfrm>
        </p:spPr>
        <p:txBody>
          <a:bodyPr/>
          <a:lstStyle>
            <a:lvl1pPr>
              <a:defRPr sz="14900"/>
            </a:lvl1pPr>
            <a:lvl2pPr>
              <a:defRPr sz="13700"/>
            </a:lvl2pPr>
            <a:lvl3pPr>
              <a:defRPr sz="112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67C3-A917-4A6B-80A6-1F748D680EB0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4ED2-0B8D-4737-8678-79D00A97B2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67C3-A917-4A6B-80A6-1F748D680EB0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4ED2-0B8D-4737-8678-79D00A97B2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67C3-A917-4A6B-80A6-1F748D680EB0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4ED2-0B8D-4737-8678-79D00A97B2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0327" y="1146821"/>
            <a:ext cx="16846550" cy="4880610"/>
          </a:xfrm>
        </p:spPr>
        <p:txBody>
          <a:bodyPr anchor="b"/>
          <a:lstStyle>
            <a:lvl1pPr algn="l">
              <a:defRPr sz="13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020287" y="1146836"/>
            <a:ext cx="28625800" cy="24583073"/>
          </a:xfrm>
        </p:spPr>
        <p:txBody>
          <a:bodyPr/>
          <a:lstStyle>
            <a:lvl1pPr>
              <a:defRPr sz="19900"/>
            </a:lvl1pPr>
            <a:lvl2pPr>
              <a:defRPr sz="17400"/>
            </a:lvl2pPr>
            <a:lvl3pPr>
              <a:defRPr sz="14900"/>
            </a:lvl3pPr>
            <a:lvl4pPr>
              <a:defRPr sz="13700"/>
            </a:lvl4pPr>
            <a:lvl5pPr>
              <a:defRPr sz="13700"/>
            </a:lvl5pPr>
            <a:lvl6pPr>
              <a:defRPr sz="13700"/>
            </a:lvl6pPr>
            <a:lvl7pPr>
              <a:defRPr sz="13700"/>
            </a:lvl7pPr>
            <a:lvl8pPr>
              <a:defRPr sz="13700"/>
            </a:lvl8pPr>
            <a:lvl9pPr>
              <a:defRPr sz="13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60327" y="6027447"/>
            <a:ext cx="16846550" cy="19702462"/>
          </a:xfrm>
        </p:spPr>
        <p:txBody>
          <a:bodyPr/>
          <a:lstStyle>
            <a:lvl1pPr marL="0" indent="0">
              <a:buNone/>
              <a:defRPr sz="8700"/>
            </a:lvl1pPr>
            <a:lvl2pPr marL="2922878" indent="0">
              <a:buNone/>
              <a:defRPr sz="7500"/>
            </a:lvl2pPr>
            <a:lvl3pPr marL="5845757" indent="0">
              <a:buNone/>
              <a:defRPr sz="6200"/>
            </a:lvl3pPr>
            <a:lvl4pPr marL="8768635" indent="0">
              <a:buNone/>
              <a:defRPr sz="6200"/>
            </a:lvl4pPr>
            <a:lvl5pPr marL="11691501" indent="0">
              <a:buNone/>
              <a:defRPr sz="6200"/>
            </a:lvl5pPr>
            <a:lvl6pPr marL="14614392" indent="0">
              <a:buNone/>
              <a:defRPr sz="6200"/>
            </a:lvl6pPr>
            <a:lvl7pPr marL="17537258" indent="0">
              <a:buNone/>
              <a:defRPr sz="6200"/>
            </a:lvl7pPr>
            <a:lvl8pPr marL="20460137" indent="0">
              <a:buNone/>
              <a:defRPr sz="6200"/>
            </a:lvl8pPr>
            <a:lvl9pPr marL="23383015" indent="0">
              <a:buNone/>
              <a:defRPr sz="6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67C3-A917-4A6B-80A6-1F748D680EB0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4ED2-0B8D-4737-8678-79D00A97B2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36817" y="20162536"/>
            <a:ext cx="30723840" cy="2380298"/>
          </a:xfrm>
        </p:spPr>
        <p:txBody>
          <a:bodyPr anchor="b"/>
          <a:lstStyle>
            <a:lvl1pPr algn="l">
              <a:defRPr sz="13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036817" y="2573645"/>
            <a:ext cx="30723840" cy="17282160"/>
          </a:xfrm>
        </p:spPr>
        <p:txBody>
          <a:bodyPr/>
          <a:lstStyle>
            <a:lvl1pPr marL="0" indent="0">
              <a:buNone/>
              <a:defRPr sz="19900"/>
            </a:lvl1pPr>
            <a:lvl2pPr marL="2922878" indent="0">
              <a:buNone/>
              <a:defRPr sz="17400"/>
            </a:lvl2pPr>
            <a:lvl3pPr marL="5845757" indent="0">
              <a:buNone/>
              <a:defRPr sz="14900"/>
            </a:lvl3pPr>
            <a:lvl4pPr marL="8768635" indent="0">
              <a:buNone/>
              <a:defRPr sz="13700"/>
            </a:lvl4pPr>
            <a:lvl5pPr marL="11691501" indent="0">
              <a:buNone/>
              <a:defRPr sz="13700"/>
            </a:lvl5pPr>
            <a:lvl6pPr marL="14614392" indent="0">
              <a:buNone/>
              <a:defRPr sz="13700"/>
            </a:lvl6pPr>
            <a:lvl7pPr marL="17537258" indent="0">
              <a:buNone/>
              <a:defRPr sz="13700"/>
            </a:lvl7pPr>
            <a:lvl8pPr marL="20460137" indent="0">
              <a:buNone/>
              <a:defRPr sz="13700"/>
            </a:lvl8pPr>
            <a:lvl9pPr marL="23383015" indent="0">
              <a:buNone/>
              <a:defRPr sz="13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036817" y="22542834"/>
            <a:ext cx="30723840" cy="3380422"/>
          </a:xfrm>
        </p:spPr>
        <p:txBody>
          <a:bodyPr/>
          <a:lstStyle>
            <a:lvl1pPr marL="0" indent="0">
              <a:buNone/>
              <a:defRPr sz="8700"/>
            </a:lvl1pPr>
            <a:lvl2pPr marL="2922878" indent="0">
              <a:buNone/>
              <a:defRPr sz="7500"/>
            </a:lvl2pPr>
            <a:lvl3pPr marL="5845757" indent="0">
              <a:buNone/>
              <a:defRPr sz="6200"/>
            </a:lvl3pPr>
            <a:lvl4pPr marL="8768635" indent="0">
              <a:buNone/>
              <a:defRPr sz="6200"/>
            </a:lvl4pPr>
            <a:lvl5pPr marL="11691501" indent="0">
              <a:buNone/>
              <a:defRPr sz="6200"/>
            </a:lvl5pPr>
            <a:lvl6pPr marL="14614392" indent="0">
              <a:buNone/>
              <a:defRPr sz="6200"/>
            </a:lvl6pPr>
            <a:lvl7pPr marL="17537258" indent="0">
              <a:buNone/>
              <a:defRPr sz="6200"/>
            </a:lvl7pPr>
            <a:lvl8pPr marL="20460137" indent="0">
              <a:buNone/>
              <a:defRPr sz="6200"/>
            </a:lvl8pPr>
            <a:lvl9pPr marL="23383015" indent="0">
              <a:buNone/>
              <a:defRPr sz="6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67C3-A917-4A6B-80A6-1F748D680EB0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4ED2-0B8D-4737-8678-79D00A97B2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60327" y="1153467"/>
            <a:ext cx="46085760" cy="4800600"/>
          </a:xfrm>
          <a:prstGeom prst="rect">
            <a:avLst/>
          </a:prstGeom>
        </p:spPr>
        <p:txBody>
          <a:bodyPr vert="horz" lIns="584576" tIns="292294" rIns="584576" bIns="292294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60327" y="6720840"/>
            <a:ext cx="46085760" cy="19009053"/>
          </a:xfrm>
          <a:prstGeom prst="rect">
            <a:avLst/>
          </a:prstGeom>
        </p:spPr>
        <p:txBody>
          <a:bodyPr vert="horz" lIns="584576" tIns="292294" rIns="584576" bIns="29229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560320" y="26696708"/>
            <a:ext cx="11948160" cy="1533514"/>
          </a:xfrm>
          <a:prstGeom prst="rect">
            <a:avLst/>
          </a:prstGeom>
        </p:spPr>
        <p:txBody>
          <a:bodyPr vert="horz" lIns="584576" tIns="292294" rIns="584576" bIns="292294" rtlCol="0" anchor="ctr"/>
          <a:lstStyle>
            <a:lvl1pPr algn="l">
              <a:defRPr sz="7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67C3-A917-4A6B-80A6-1F748D680EB0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7495527" y="26696708"/>
            <a:ext cx="16215360" cy="1533514"/>
          </a:xfrm>
          <a:prstGeom prst="rect">
            <a:avLst/>
          </a:prstGeom>
        </p:spPr>
        <p:txBody>
          <a:bodyPr vert="horz" lIns="584576" tIns="292294" rIns="584576" bIns="292294" rtlCol="0" anchor="ctr"/>
          <a:lstStyle>
            <a:lvl1pPr algn="ctr">
              <a:defRPr sz="7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6697920" y="26696708"/>
            <a:ext cx="11948160" cy="1533514"/>
          </a:xfrm>
          <a:prstGeom prst="rect">
            <a:avLst/>
          </a:prstGeom>
        </p:spPr>
        <p:txBody>
          <a:bodyPr vert="horz" lIns="584576" tIns="292294" rIns="584576" bIns="292294" rtlCol="0" anchor="ctr"/>
          <a:lstStyle>
            <a:lvl1pPr algn="r">
              <a:defRPr sz="7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24ED2-0B8D-4737-8678-79D00A97B2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45757" rtl="0" eaLnBrk="1" latinLnBrk="1" hangingPunct="1">
        <a:spcBef>
          <a:spcPct val="0"/>
        </a:spcBef>
        <a:buNone/>
        <a:defRPr sz="28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2156" indent="-2192156" algn="l" defTabSz="5845757" rtl="0" eaLnBrk="1" latinLnBrk="1" hangingPunct="1">
        <a:spcBef>
          <a:spcPct val="20000"/>
        </a:spcBef>
        <a:buFont typeface="Arial" pitchFamily="34" charset="0"/>
        <a:buChar char="•"/>
        <a:defRPr sz="19900" kern="1200">
          <a:solidFill>
            <a:schemeClr val="tx1"/>
          </a:solidFill>
          <a:latin typeface="+mn-lt"/>
          <a:ea typeface="+mn-ea"/>
          <a:cs typeface="+mn-cs"/>
        </a:defRPr>
      </a:lvl1pPr>
      <a:lvl2pPr marL="4749679" indent="-1826801" algn="l" defTabSz="5845757" rtl="0" eaLnBrk="1" latinLnBrk="1" hangingPunct="1">
        <a:spcBef>
          <a:spcPct val="20000"/>
        </a:spcBef>
        <a:buFont typeface="Arial" pitchFamily="34" charset="0"/>
        <a:buChar char="–"/>
        <a:defRPr sz="174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190" indent="-1461433" algn="l" defTabSz="5845757" rtl="0" eaLnBrk="1" latinLnBrk="1" hangingPunct="1">
        <a:spcBef>
          <a:spcPct val="20000"/>
        </a:spcBef>
        <a:buFont typeface="Arial" pitchFamily="34" charset="0"/>
        <a:buChar char="•"/>
        <a:defRPr sz="149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0068" indent="-1461433" algn="l" defTabSz="5845757" rtl="0" eaLnBrk="1" latinLnBrk="1" hangingPunct="1">
        <a:spcBef>
          <a:spcPct val="20000"/>
        </a:spcBef>
        <a:buFont typeface="Arial" pitchFamily="34" charset="0"/>
        <a:buChar char="–"/>
        <a:defRPr sz="13700" kern="1200">
          <a:solidFill>
            <a:schemeClr val="tx1"/>
          </a:solidFill>
          <a:latin typeface="+mn-lt"/>
          <a:ea typeface="+mn-ea"/>
          <a:cs typeface="+mn-cs"/>
        </a:defRPr>
      </a:lvl4pPr>
      <a:lvl5pPr marL="13152947" indent="-1461433" algn="l" defTabSz="5845757" rtl="0" eaLnBrk="1" latinLnBrk="1" hangingPunct="1">
        <a:spcBef>
          <a:spcPct val="20000"/>
        </a:spcBef>
        <a:buFont typeface="Arial" pitchFamily="34" charset="0"/>
        <a:buChar char="»"/>
        <a:defRPr sz="137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5825" indent="-1461433" algn="l" defTabSz="5845757" rtl="0" eaLnBrk="1" latinLnBrk="1" hangingPunct="1">
        <a:spcBef>
          <a:spcPct val="20000"/>
        </a:spcBef>
        <a:buFont typeface="Arial" pitchFamily="34" charset="0"/>
        <a:buChar char="•"/>
        <a:defRPr sz="137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8704" indent="-1461433" algn="l" defTabSz="5845757" rtl="0" eaLnBrk="1" latinLnBrk="1" hangingPunct="1">
        <a:spcBef>
          <a:spcPct val="20000"/>
        </a:spcBef>
        <a:buFont typeface="Arial" pitchFamily="34" charset="0"/>
        <a:buChar char="•"/>
        <a:defRPr sz="13700" kern="1200">
          <a:solidFill>
            <a:schemeClr val="tx1"/>
          </a:solidFill>
          <a:latin typeface="+mn-lt"/>
          <a:ea typeface="+mn-ea"/>
          <a:cs typeface="+mn-cs"/>
        </a:defRPr>
      </a:lvl7pPr>
      <a:lvl8pPr marL="21921582" indent="-1461433" algn="l" defTabSz="5845757" rtl="0" eaLnBrk="1" latinLnBrk="1" hangingPunct="1">
        <a:spcBef>
          <a:spcPct val="20000"/>
        </a:spcBef>
        <a:buFont typeface="Arial" pitchFamily="34" charset="0"/>
        <a:buChar char="•"/>
        <a:defRPr sz="13700" kern="1200">
          <a:solidFill>
            <a:schemeClr val="tx1"/>
          </a:solidFill>
          <a:latin typeface="+mn-lt"/>
          <a:ea typeface="+mn-ea"/>
          <a:cs typeface="+mn-cs"/>
        </a:defRPr>
      </a:lvl8pPr>
      <a:lvl9pPr marL="24844448" indent="-1461433" algn="l" defTabSz="5845757" rtl="0" eaLnBrk="1" latinLnBrk="1" hangingPunct="1">
        <a:spcBef>
          <a:spcPct val="20000"/>
        </a:spcBef>
        <a:buFont typeface="Arial" pitchFamily="34" charset="0"/>
        <a:buChar char="•"/>
        <a:defRPr sz="13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845757" rtl="0" eaLnBrk="1" latinLnBrk="1" hangingPunct="1"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22878" algn="l" defTabSz="5845757" rtl="0" eaLnBrk="1" latinLnBrk="1" hangingPunct="1"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5845757" algn="l" defTabSz="5845757" rtl="0" eaLnBrk="1" latinLnBrk="1" hangingPunct="1"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768635" algn="l" defTabSz="5845757" rtl="0" eaLnBrk="1" latinLnBrk="1" hangingPunct="1">
        <a:defRPr sz="1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691501" algn="l" defTabSz="5845757" rtl="0" eaLnBrk="1" latinLnBrk="1" hangingPunct="1">
        <a:defRPr sz="1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614392" algn="l" defTabSz="5845757" rtl="0" eaLnBrk="1" latinLnBrk="1" hangingPunct="1">
        <a:defRPr sz="1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537258" algn="l" defTabSz="5845757" rtl="0" eaLnBrk="1" latinLnBrk="1" hangingPunct="1">
        <a:defRPr sz="1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460137" algn="l" defTabSz="5845757" rtl="0" eaLnBrk="1" latinLnBrk="1" hangingPunct="1">
        <a:defRPr sz="1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383015" algn="l" defTabSz="5845757" rtl="0" eaLnBrk="1" latinLnBrk="1" hangingPunct="1">
        <a:defRPr sz="1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순서도: 처리 16"/>
          <p:cNvSpPr/>
          <p:nvPr/>
        </p:nvSpPr>
        <p:spPr>
          <a:xfrm>
            <a:off x="37033280" y="3900414"/>
            <a:ext cx="10858576" cy="6072230"/>
          </a:xfrm>
          <a:prstGeom prst="flowChartProcess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4576" tIns="292294" rIns="584576" bIns="292294" rtlCol="0" anchor="ctr"/>
          <a:lstStyle/>
          <a:p>
            <a:r>
              <a:rPr lang="en-US" altLang="ko-KR" sz="3200" dirty="0" err="1" smtClean="0">
                <a:solidFill>
                  <a:schemeClr val="tx1"/>
                </a:solidFill>
              </a:rPr>
              <a:t>aVal</a:t>
            </a:r>
            <a:r>
              <a:rPr lang="ko-KR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ko-KR" sz="3200" dirty="0" smtClean="0">
                <a:solidFill>
                  <a:schemeClr val="tx1"/>
                </a:solidFill>
              </a:rPr>
              <a:t>: Input( Char)</a:t>
            </a:r>
          </a:p>
          <a:p>
            <a:r>
              <a:rPr lang="en-US" altLang="ko-KR" sz="3200" dirty="0" smtClean="0">
                <a:solidFill>
                  <a:schemeClr val="tx1"/>
                </a:solidFill>
              </a:rPr>
              <a:t>Val1 , Val2 : </a:t>
            </a:r>
            <a:r>
              <a:rPr lang="ko-KR" altLang="en-US" sz="3200" dirty="0" err="1" smtClean="0">
                <a:solidFill>
                  <a:schemeClr val="tx1"/>
                </a:solidFill>
              </a:rPr>
              <a:t>피연산자</a:t>
            </a:r>
            <a:r>
              <a:rPr lang="en-US" altLang="ko-KR" sz="3200" dirty="0" smtClean="0">
                <a:solidFill>
                  <a:schemeClr val="tx1"/>
                </a:solidFill>
              </a:rPr>
              <a:t>1, </a:t>
            </a:r>
            <a:r>
              <a:rPr lang="ko-KR" altLang="en-US" sz="3200" dirty="0" err="1" smtClean="0">
                <a:solidFill>
                  <a:schemeClr val="tx1"/>
                </a:solidFill>
              </a:rPr>
              <a:t>피연산자</a:t>
            </a:r>
            <a:r>
              <a:rPr lang="ko-KR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ko-KR" sz="3200" dirty="0" smtClean="0">
                <a:solidFill>
                  <a:schemeClr val="tx1"/>
                </a:solidFill>
              </a:rPr>
              <a:t>2 </a:t>
            </a:r>
          </a:p>
          <a:p>
            <a:r>
              <a:rPr lang="en-US" altLang="ko-KR" sz="3200" dirty="0" smtClean="0">
                <a:solidFill>
                  <a:schemeClr val="tx1"/>
                </a:solidFill>
              </a:rPr>
              <a:t>Oval : </a:t>
            </a:r>
            <a:r>
              <a:rPr lang="ko-KR" altLang="en-US" sz="3200" dirty="0" smtClean="0">
                <a:solidFill>
                  <a:schemeClr val="tx1"/>
                </a:solidFill>
              </a:rPr>
              <a:t>연산자 변수</a:t>
            </a:r>
            <a:endParaRPr lang="en-US" altLang="ko-KR" sz="3200" dirty="0" smtClean="0">
              <a:solidFill>
                <a:schemeClr val="tx1"/>
              </a:solidFill>
            </a:endParaRPr>
          </a:p>
          <a:p>
            <a:r>
              <a:rPr lang="en-US" altLang="ko-KR" sz="3200" dirty="0" smtClean="0">
                <a:solidFill>
                  <a:schemeClr val="tx1"/>
                </a:solidFill>
              </a:rPr>
              <a:t>Flag : Val1</a:t>
            </a:r>
            <a:r>
              <a:rPr lang="ko-KR" altLang="en-US" sz="3200" dirty="0" smtClean="0">
                <a:solidFill>
                  <a:schemeClr val="tx1"/>
                </a:solidFill>
              </a:rPr>
              <a:t>에 값이 없으면 </a:t>
            </a:r>
            <a:r>
              <a:rPr lang="en-US" altLang="ko-KR" sz="3200" dirty="0" smtClean="0">
                <a:solidFill>
                  <a:schemeClr val="tx1"/>
                </a:solidFill>
              </a:rPr>
              <a:t>True</a:t>
            </a:r>
          </a:p>
          <a:p>
            <a:r>
              <a:rPr lang="en-US" altLang="ko-KR" sz="3200" dirty="0" smtClean="0">
                <a:solidFill>
                  <a:schemeClr val="tx1"/>
                </a:solidFill>
              </a:rPr>
              <a:t>OFLAG : </a:t>
            </a:r>
            <a:r>
              <a:rPr lang="ko-KR" altLang="en-US" sz="3200" dirty="0" err="1" smtClean="0">
                <a:solidFill>
                  <a:schemeClr val="tx1"/>
                </a:solidFill>
              </a:rPr>
              <a:t>연산자눌렸는지</a:t>
            </a:r>
            <a:r>
              <a:rPr lang="ko-KR" altLang="en-US" sz="3200" dirty="0" smtClean="0">
                <a:solidFill>
                  <a:schemeClr val="tx1"/>
                </a:solidFill>
              </a:rPr>
              <a:t> 여부</a:t>
            </a:r>
            <a:r>
              <a:rPr lang="en-US" altLang="ko-KR" sz="3200" dirty="0" smtClean="0">
                <a:solidFill>
                  <a:schemeClr val="tx1"/>
                </a:solidFill>
              </a:rPr>
              <a:t>.</a:t>
            </a:r>
            <a:r>
              <a:rPr lang="ko-KR" altLang="en-US" sz="3200" dirty="0" smtClean="0">
                <a:solidFill>
                  <a:schemeClr val="tx1"/>
                </a:solidFill>
              </a:rPr>
              <a:t>숫자가 눌리기</a:t>
            </a:r>
            <a:endParaRPr lang="en-US" altLang="ko-KR" sz="3200" dirty="0" smtClean="0">
              <a:solidFill>
                <a:schemeClr val="tx1"/>
              </a:solidFill>
            </a:endParaRPr>
          </a:p>
          <a:p>
            <a:r>
              <a:rPr lang="en-US" altLang="ko-KR" sz="3200" dirty="0" err="1" smtClean="0">
                <a:solidFill>
                  <a:schemeClr val="tx1"/>
                </a:solidFill>
              </a:rPr>
              <a:t>aData</a:t>
            </a:r>
            <a:r>
              <a:rPr lang="en-US" altLang="ko-KR" sz="3200" dirty="0" smtClean="0">
                <a:solidFill>
                  <a:schemeClr val="tx1"/>
                </a:solidFill>
              </a:rPr>
              <a:t> : </a:t>
            </a:r>
            <a:r>
              <a:rPr lang="ko-KR" altLang="en-US" sz="3200" dirty="0" smtClean="0">
                <a:solidFill>
                  <a:schemeClr val="tx1"/>
                </a:solidFill>
              </a:rPr>
              <a:t>결과값 저장</a:t>
            </a:r>
            <a:r>
              <a:rPr lang="en-US" altLang="ko-KR" sz="32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3200" dirty="0" smtClean="0">
              <a:solidFill>
                <a:schemeClr val="tx1"/>
              </a:solidFill>
            </a:endParaRPr>
          </a:p>
          <a:p>
            <a:endParaRPr lang="en-US" altLang="ko-KR" sz="3200" dirty="0" smtClean="0">
              <a:solidFill>
                <a:schemeClr val="tx1"/>
              </a:solidFill>
            </a:endParaRPr>
          </a:p>
          <a:p>
            <a:endParaRPr lang="en-US" altLang="ko-KR" sz="3200" dirty="0" smtClean="0">
              <a:solidFill>
                <a:schemeClr val="tx1"/>
              </a:solidFill>
            </a:endParaRPr>
          </a:p>
          <a:p>
            <a:endParaRPr lang="en-US" altLang="ko-KR" sz="3200" dirty="0" smtClean="0">
              <a:solidFill>
                <a:schemeClr val="tx1"/>
              </a:solidFill>
            </a:endParaRPr>
          </a:p>
        </p:txBody>
      </p:sp>
      <p:grpSp>
        <p:nvGrpSpPr>
          <p:cNvPr id="386" name="그룹 385"/>
          <p:cNvGrpSpPr/>
          <p:nvPr/>
        </p:nvGrpSpPr>
        <p:grpSpPr>
          <a:xfrm>
            <a:off x="27317712" y="21474162"/>
            <a:ext cx="8340404" cy="6446798"/>
            <a:chOff x="34050726" y="1597020"/>
            <a:chExt cx="8340404" cy="6446798"/>
          </a:xfrm>
        </p:grpSpPr>
        <p:grpSp>
          <p:nvGrpSpPr>
            <p:cNvPr id="141" name="그룹 140"/>
            <p:cNvGrpSpPr/>
            <p:nvPr/>
          </p:nvGrpSpPr>
          <p:grpSpPr>
            <a:xfrm>
              <a:off x="34050726" y="1597020"/>
              <a:ext cx="8340404" cy="6446798"/>
              <a:chOff x="9958277" y="24460189"/>
              <a:chExt cx="9791991" cy="14018848"/>
            </a:xfrm>
          </p:grpSpPr>
          <p:sp>
            <p:nvSpPr>
              <p:cNvPr id="142" name="TextBox 141"/>
              <p:cNvSpPr txBox="1"/>
              <p:nvPr/>
            </p:nvSpPr>
            <p:spPr>
              <a:xfrm>
                <a:off x="10542153" y="24641169"/>
                <a:ext cx="9208115" cy="2228504"/>
              </a:xfrm>
              <a:prstGeom prst="rect">
                <a:avLst/>
              </a:prstGeom>
              <a:noFill/>
            </p:spPr>
            <p:txBody>
              <a:bodyPr wrap="none" lIns="129907" tIns="64960" rIns="129907" bIns="64960" rtlCol="0">
                <a:spAutoFit/>
              </a:bodyPr>
              <a:lstStyle/>
              <a:p>
                <a:r>
                  <a:rPr lang="en-US" altLang="ko-KR" sz="4000" dirty="0" err="1" smtClean="0"/>
                  <a:t>ClearButtonClick</a:t>
                </a:r>
                <a:r>
                  <a:rPr lang="en-US" altLang="ko-KR" sz="4000" dirty="0" smtClean="0"/>
                  <a:t>(</a:t>
                </a:r>
                <a:r>
                  <a:rPr lang="en-US" altLang="ko-KR" sz="4000" dirty="0" err="1" smtClean="0"/>
                  <a:t>aVal</a:t>
                </a:r>
                <a:r>
                  <a:rPr lang="en-US" altLang="ko-KR" sz="4000" dirty="0" smtClean="0"/>
                  <a:t>)</a:t>
                </a:r>
                <a:endParaRPr lang="ko-KR" altLang="en-US" sz="4000" dirty="0"/>
              </a:p>
            </p:txBody>
          </p:sp>
          <p:grpSp>
            <p:nvGrpSpPr>
              <p:cNvPr id="143" name="그룹 110"/>
              <p:cNvGrpSpPr/>
              <p:nvPr/>
            </p:nvGrpSpPr>
            <p:grpSpPr>
              <a:xfrm>
                <a:off x="9958277" y="24460189"/>
                <a:ext cx="7823258" cy="14018848"/>
                <a:chOff x="2643079" y="4500467"/>
                <a:chExt cx="5500727" cy="5571331"/>
              </a:xfrm>
            </p:grpSpPr>
            <p:sp>
              <p:nvSpPr>
                <p:cNvPr id="144" name="순서도: 처리 143"/>
                <p:cNvSpPr/>
                <p:nvPr/>
              </p:nvSpPr>
              <p:spPr>
                <a:xfrm>
                  <a:off x="2643080" y="4500467"/>
                  <a:ext cx="5500726" cy="5571331"/>
                </a:xfrm>
                <a:prstGeom prst="flowChartProcess">
                  <a:avLst/>
                </a:prstGeom>
                <a:noFill/>
                <a:ln w="317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11480" tIns="205740" rIns="411480" bIns="205740" rtlCol="0" anchor="ctr"/>
                <a:lstStyle/>
                <a:p>
                  <a:pPr algn="ctr"/>
                  <a:endParaRPr lang="ko-KR" altLang="en-US" sz="1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순서도: 처리 144"/>
                <p:cNvSpPr/>
                <p:nvPr/>
              </p:nvSpPr>
              <p:spPr>
                <a:xfrm>
                  <a:off x="2643079" y="4500468"/>
                  <a:ext cx="5500726" cy="670184"/>
                </a:xfrm>
                <a:prstGeom prst="flowChartProcess">
                  <a:avLst/>
                </a:prstGeom>
                <a:noFill/>
                <a:ln w="317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11480" tIns="205740" rIns="411480" bIns="205740" rtlCol="0" anchor="ctr"/>
                <a:lstStyle/>
                <a:p>
                  <a:pPr algn="ctr"/>
                  <a:endParaRPr lang="ko-KR" altLang="en-US" sz="1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36" name="순서도: 처리 335"/>
            <p:cNvSpPr/>
            <p:nvPr/>
          </p:nvSpPr>
          <p:spPr>
            <a:xfrm>
              <a:off x="35675958" y="3828976"/>
              <a:ext cx="2995873" cy="2143140"/>
            </a:xfrm>
            <a:prstGeom prst="flowChartProcess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11480" tIns="205740" rIns="411480" bIns="205740" rtlCol="0" anchor="ctr"/>
            <a:lstStyle/>
            <a:p>
              <a:r>
                <a:rPr lang="en-US" altLang="ko-KR" sz="1500" dirty="0" err="1" smtClean="0">
                  <a:solidFill>
                    <a:schemeClr val="tx1"/>
                  </a:solidFill>
                </a:rPr>
                <a:t>ResultPane.Caption</a:t>
              </a:r>
              <a:r>
                <a:rPr lang="en-US" altLang="ko-KR" sz="1500" dirty="0" smtClean="0">
                  <a:solidFill>
                    <a:schemeClr val="tx1"/>
                  </a:solidFill>
                </a:rPr>
                <a:t>=0;</a:t>
              </a:r>
            </a:p>
            <a:p>
              <a:r>
                <a:rPr lang="en-US" altLang="ko-KR" sz="1500" dirty="0" smtClean="0">
                  <a:solidFill>
                    <a:schemeClr val="tx1"/>
                  </a:solidFill>
                </a:rPr>
                <a:t>Oval = ‘’</a:t>
              </a:r>
            </a:p>
            <a:p>
              <a:r>
                <a:rPr lang="en-US" altLang="ko-KR" sz="1500" dirty="0" err="1" smtClean="0">
                  <a:solidFill>
                    <a:schemeClr val="tx1"/>
                  </a:solidFill>
                </a:rPr>
                <a:t>aData</a:t>
              </a:r>
              <a:r>
                <a:rPr lang="en-US" altLang="ko-KR" sz="1500" dirty="0" smtClean="0">
                  <a:solidFill>
                    <a:schemeClr val="tx1"/>
                  </a:solidFill>
                </a:rPr>
                <a:t> := 0;</a:t>
              </a:r>
            </a:p>
            <a:p>
              <a:r>
                <a:rPr lang="en-US" altLang="ko-KR" sz="1500" dirty="0" smtClean="0">
                  <a:solidFill>
                    <a:schemeClr val="tx1"/>
                  </a:solidFill>
                </a:rPr>
                <a:t>Val1 := 0;</a:t>
              </a:r>
            </a:p>
            <a:p>
              <a:r>
                <a:rPr lang="en-US" altLang="ko-KR" sz="1500" dirty="0" smtClean="0">
                  <a:solidFill>
                    <a:schemeClr val="tx1"/>
                  </a:solidFill>
                </a:rPr>
                <a:t>Val2 := 0 ;</a:t>
              </a:r>
            </a:p>
            <a:p>
              <a:r>
                <a:rPr lang="en-US" altLang="ko-KR" sz="1500" dirty="0" smtClean="0">
                  <a:solidFill>
                    <a:schemeClr val="tx1"/>
                  </a:solidFill>
                </a:rPr>
                <a:t>Flag := true;</a:t>
              </a:r>
            </a:p>
            <a:p>
              <a:r>
                <a:rPr lang="en-US" altLang="ko-KR" sz="1500" dirty="0" err="1" smtClean="0">
                  <a:solidFill>
                    <a:schemeClr val="tx1"/>
                  </a:solidFill>
                </a:rPr>
                <a:t>Oflag</a:t>
              </a:r>
              <a:r>
                <a:rPr lang="en-US" altLang="ko-KR" sz="1500" dirty="0" smtClean="0">
                  <a:solidFill>
                    <a:schemeClr val="tx1"/>
                  </a:solidFill>
                </a:rPr>
                <a:t> : = True</a:t>
              </a:r>
            </a:p>
          </p:txBody>
        </p:sp>
        <p:sp>
          <p:nvSpPr>
            <p:cNvPr id="339" name="순서도: 수행의 시작/종료 338"/>
            <p:cNvSpPr/>
            <p:nvPr/>
          </p:nvSpPr>
          <p:spPr>
            <a:xfrm>
              <a:off x="35818834" y="3114596"/>
              <a:ext cx="2643415" cy="430861"/>
            </a:xfrm>
            <a:prstGeom prst="flowChartTerminator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84576" tIns="292294" rIns="584576" bIns="292294" rtlCol="0" anchor="ctr"/>
            <a:lstStyle/>
            <a:p>
              <a:pPr algn="ctr"/>
              <a:r>
                <a:rPr lang="en-US" altLang="ko-KR" sz="1500" dirty="0" smtClean="0">
                  <a:solidFill>
                    <a:schemeClr val="tx1"/>
                  </a:solidFill>
                </a:rPr>
                <a:t>START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346" name="순서도: 수행의 시작/종료 345"/>
            <p:cNvSpPr/>
            <p:nvPr/>
          </p:nvSpPr>
          <p:spPr>
            <a:xfrm>
              <a:off x="35847201" y="6255635"/>
              <a:ext cx="2643415" cy="699235"/>
            </a:xfrm>
            <a:prstGeom prst="flowChartTerminator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84576" tIns="292294" rIns="584576" bIns="292294" rtlCol="0" anchor="ctr"/>
            <a:lstStyle/>
            <a:p>
              <a:pPr algn="ctr"/>
              <a:r>
                <a:rPr lang="en-US" altLang="ko-KR" sz="1500" dirty="0" smtClean="0">
                  <a:solidFill>
                    <a:schemeClr val="tx1"/>
                  </a:solidFill>
                </a:rPr>
                <a:t>END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cxnSp>
          <p:nvCxnSpPr>
            <p:cNvPr id="350" name="직선 화살표 연결선 349"/>
            <p:cNvCxnSpPr>
              <a:stCxn id="336" idx="2"/>
              <a:endCxn id="346" idx="0"/>
            </p:cNvCxnSpPr>
            <p:nvPr/>
          </p:nvCxnSpPr>
          <p:spPr>
            <a:xfrm rot="5400000">
              <a:off x="37029643" y="6111382"/>
              <a:ext cx="283519" cy="49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화살표 연결선 351"/>
            <p:cNvCxnSpPr>
              <a:stCxn id="339" idx="2"/>
              <a:endCxn id="336" idx="0"/>
            </p:cNvCxnSpPr>
            <p:nvPr/>
          </p:nvCxnSpPr>
          <p:spPr>
            <a:xfrm rot="16200000" flipH="1">
              <a:off x="37015459" y="3670539"/>
              <a:ext cx="283519" cy="333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3" name="그룹 382"/>
          <p:cNvGrpSpPr/>
          <p:nvPr/>
        </p:nvGrpSpPr>
        <p:grpSpPr>
          <a:xfrm>
            <a:off x="28103530" y="11758594"/>
            <a:ext cx="13340993" cy="8501122"/>
            <a:chOff x="3743172" y="8472446"/>
            <a:chExt cx="13340993" cy="8501122"/>
          </a:xfrm>
        </p:grpSpPr>
        <p:sp>
          <p:nvSpPr>
            <p:cNvPr id="188" name="순서도: 판단 187"/>
            <p:cNvSpPr/>
            <p:nvPr/>
          </p:nvSpPr>
          <p:spPr>
            <a:xfrm>
              <a:off x="7457949" y="10929176"/>
              <a:ext cx="5000659" cy="673538"/>
            </a:xfrm>
            <a:prstGeom prst="flowChartDecision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84576" tIns="292294" rIns="584576" bIns="292294" rtlCol="0" anchor="ctr"/>
            <a:lstStyle/>
            <a:p>
              <a:pPr algn="ctr"/>
              <a:r>
                <a:rPr lang="en-US" altLang="ko-KR" sz="1500" dirty="0" smtClean="0">
                  <a:solidFill>
                    <a:schemeClr val="tx1"/>
                  </a:solidFill>
                </a:rPr>
                <a:t>Case Oval of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90" name="순서도: 수행의 시작/종료 189"/>
            <p:cNvSpPr/>
            <p:nvPr/>
          </p:nvSpPr>
          <p:spPr>
            <a:xfrm>
              <a:off x="8581418" y="9438575"/>
              <a:ext cx="2540940" cy="441660"/>
            </a:xfrm>
            <a:prstGeom prst="flowChartTerminator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84576" tIns="292294" rIns="584576" bIns="292294" rtlCol="0" anchor="ctr"/>
            <a:lstStyle/>
            <a:p>
              <a:pPr algn="ctr"/>
              <a:r>
                <a:rPr lang="en-US" altLang="ko-KR" sz="1500" dirty="0" smtClean="0">
                  <a:solidFill>
                    <a:schemeClr val="tx1"/>
                  </a:solidFill>
                </a:rPr>
                <a:t>START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91" name="순서도: 처리 190"/>
            <p:cNvSpPr/>
            <p:nvPr/>
          </p:nvSpPr>
          <p:spPr>
            <a:xfrm>
              <a:off x="6739175" y="14602744"/>
              <a:ext cx="6278114" cy="916147"/>
            </a:xfrm>
            <a:prstGeom prst="flowChartProcess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84576" tIns="292294" rIns="584576" bIns="292294" rtlCol="0" anchor="ctr"/>
            <a:lstStyle/>
            <a:p>
              <a:pPr algn="ctr"/>
              <a:r>
                <a:rPr lang="en-US" altLang="ko-KR" sz="1500" dirty="0" err="1" smtClean="0">
                  <a:solidFill>
                    <a:schemeClr val="tx1"/>
                  </a:solidFill>
                </a:rPr>
                <a:t>ResultPan.Caption</a:t>
              </a:r>
              <a:r>
                <a:rPr lang="en-US" altLang="ko-KR" sz="1500" dirty="0" smtClean="0">
                  <a:solidFill>
                    <a:schemeClr val="tx1"/>
                  </a:solidFill>
                </a:rPr>
                <a:t> := </a:t>
              </a:r>
              <a:r>
                <a:rPr lang="en-US" altLang="ko-KR" sz="1500" dirty="0" err="1" smtClean="0">
                  <a:solidFill>
                    <a:schemeClr val="tx1"/>
                  </a:solidFill>
                </a:rPr>
                <a:t>aData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192" name="그룹 18"/>
            <p:cNvGrpSpPr/>
            <p:nvPr/>
          </p:nvGrpSpPr>
          <p:grpSpPr>
            <a:xfrm>
              <a:off x="3743172" y="8517410"/>
              <a:ext cx="13340993" cy="8456158"/>
              <a:chOff x="2643080" y="4500468"/>
              <a:chExt cx="5500726" cy="3448976"/>
            </a:xfrm>
          </p:grpSpPr>
          <p:sp>
            <p:nvSpPr>
              <p:cNvPr id="221" name="순서도: 처리 220"/>
              <p:cNvSpPr/>
              <p:nvPr/>
            </p:nvSpPr>
            <p:spPr>
              <a:xfrm>
                <a:off x="2643080" y="4500468"/>
                <a:ext cx="5500726" cy="3448976"/>
              </a:xfrm>
              <a:prstGeom prst="flowChartProcess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11480" tIns="205740" rIns="411480" bIns="205740" rtlCol="0" anchor="ctr"/>
              <a:lstStyle/>
              <a:p>
                <a:pPr algn="ctr"/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순서도: 처리 221"/>
              <p:cNvSpPr/>
              <p:nvPr/>
            </p:nvSpPr>
            <p:spPr>
              <a:xfrm>
                <a:off x="2643080" y="4500468"/>
                <a:ext cx="5500726" cy="302716"/>
              </a:xfrm>
              <a:prstGeom prst="flowChartProcess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11480" tIns="205740" rIns="411480" bIns="205740" rtlCol="0" anchor="ctr"/>
              <a:lstStyle/>
              <a:p>
                <a:pPr algn="ctr"/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3" name="직선 연결선 192"/>
            <p:cNvCxnSpPr/>
            <p:nvPr/>
          </p:nvCxnSpPr>
          <p:spPr>
            <a:xfrm rot="5400000">
              <a:off x="9760306" y="11778979"/>
              <a:ext cx="353318" cy="7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/>
            <p:nvPr/>
          </p:nvCxnSpPr>
          <p:spPr>
            <a:xfrm flipV="1">
              <a:off x="5306427" y="11964293"/>
              <a:ext cx="9134321" cy="359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그룹 71"/>
            <p:cNvGrpSpPr/>
            <p:nvPr/>
          </p:nvGrpSpPr>
          <p:grpSpPr>
            <a:xfrm>
              <a:off x="3774798" y="12009018"/>
              <a:ext cx="2943258" cy="1156060"/>
              <a:chOff x="5705983" y="6557058"/>
              <a:chExt cx="3723708" cy="2312289"/>
            </a:xfrm>
          </p:grpSpPr>
          <p:sp>
            <p:nvSpPr>
              <p:cNvPr id="219" name="순서도: 처리 218"/>
              <p:cNvSpPr/>
              <p:nvPr/>
            </p:nvSpPr>
            <p:spPr>
              <a:xfrm>
                <a:off x="5705983" y="7083397"/>
                <a:ext cx="3723708" cy="1785950"/>
              </a:xfrm>
              <a:prstGeom prst="flowChartProcess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11480" tIns="205740" rIns="411480" bIns="205740" rtlCol="0" anchor="ctr"/>
              <a:lstStyle/>
              <a:p>
                <a:pPr algn="ctr"/>
                <a:r>
                  <a:rPr lang="en-US" altLang="ko-KR" sz="1500" dirty="0" err="1" smtClean="0">
                    <a:solidFill>
                      <a:schemeClr val="tx1"/>
                    </a:solidFill>
                  </a:rPr>
                  <a:t>aData</a:t>
                </a:r>
                <a:r>
                  <a:rPr lang="en-US" altLang="ko-KR" sz="1500" dirty="0" smtClean="0">
                    <a:solidFill>
                      <a:schemeClr val="tx1"/>
                    </a:solidFill>
                  </a:rPr>
                  <a:t> := Val1 + Val2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0" name="직선 화살표 연결선 219"/>
              <p:cNvCxnSpPr/>
              <p:nvPr/>
            </p:nvCxnSpPr>
            <p:spPr>
              <a:xfrm rot="5400000">
                <a:off x="7350037" y="6849970"/>
                <a:ext cx="586615" cy="79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7" name="순서도: 처리 216"/>
            <p:cNvSpPr/>
            <p:nvPr/>
          </p:nvSpPr>
          <p:spPr>
            <a:xfrm>
              <a:off x="12912523" y="13466061"/>
              <a:ext cx="2726219" cy="490961"/>
            </a:xfrm>
            <a:prstGeom prst="flowChartProcess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11480" tIns="205740" rIns="411480" bIns="205740" rtlCol="0" anchor="ctr"/>
            <a:lstStyle/>
            <a:p>
              <a:pPr algn="ctr"/>
              <a:r>
                <a:rPr lang="en-US" altLang="ko-KR" sz="1500" dirty="0" err="1" smtClean="0">
                  <a:solidFill>
                    <a:schemeClr val="tx1"/>
                  </a:solidFill>
                </a:rPr>
                <a:t>aData</a:t>
              </a:r>
              <a:r>
                <a:rPr lang="en-US" altLang="ko-KR" sz="1500" dirty="0" smtClean="0">
                  <a:solidFill>
                    <a:schemeClr val="tx1"/>
                  </a:solidFill>
                </a:rPr>
                <a:t> = Val1 / Val2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cxnSp>
          <p:nvCxnSpPr>
            <p:cNvPr id="218" name="직선 화살표 연결선 217"/>
            <p:cNvCxnSpPr/>
            <p:nvPr/>
          </p:nvCxnSpPr>
          <p:spPr>
            <a:xfrm rot="5400000">
              <a:off x="14330973" y="13300237"/>
              <a:ext cx="302782" cy="62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7" name="그룹 84"/>
            <p:cNvGrpSpPr/>
            <p:nvPr/>
          </p:nvGrpSpPr>
          <p:grpSpPr>
            <a:xfrm>
              <a:off x="9974519" y="11979805"/>
              <a:ext cx="2879735" cy="1193552"/>
              <a:chOff x="5834350" y="6617332"/>
              <a:chExt cx="3643338" cy="2361443"/>
            </a:xfrm>
          </p:grpSpPr>
          <p:sp>
            <p:nvSpPr>
              <p:cNvPr id="215" name="순서도: 처리 214"/>
              <p:cNvSpPr/>
              <p:nvPr/>
            </p:nvSpPr>
            <p:spPr>
              <a:xfrm>
                <a:off x="5834350" y="7192826"/>
                <a:ext cx="3643338" cy="1785949"/>
              </a:xfrm>
              <a:prstGeom prst="flowChartProcess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11480" tIns="205740" rIns="411480" bIns="205740" rtlCol="0" anchor="ctr"/>
              <a:lstStyle/>
              <a:p>
                <a:pPr algn="ctr"/>
                <a:r>
                  <a:rPr lang="en-US" altLang="ko-KR" sz="1500" dirty="0" err="1" smtClean="0">
                    <a:solidFill>
                      <a:schemeClr val="tx1"/>
                    </a:solidFill>
                  </a:rPr>
                  <a:t>aData</a:t>
                </a:r>
                <a:r>
                  <a:rPr lang="en-US" altLang="ko-KR" sz="1500" dirty="0" smtClean="0">
                    <a:solidFill>
                      <a:schemeClr val="tx1"/>
                    </a:solidFill>
                  </a:rPr>
                  <a:t> := Val1 * Val2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6" name="직선 화살표 연결선 215"/>
              <p:cNvCxnSpPr/>
              <p:nvPr/>
            </p:nvCxnSpPr>
            <p:spPr>
              <a:xfrm rot="5400000">
                <a:off x="7329945" y="6910244"/>
                <a:ext cx="586615" cy="79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그룹 87"/>
            <p:cNvGrpSpPr/>
            <p:nvPr/>
          </p:nvGrpSpPr>
          <p:grpSpPr>
            <a:xfrm>
              <a:off x="6943923" y="11991379"/>
              <a:ext cx="2936200" cy="1173695"/>
              <a:chOff x="5786352" y="6557058"/>
              <a:chExt cx="3714776" cy="2331558"/>
            </a:xfrm>
          </p:grpSpPr>
          <p:sp>
            <p:nvSpPr>
              <p:cNvPr id="213" name="순서도: 처리 212"/>
              <p:cNvSpPr/>
              <p:nvPr/>
            </p:nvSpPr>
            <p:spPr>
              <a:xfrm>
                <a:off x="5786352" y="7102666"/>
                <a:ext cx="3714776" cy="1785950"/>
              </a:xfrm>
              <a:prstGeom prst="flowChartProcess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11480" tIns="205740" rIns="411480" bIns="205740" rtlCol="0" anchor="ctr"/>
              <a:lstStyle/>
              <a:p>
                <a:pPr algn="ctr"/>
                <a:r>
                  <a:rPr lang="en-US" altLang="ko-KR" sz="1500" dirty="0" err="1" smtClean="0">
                    <a:solidFill>
                      <a:schemeClr val="tx1"/>
                    </a:solidFill>
                  </a:rPr>
                  <a:t>aData</a:t>
                </a:r>
                <a:r>
                  <a:rPr lang="en-US" altLang="ko-KR" sz="1500" dirty="0" smtClean="0">
                    <a:solidFill>
                      <a:schemeClr val="tx1"/>
                    </a:solidFill>
                  </a:rPr>
                  <a:t> := Val1 - Val2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4" name="직선 화살표 연결선 213"/>
              <p:cNvCxnSpPr/>
              <p:nvPr/>
            </p:nvCxnSpPr>
            <p:spPr>
              <a:xfrm rot="5400000">
                <a:off x="7350037" y="6849970"/>
                <a:ext cx="586615" cy="79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TextBox 198"/>
            <p:cNvSpPr txBox="1"/>
            <p:nvPr/>
          </p:nvSpPr>
          <p:spPr>
            <a:xfrm>
              <a:off x="5117461" y="11425718"/>
              <a:ext cx="368149" cy="362021"/>
            </a:xfrm>
            <a:prstGeom prst="rect">
              <a:avLst/>
            </a:prstGeom>
            <a:noFill/>
          </p:spPr>
          <p:txBody>
            <a:bodyPr wrap="none" lIns="129907" tIns="64960" rIns="129907" bIns="64960" rtlCol="0">
              <a:spAutoFit/>
            </a:bodyPr>
            <a:lstStyle/>
            <a:p>
              <a:r>
                <a:rPr lang="en-US" altLang="ko-KR" sz="1500" dirty="0" smtClean="0"/>
                <a:t>0</a:t>
              </a:r>
              <a:endParaRPr lang="ko-KR" altLang="en-US" sz="15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8121331" y="11371860"/>
              <a:ext cx="368149" cy="362021"/>
            </a:xfrm>
            <a:prstGeom prst="rect">
              <a:avLst/>
            </a:prstGeom>
            <a:noFill/>
          </p:spPr>
          <p:txBody>
            <a:bodyPr wrap="none" lIns="129907" tIns="64960" rIns="129907" bIns="64960" rtlCol="0">
              <a:spAutoFit/>
            </a:bodyPr>
            <a:lstStyle/>
            <a:p>
              <a:r>
                <a:rPr lang="en-US" altLang="ko-KR" sz="1500" dirty="0" smtClean="0"/>
                <a:t>1</a:t>
              </a:r>
              <a:endParaRPr lang="ko-KR" altLang="en-US" sz="15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11235293" y="11533433"/>
              <a:ext cx="368149" cy="362021"/>
            </a:xfrm>
            <a:prstGeom prst="rect">
              <a:avLst/>
            </a:prstGeom>
            <a:noFill/>
          </p:spPr>
          <p:txBody>
            <a:bodyPr wrap="none" lIns="129907" tIns="64960" rIns="129907" bIns="64960" rtlCol="0">
              <a:spAutoFit/>
            </a:bodyPr>
            <a:lstStyle/>
            <a:p>
              <a:r>
                <a:rPr lang="en-US" altLang="ko-KR" sz="1500" dirty="0" smtClean="0"/>
                <a:t>2</a:t>
              </a:r>
              <a:endParaRPr lang="ko-KR" altLang="en-US" sz="1500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4069018" y="11533433"/>
              <a:ext cx="435476" cy="362021"/>
            </a:xfrm>
            <a:prstGeom prst="rect">
              <a:avLst/>
            </a:prstGeom>
            <a:noFill/>
          </p:spPr>
          <p:txBody>
            <a:bodyPr wrap="none" lIns="129907" tIns="64960" rIns="129907" bIns="64960" rtlCol="0">
              <a:spAutoFit/>
            </a:bodyPr>
            <a:lstStyle/>
            <a:p>
              <a:r>
                <a:rPr lang="en-US" altLang="ko-KR" sz="1500" dirty="0" smtClean="0"/>
                <a:t>4 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9111333" y="8472446"/>
              <a:ext cx="5204663" cy="746742"/>
            </a:xfrm>
            <a:prstGeom prst="rect">
              <a:avLst/>
            </a:prstGeom>
            <a:noFill/>
          </p:spPr>
          <p:txBody>
            <a:bodyPr wrap="square" lIns="129907" tIns="64960" rIns="129907" bIns="64960" rtlCol="0">
              <a:spAutoFit/>
            </a:bodyPr>
            <a:lstStyle/>
            <a:p>
              <a:r>
                <a:rPr lang="en-US" altLang="ko-KR" sz="4000" dirty="0" smtClean="0"/>
                <a:t>Calculate(Oval)</a:t>
              </a:r>
              <a:endParaRPr lang="ko-KR" altLang="en-US" sz="4000" dirty="0"/>
            </a:p>
          </p:txBody>
        </p:sp>
        <p:cxnSp>
          <p:nvCxnSpPr>
            <p:cNvPr id="204" name="직선 연결선 203"/>
            <p:cNvCxnSpPr>
              <a:stCxn id="191" idx="0"/>
            </p:cNvCxnSpPr>
            <p:nvPr/>
          </p:nvCxnSpPr>
          <p:spPr>
            <a:xfrm rot="5400000" flipH="1" flipV="1">
              <a:off x="9728879" y="14441539"/>
              <a:ext cx="310559" cy="118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>
              <a:off x="5271397" y="14277020"/>
              <a:ext cx="9210655" cy="31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rot="16200000" flipH="1">
              <a:off x="4726084" y="13747409"/>
              <a:ext cx="1155988" cy="1724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rot="5400000">
              <a:off x="7889132" y="13699016"/>
              <a:ext cx="1048618" cy="59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16200000" flipH="1">
              <a:off x="10818917" y="13714788"/>
              <a:ext cx="1108293" cy="224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화살표 연결선 209"/>
            <p:cNvCxnSpPr/>
            <p:nvPr/>
          </p:nvCxnSpPr>
          <p:spPr>
            <a:xfrm rot="5400000">
              <a:off x="9736593" y="10035761"/>
              <a:ext cx="296495" cy="62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화살표 연결선 210"/>
            <p:cNvCxnSpPr/>
            <p:nvPr/>
          </p:nvCxnSpPr>
          <p:spPr>
            <a:xfrm rot="5400000">
              <a:off x="9747180" y="10797622"/>
              <a:ext cx="296495" cy="62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순서도: 판단 234"/>
            <p:cNvSpPr/>
            <p:nvPr/>
          </p:nvSpPr>
          <p:spPr>
            <a:xfrm>
              <a:off x="13284254" y="12287438"/>
              <a:ext cx="2354293" cy="861721"/>
            </a:xfrm>
            <a:prstGeom prst="flowChartDecision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84576" tIns="292294" rIns="584576" bIns="292294" rtlCol="0" anchor="ctr"/>
            <a:lstStyle/>
            <a:p>
              <a:pPr algn="ctr"/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cxnSp>
          <p:nvCxnSpPr>
            <p:cNvPr id="247" name="직선 화살표 연결선 246"/>
            <p:cNvCxnSpPr/>
            <p:nvPr/>
          </p:nvCxnSpPr>
          <p:spPr>
            <a:xfrm rot="5400000">
              <a:off x="14289671" y="12115372"/>
              <a:ext cx="302782" cy="62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화살표 연결선 247"/>
            <p:cNvCxnSpPr/>
            <p:nvPr/>
          </p:nvCxnSpPr>
          <p:spPr>
            <a:xfrm rot="5400000">
              <a:off x="14330974" y="14108101"/>
              <a:ext cx="302782" cy="62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TextBox 248"/>
            <p:cNvSpPr txBox="1"/>
            <p:nvPr/>
          </p:nvSpPr>
          <p:spPr>
            <a:xfrm>
              <a:off x="14523355" y="13149159"/>
              <a:ext cx="46416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 smtClean="0"/>
                <a:t>yes</a:t>
              </a:r>
              <a:endParaRPr lang="ko-KR" altLang="en-US" sz="1500" dirty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5679850" y="12179723"/>
              <a:ext cx="48122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 smtClean="0"/>
                <a:t>NO</a:t>
              </a:r>
              <a:endParaRPr lang="ko-KR" altLang="en-US" sz="1500" dirty="0"/>
            </a:p>
          </p:txBody>
        </p:sp>
        <p:sp>
          <p:nvSpPr>
            <p:cNvPr id="251" name="순서도: 데이터 250"/>
            <p:cNvSpPr/>
            <p:nvPr/>
          </p:nvSpPr>
          <p:spPr>
            <a:xfrm>
              <a:off x="7666993" y="10100833"/>
              <a:ext cx="4460765" cy="570880"/>
            </a:xfrm>
            <a:prstGeom prst="flowChartInputOutpu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84576" tIns="292294" rIns="584576" bIns="292294" rtlCol="0" anchor="ctr"/>
            <a:lstStyle/>
            <a:p>
              <a:pPr algn="ctr"/>
              <a:r>
                <a:rPr lang="en-US" altLang="ko-KR" sz="1500" dirty="0" smtClean="0">
                  <a:solidFill>
                    <a:schemeClr val="tx1"/>
                  </a:solidFill>
                </a:rPr>
                <a:t>INPUT Oval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252" name="그룹 251"/>
            <p:cNvGrpSpPr/>
            <p:nvPr/>
          </p:nvGrpSpPr>
          <p:grpSpPr>
            <a:xfrm>
              <a:off x="15638545" y="12718299"/>
              <a:ext cx="826069" cy="1831156"/>
              <a:chOff x="5429162" y="1928700"/>
              <a:chExt cx="2502669" cy="3110027"/>
            </a:xfrm>
          </p:grpSpPr>
          <p:cxnSp>
            <p:nvCxnSpPr>
              <p:cNvPr id="253" name="직선 연결선 252"/>
              <p:cNvCxnSpPr/>
              <p:nvPr/>
            </p:nvCxnSpPr>
            <p:spPr>
              <a:xfrm>
                <a:off x="5429162" y="1928700"/>
                <a:ext cx="2500330" cy="158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화살표 연결선 253"/>
              <p:cNvCxnSpPr/>
              <p:nvPr/>
            </p:nvCxnSpPr>
            <p:spPr>
              <a:xfrm rot="5400000">
                <a:off x="6376265" y="3483161"/>
                <a:ext cx="3108043" cy="3089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5" name="순서도: 데이터 254"/>
            <p:cNvSpPr/>
            <p:nvPr/>
          </p:nvSpPr>
          <p:spPr>
            <a:xfrm>
              <a:off x="13738591" y="14549455"/>
              <a:ext cx="3345574" cy="754006"/>
            </a:xfrm>
            <a:prstGeom prst="flowChartInputOutpu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84576" tIns="292294" rIns="584576" bIns="292294" rtlCol="0" anchor="ctr"/>
            <a:lstStyle/>
            <a:p>
              <a:pPr algn="ctr"/>
              <a:r>
                <a:rPr lang="en-US" altLang="ko-KR" sz="1500" dirty="0" smtClean="0">
                  <a:solidFill>
                    <a:schemeClr val="tx1"/>
                  </a:solidFill>
                </a:rPr>
                <a:t>Alert </a:t>
              </a:r>
              <a:r>
                <a:rPr lang="en-US" altLang="ko-KR" sz="1500" dirty="0" err="1" smtClean="0">
                  <a:solidFill>
                    <a:schemeClr val="tx1"/>
                  </a:solidFill>
                </a:rPr>
                <a:t>ErrorMessage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342" name="순서도: 수행의 시작/종료 341"/>
            <p:cNvSpPr/>
            <p:nvPr/>
          </p:nvSpPr>
          <p:spPr>
            <a:xfrm>
              <a:off x="8629532" y="15830560"/>
              <a:ext cx="2540940" cy="441660"/>
            </a:xfrm>
            <a:prstGeom prst="flowChartTerminator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84576" tIns="292294" rIns="584576" bIns="292294" rtlCol="0" anchor="ctr"/>
            <a:lstStyle/>
            <a:p>
              <a:pPr algn="ctr"/>
              <a:r>
                <a:rPr lang="en-US" altLang="ko-KR" sz="1500" dirty="0" smtClean="0">
                  <a:solidFill>
                    <a:schemeClr val="tx1"/>
                  </a:solidFill>
                </a:rPr>
                <a:t>END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cxnSp>
          <p:nvCxnSpPr>
            <p:cNvPr id="354" name="직선 화살표 연결선 353"/>
            <p:cNvCxnSpPr>
              <a:stCxn id="191" idx="2"/>
              <a:endCxn id="342" idx="0"/>
            </p:cNvCxnSpPr>
            <p:nvPr/>
          </p:nvCxnSpPr>
          <p:spPr>
            <a:xfrm rot="16200000" flipH="1">
              <a:off x="9733283" y="15663840"/>
              <a:ext cx="311669" cy="217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0" name="그룹 379"/>
          <p:cNvGrpSpPr/>
          <p:nvPr/>
        </p:nvGrpSpPr>
        <p:grpSpPr>
          <a:xfrm>
            <a:off x="2457288" y="9972644"/>
            <a:ext cx="7434609" cy="10001320"/>
            <a:chOff x="13958806" y="17187882"/>
            <a:chExt cx="7434609" cy="10001320"/>
          </a:xfrm>
        </p:grpSpPr>
        <p:grpSp>
          <p:nvGrpSpPr>
            <p:cNvPr id="276" name="그룹 115"/>
            <p:cNvGrpSpPr/>
            <p:nvPr/>
          </p:nvGrpSpPr>
          <p:grpSpPr>
            <a:xfrm>
              <a:off x="13958806" y="17187882"/>
              <a:ext cx="7434609" cy="10001320"/>
              <a:chOff x="9958278" y="24460193"/>
              <a:chExt cx="7823256" cy="11283972"/>
            </a:xfrm>
          </p:grpSpPr>
          <p:sp>
            <p:nvSpPr>
              <p:cNvPr id="277" name="TextBox 276"/>
              <p:cNvSpPr txBox="1"/>
              <p:nvPr/>
            </p:nvSpPr>
            <p:spPr>
              <a:xfrm>
                <a:off x="10785176" y="24523230"/>
                <a:ext cx="6915865" cy="842510"/>
              </a:xfrm>
              <a:prstGeom prst="rect">
                <a:avLst/>
              </a:prstGeom>
              <a:noFill/>
            </p:spPr>
            <p:txBody>
              <a:bodyPr wrap="square" lIns="129907" tIns="64960" rIns="129907" bIns="64960" rtlCol="0">
                <a:spAutoFit/>
              </a:bodyPr>
              <a:lstStyle/>
              <a:p>
                <a:r>
                  <a:rPr lang="en-US" altLang="ko-KR" sz="4000" dirty="0" err="1" smtClean="0"/>
                  <a:t>NumbuttonClick</a:t>
                </a:r>
                <a:r>
                  <a:rPr lang="en-US" altLang="ko-KR" sz="4000" dirty="0" smtClean="0"/>
                  <a:t>(</a:t>
                </a:r>
                <a:r>
                  <a:rPr lang="en-US" altLang="ko-KR" sz="4000" dirty="0" err="1" smtClean="0"/>
                  <a:t>aVal</a:t>
                </a:r>
                <a:r>
                  <a:rPr lang="en-US" altLang="ko-KR" sz="4000" dirty="0" smtClean="0"/>
                  <a:t>)</a:t>
                </a:r>
                <a:endParaRPr lang="ko-KR" altLang="en-US" sz="4000" dirty="0"/>
              </a:p>
            </p:txBody>
          </p:sp>
          <p:grpSp>
            <p:nvGrpSpPr>
              <p:cNvPr id="278" name="그룹 110"/>
              <p:cNvGrpSpPr/>
              <p:nvPr/>
            </p:nvGrpSpPr>
            <p:grpSpPr>
              <a:xfrm>
                <a:off x="9958278" y="24460193"/>
                <a:ext cx="7823256" cy="11283972"/>
                <a:chOff x="2643080" y="4500468"/>
                <a:chExt cx="5500726" cy="4484444"/>
              </a:xfrm>
            </p:grpSpPr>
            <p:sp>
              <p:nvSpPr>
                <p:cNvPr id="279" name="순서도: 처리 278"/>
                <p:cNvSpPr/>
                <p:nvPr/>
              </p:nvSpPr>
              <p:spPr>
                <a:xfrm>
                  <a:off x="2643080" y="4500468"/>
                  <a:ext cx="5500726" cy="4484444"/>
                </a:xfrm>
                <a:prstGeom prst="flowChartProcess">
                  <a:avLst/>
                </a:prstGeom>
                <a:noFill/>
                <a:ln w="317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11480" tIns="205740" rIns="411480" bIns="205740" rtlCol="0" anchor="ctr"/>
                <a:lstStyle/>
                <a:p>
                  <a:pPr algn="ctr"/>
                  <a:endParaRPr lang="ko-KR" altLang="en-US" sz="1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0" name="순서도: 처리 279"/>
                <p:cNvSpPr/>
                <p:nvPr/>
              </p:nvSpPr>
              <p:spPr>
                <a:xfrm>
                  <a:off x="2643080" y="4500468"/>
                  <a:ext cx="5500726" cy="375125"/>
                </a:xfrm>
                <a:prstGeom prst="flowChartProcess">
                  <a:avLst/>
                </a:prstGeom>
                <a:noFill/>
                <a:ln w="317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11480" tIns="205740" rIns="411480" bIns="205740" rtlCol="0" anchor="ctr"/>
                <a:lstStyle/>
                <a:p>
                  <a:pPr algn="ctr"/>
                  <a:endParaRPr lang="ko-KR" altLang="en-US" sz="1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81" name="순서도: 판단 280"/>
            <p:cNvSpPr/>
            <p:nvPr/>
          </p:nvSpPr>
          <p:spPr>
            <a:xfrm>
              <a:off x="14351684" y="19212805"/>
              <a:ext cx="6691148" cy="1314244"/>
            </a:xfrm>
            <a:prstGeom prst="flowChartDecision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84576" tIns="292294" rIns="584576" bIns="292294" rtlCol="0" anchor="ctr"/>
            <a:lstStyle/>
            <a:p>
              <a:pPr algn="ctr"/>
              <a:r>
                <a:rPr lang="en-US" altLang="ko-KR" sz="1500" dirty="0" err="1" smtClean="0">
                  <a:solidFill>
                    <a:schemeClr val="tx1"/>
                  </a:solidFill>
                </a:rPr>
                <a:t>ResultPanel.Caption</a:t>
              </a:r>
              <a:r>
                <a:rPr lang="en-US" altLang="ko-KR" sz="1500" dirty="0" smtClean="0">
                  <a:solidFill>
                    <a:schemeClr val="tx1"/>
                  </a:solidFill>
                </a:rPr>
                <a:t> =‘0’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18004305" y="20562698"/>
              <a:ext cx="57447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/>
                <a:t>Yes</a:t>
              </a:r>
              <a:endParaRPr lang="ko-KR" altLang="en-US" sz="1500" dirty="0"/>
            </a:p>
          </p:txBody>
        </p:sp>
        <p:sp>
          <p:nvSpPr>
            <p:cNvPr id="283" name="순서도: 처리 282"/>
            <p:cNvSpPr/>
            <p:nvPr/>
          </p:nvSpPr>
          <p:spPr>
            <a:xfrm>
              <a:off x="15899074" y="21293392"/>
              <a:ext cx="3593394" cy="1010964"/>
            </a:xfrm>
            <a:prstGeom prst="flowChartProcess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11480" tIns="205740" rIns="411480" bIns="205740" rtlCol="0" anchor="ctr"/>
            <a:lstStyle/>
            <a:p>
              <a:pPr algn="ctr"/>
              <a:r>
                <a:rPr lang="en-US" altLang="ko-KR" sz="1500" dirty="0" err="1" smtClean="0">
                  <a:solidFill>
                    <a:schemeClr val="tx1"/>
                  </a:solidFill>
                </a:rPr>
                <a:t>ResultPanel.Caption</a:t>
              </a:r>
              <a:r>
                <a:rPr lang="en-US" altLang="ko-KR" sz="1500" dirty="0" smtClean="0">
                  <a:solidFill>
                    <a:schemeClr val="tx1"/>
                  </a:solidFill>
                </a:rPr>
                <a:t> := ‘’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14826177" y="20185695"/>
              <a:ext cx="55163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/>
                <a:t>No</a:t>
              </a:r>
              <a:endParaRPr lang="ko-KR" altLang="en-US" sz="1500" dirty="0"/>
            </a:p>
          </p:txBody>
        </p:sp>
        <p:sp>
          <p:nvSpPr>
            <p:cNvPr id="285" name="순서도: 처리 284"/>
            <p:cNvSpPr/>
            <p:nvPr/>
          </p:nvSpPr>
          <p:spPr>
            <a:xfrm>
              <a:off x="15919230" y="22909111"/>
              <a:ext cx="3552091" cy="1010964"/>
            </a:xfrm>
            <a:prstGeom prst="flowChartProcess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11480" tIns="205740" rIns="411480" bIns="205740" rtlCol="0" anchor="ctr"/>
            <a:lstStyle/>
            <a:p>
              <a:pPr algn="ctr"/>
              <a:r>
                <a:rPr lang="en-US" altLang="ko-KR" sz="1500" dirty="0" err="1" smtClean="0">
                  <a:solidFill>
                    <a:schemeClr val="tx1"/>
                  </a:solidFill>
                </a:rPr>
                <a:t>ResultPanel.Caption</a:t>
              </a:r>
              <a:r>
                <a:rPr lang="en-US" altLang="ko-KR" sz="1500" dirty="0" smtClean="0">
                  <a:solidFill>
                    <a:schemeClr val="tx1"/>
                  </a:solidFill>
                </a:rPr>
                <a:t>  :=</a:t>
              </a:r>
            </a:p>
            <a:p>
              <a:pPr algn="ctr"/>
              <a:r>
                <a:rPr lang="en-US" altLang="ko-KR" sz="1500" dirty="0" err="1" smtClean="0">
                  <a:solidFill>
                    <a:schemeClr val="tx1"/>
                  </a:solidFill>
                </a:rPr>
                <a:t>ResultPanel.Caption</a:t>
              </a:r>
              <a:r>
                <a:rPr lang="en-US" altLang="ko-KR" sz="1500" dirty="0" smtClean="0">
                  <a:solidFill>
                    <a:schemeClr val="tx1"/>
                  </a:solidFill>
                </a:rPr>
                <a:t> + </a:t>
              </a:r>
              <a:r>
                <a:rPr lang="en-US" altLang="ko-KR" sz="1500" dirty="0" err="1" smtClean="0">
                  <a:solidFill>
                    <a:schemeClr val="tx1"/>
                  </a:solidFill>
                </a:rPr>
                <a:t>aVal</a:t>
              </a:r>
              <a:endParaRPr lang="en-US" altLang="ko-KR" sz="15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6" name="순서도: 처리 285"/>
            <p:cNvSpPr/>
            <p:nvPr/>
          </p:nvSpPr>
          <p:spPr>
            <a:xfrm>
              <a:off x="15919230" y="24632552"/>
              <a:ext cx="3552091" cy="1010964"/>
            </a:xfrm>
            <a:prstGeom prst="flowChartProcess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11480" tIns="205740" rIns="411480" bIns="205740" rtlCol="0" anchor="ctr"/>
            <a:lstStyle/>
            <a:p>
              <a:pPr algn="ctr"/>
              <a:r>
                <a:rPr lang="en-US" altLang="ko-KR" sz="1500" dirty="0" smtClean="0">
                  <a:solidFill>
                    <a:schemeClr val="tx1"/>
                  </a:solidFill>
                </a:rPr>
                <a:t>Val2 := (</a:t>
              </a:r>
              <a:r>
                <a:rPr lang="en-US" altLang="ko-KR" sz="15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ko-KR" sz="1500" dirty="0" smtClean="0">
                  <a:solidFill>
                    <a:schemeClr val="tx1"/>
                  </a:solidFill>
                </a:rPr>
                <a:t>)</a:t>
              </a:r>
              <a:r>
                <a:rPr lang="en-US" altLang="ko-KR" sz="1500" dirty="0" err="1" smtClean="0">
                  <a:solidFill>
                    <a:schemeClr val="tx1"/>
                  </a:solidFill>
                </a:rPr>
                <a:t>ResultPanel.Caption</a:t>
              </a:r>
              <a:endParaRPr lang="en-US" altLang="ko-KR" sz="15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87" name="직선 화살표 연결선 286"/>
            <p:cNvCxnSpPr>
              <a:stCxn id="283" idx="2"/>
              <a:endCxn id="285" idx="0"/>
            </p:cNvCxnSpPr>
            <p:nvPr/>
          </p:nvCxnSpPr>
          <p:spPr>
            <a:xfrm rot="5400000">
              <a:off x="17393146" y="22606486"/>
              <a:ext cx="604756" cy="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화살표 연결선 287"/>
            <p:cNvCxnSpPr>
              <a:stCxn id="281" idx="2"/>
              <a:endCxn id="283" idx="0"/>
            </p:cNvCxnSpPr>
            <p:nvPr/>
          </p:nvCxnSpPr>
          <p:spPr>
            <a:xfrm rot="5400000">
              <a:off x="17313344" y="20909478"/>
              <a:ext cx="766342" cy="14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화살표 연결선 288"/>
            <p:cNvCxnSpPr>
              <a:stCxn id="285" idx="2"/>
              <a:endCxn id="286" idx="0"/>
            </p:cNvCxnSpPr>
            <p:nvPr/>
          </p:nvCxnSpPr>
          <p:spPr>
            <a:xfrm rot="5400000">
              <a:off x="17339037" y="24276453"/>
              <a:ext cx="712477" cy="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/>
            <p:cNvCxnSpPr>
              <a:stCxn id="281" idx="1"/>
            </p:cNvCxnSpPr>
            <p:nvPr/>
          </p:nvCxnSpPr>
          <p:spPr>
            <a:xfrm rot="10800000" flipH="1" flipV="1">
              <a:off x="14351684" y="19869927"/>
              <a:ext cx="20156" cy="2649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화살표 연결선 290"/>
            <p:cNvCxnSpPr/>
            <p:nvPr/>
          </p:nvCxnSpPr>
          <p:spPr>
            <a:xfrm>
              <a:off x="14371840" y="22573636"/>
              <a:ext cx="3304271" cy="11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순서도: 수행의 시작/종료 330"/>
            <p:cNvSpPr/>
            <p:nvPr/>
          </p:nvSpPr>
          <p:spPr>
            <a:xfrm>
              <a:off x="16316260" y="18402328"/>
              <a:ext cx="2540940" cy="441660"/>
            </a:xfrm>
            <a:prstGeom prst="flowChartTerminator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84576" tIns="292294" rIns="584576" bIns="292294" rtlCol="0" anchor="ctr"/>
            <a:lstStyle/>
            <a:p>
              <a:pPr algn="ctr"/>
              <a:r>
                <a:rPr lang="en-US" altLang="ko-KR" sz="1500" dirty="0" smtClean="0">
                  <a:solidFill>
                    <a:schemeClr val="tx1"/>
                  </a:solidFill>
                </a:rPr>
                <a:t>START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344" name="순서도: 수행의 시작/종료 343"/>
            <p:cNvSpPr/>
            <p:nvPr/>
          </p:nvSpPr>
          <p:spPr>
            <a:xfrm>
              <a:off x="16387698" y="26189070"/>
              <a:ext cx="2540940" cy="441660"/>
            </a:xfrm>
            <a:prstGeom prst="flowChartTerminator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84576" tIns="292294" rIns="584576" bIns="292294" rtlCol="0" anchor="ctr"/>
            <a:lstStyle/>
            <a:p>
              <a:pPr algn="ctr"/>
              <a:r>
                <a:rPr lang="en-US" altLang="ko-KR" sz="1500" dirty="0" smtClean="0">
                  <a:solidFill>
                    <a:schemeClr val="tx1"/>
                  </a:solidFill>
                </a:rPr>
                <a:t>END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cxnSp>
          <p:nvCxnSpPr>
            <p:cNvPr id="360" name="직선 화살표 연결선 359"/>
            <p:cNvCxnSpPr>
              <a:stCxn id="286" idx="2"/>
              <a:endCxn id="344" idx="0"/>
            </p:cNvCxnSpPr>
            <p:nvPr/>
          </p:nvCxnSpPr>
          <p:spPr>
            <a:xfrm rot="5400000">
              <a:off x="17403945" y="25897739"/>
              <a:ext cx="545554" cy="371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4" name="그룹 383"/>
          <p:cNvGrpSpPr/>
          <p:nvPr/>
        </p:nvGrpSpPr>
        <p:grpSpPr>
          <a:xfrm>
            <a:off x="2457288" y="900018"/>
            <a:ext cx="12399271" cy="6612481"/>
            <a:chOff x="10601220" y="828580"/>
            <a:chExt cx="12399271" cy="6612481"/>
          </a:xfrm>
        </p:grpSpPr>
        <p:grpSp>
          <p:nvGrpSpPr>
            <p:cNvPr id="259" name="그룹 258"/>
            <p:cNvGrpSpPr/>
            <p:nvPr/>
          </p:nvGrpSpPr>
          <p:grpSpPr>
            <a:xfrm>
              <a:off x="10601220" y="828580"/>
              <a:ext cx="12399271" cy="6612481"/>
              <a:chOff x="528462" y="645519"/>
              <a:chExt cx="21445678" cy="8770962"/>
            </a:xfrm>
          </p:grpSpPr>
          <p:sp>
            <p:nvSpPr>
              <p:cNvPr id="11" name="순서도: 판단 10"/>
              <p:cNvSpPr/>
              <p:nvPr/>
            </p:nvSpPr>
            <p:spPr>
              <a:xfrm>
                <a:off x="7743700" y="3828976"/>
                <a:ext cx="7315252" cy="971554"/>
              </a:xfrm>
              <a:prstGeom prst="flowChartDecision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4576" tIns="292294" rIns="584576" bIns="292294" rtlCol="0" anchor="ctr"/>
              <a:lstStyle/>
              <a:p>
                <a:pPr algn="ctr"/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순서도: 준비 13"/>
              <p:cNvSpPr/>
              <p:nvPr/>
            </p:nvSpPr>
            <p:spPr>
              <a:xfrm>
                <a:off x="8106570" y="2971734"/>
                <a:ext cx="6604045" cy="587822"/>
              </a:xfrm>
              <a:prstGeom prst="flowChartPreparation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4576" tIns="292294" rIns="584576" bIns="292294" rtlCol="0" anchor="ctr"/>
              <a:lstStyle/>
              <a:p>
                <a:pPr algn="ctr"/>
                <a:r>
                  <a:rPr lang="en-US" altLang="ko-KR" sz="1500" dirty="0" smtClean="0">
                    <a:solidFill>
                      <a:schemeClr val="tx1"/>
                    </a:solidFill>
                  </a:rPr>
                  <a:t>INPUT </a:t>
                </a:r>
                <a:r>
                  <a:rPr lang="en-US" altLang="ko-KR" sz="1500" dirty="0" err="1" smtClean="0">
                    <a:solidFill>
                      <a:schemeClr val="tx1"/>
                    </a:solidFill>
                  </a:rPr>
                  <a:t>aVal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순서도: 수행의 시작/종료 14"/>
              <p:cNvSpPr/>
              <p:nvPr/>
            </p:nvSpPr>
            <p:spPr>
              <a:xfrm>
                <a:off x="9087204" y="2000148"/>
                <a:ext cx="4572029" cy="571505"/>
              </a:xfrm>
              <a:prstGeom prst="flowChartTerminator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4576" tIns="292294" rIns="584576" bIns="292294" rtlCol="0" anchor="ctr"/>
              <a:lstStyle/>
              <a:p>
                <a:pPr algn="ctr"/>
                <a:r>
                  <a:rPr lang="en-US" altLang="ko-KR" sz="1500" dirty="0" smtClean="0">
                    <a:solidFill>
                      <a:schemeClr val="tx1"/>
                    </a:solidFill>
                  </a:rPr>
                  <a:t>START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528462" y="738475"/>
                <a:ext cx="21445678" cy="8678006"/>
                <a:chOff x="2643080" y="4500468"/>
                <a:chExt cx="5500726" cy="3204991"/>
              </a:xfrm>
            </p:grpSpPr>
            <p:sp>
              <p:nvSpPr>
                <p:cNvPr id="20" name="순서도: 처리 19"/>
                <p:cNvSpPr/>
                <p:nvPr/>
              </p:nvSpPr>
              <p:spPr>
                <a:xfrm>
                  <a:off x="2643080" y="4500468"/>
                  <a:ext cx="5500726" cy="3204991"/>
                </a:xfrm>
                <a:prstGeom prst="flowChartProcess">
                  <a:avLst/>
                </a:prstGeom>
                <a:noFill/>
                <a:ln w="317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11480" tIns="205740" rIns="411480" bIns="205740" rtlCol="0" anchor="ctr"/>
                <a:lstStyle/>
                <a:p>
                  <a:pPr algn="ctr"/>
                  <a:endParaRPr lang="ko-KR" altLang="en-US" sz="1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순서도: 처리 20"/>
                <p:cNvSpPr/>
                <p:nvPr/>
              </p:nvSpPr>
              <p:spPr>
                <a:xfrm>
                  <a:off x="2643080" y="4500468"/>
                  <a:ext cx="5500726" cy="302716"/>
                </a:xfrm>
                <a:prstGeom prst="flowChartProcess">
                  <a:avLst/>
                </a:prstGeom>
                <a:noFill/>
                <a:ln w="317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11480" tIns="205740" rIns="411480" bIns="205740" rtlCol="0" anchor="ctr"/>
                <a:lstStyle/>
                <a:p>
                  <a:pPr algn="ctr"/>
                  <a:endParaRPr lang="ko-KR" altLang="en-US" sz="15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3" name="직선 연결선 42"/>
              <p:cNvCxnSpPr/>
              <p:nvPr/>
            </p:nvCxnSpPr>
            <p:spPr>
              <a:xfrm rot="5400000">
                <a:off x="11173418" y="5028423"/>
                <a:ext cx="457191" cy="137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V="1">
                <a:off x="3070079" y="5257737"/>
                <a:ext cx="16052911" cy="5714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그룹 71"/>
              <p:cNvGrpSpPr/>
              <p:nvPr/>
            </p:nvGrpSpPr>
            <p:grpSpPr>
              <a:xfrm>
                <a:off x="733256" y="5319083"/>
                <a:ext cx="4775232" cy="1840714"/>
                <a:chOff x="6000669" y="6548063"/>
                <a:chExt cx="3357586" cy="2300879"/>
              </a:xfrm>
            </p:grpSpPr>
            <p:sp>
              <p:nvSpPr>
                <p:cNvPr id="55" name="순서도: 처리 54"/>
                <p:cNvSpPr/>
                <p:nvPr/>
              </p:nvSpPr>
              <p:spPr>
                <a:xfrm>
                  <a:off x="6000669" y="7062991"/>
                  <a:ext cx="3357586" cy="1785951"/>
                </a:xfrm>
                <a:prstGeom prst="flowChartProcess">
                  <a:avLst/>
                </a:prstGeom>
                <a:noFill/>
                <a:ln w="317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11480" tIns="205740" rIns="411480" bIns="205740" rtlCol="0" anchor="ctr"/>
                <a:lstStyle/>
                <a:p>
                  <a:pPr algn="ctr"/>
                  <a:r>
                    <a:rPr lang="en-US" altLang="ko-KR" sz="1500" dirty="0" err="1" smtClean="0">
                      <a:solidFill>
                        <a:schemeClr val="tx1"/>
                      </a:solidFill>
                    </a:rPr>
                    <a:t>NumButtonClick</a:t>
                  </a:r>
                  <a:r>
                    <a:rPr lang="en-US" altLang="ko-KR" sz="1500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ko-KR" sz="1500" dirty="0" err="1" smtClean="0">
                      <a:solidFill>
                        <a:schemeClr val="tx1"/>
                      </a:solidFill>
                    </a:rPr>
                    <a:t>aVal</a:t>
                  </a:r>
                  <a:r>
                    <a:rPr lang="en-US" altLang="ko-KR" sz="1500" dirty="0" smtClean="0">
                      <a:solidFill>
                        <a:schemeClr val="tx1"/>
                      </a:solidFill>
                    </a:rPr>
                    <a:t>)</a:t>
                  </a:r>
                  <a:endParaRPr lang="ko-KR" altLang="en-US" sz="15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9" name="직선 화살표 연결선 68"/>
                <p:cNvCxnSpPr>
                  <a:endCxn id="55" idx="0"/>
                </p:cNvCxnSpPr>
                <p:nvPr/>
              </p:nvCxnSpPr>
              <p:spPr>
                <a:xfrm rot="16200000" flipH="1">
                  <a:off x="7411950" y="6795478"/>
                  <a:ext cx="514928" cy="20097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그룹 81"/>
              <p:cNvGrpSpPr/>
              <p:nvPr/>
            </p:nvGrpSpPr>
            <p:grpSpPr>
              <a:xfrm>
                <a:off x="16840136" y="5237584"/>
                <a:ext cx="4762488" cy="1898064"/>
                <a:chOff x="6043076" y="6557058"/>
                <a:chExt cx="3348625" cy="2372566"/>
              </a:xfrm>
            </p:grpSpPr>
            <p:sp>
              <p:nvSpPr>
                <p:cNvPr id="83" name="순서도: 처리 82"/>
                <p:cNvSpPr/>
                <p:nvPr/>
              </p:nvSpPr>
              <p:spPr>
                <a:xfrm>
                  <a:off x="6043076" y="7143674"/>
                  <a:ext cx="3348625" cy="1785950"/>
                </a:xfrm>
                <a:prstGeom prst="flowChartProcess">
                  <a:avLst/>
                </a:prstGeom>
                <a:noFill/>
                <a:ln w="317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11480" tIns="205740" rIns="411480" bIns="205740" rtlCol="0" anchor="ctr"/>
                <a:lstStyle/>
                <a:p>
                  <a:pPr algn="ctr"/>
                  <a:r>
                    <a:rPr lang="en-US" altLang="ko-KR" sz="1500" dirty="0" err="1" smtClean="0">
                      <a:solidFill>
                        <a:schemeClr val="tx1"/>
                      </a:solidFill>
                    </a:rPr>
                    <a:t>ClearButtonClick</a:t>
                  </a:r>
                  <a:r>
                    <a:rPr lang="en-US" altLang="ko-KR" sz="1500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ko-KR" sz="1500" dirty="0" err="1" smtClean="0">
                      <a:solidFill>
                        <a:schemeClr val="tx1"/>
                      </a:solidFill>
                    </a:rPr>
                    <a:t>aVal</a:t>
                  </a:r>
                  <a:r>
                    <a:rPr lang="en-US" altLang="ko-KR" sz="1500" dirty="0" smtClean="0">
                      <a:solidFill>
                        <a:schemeClr val="tx1"/>
                      </a:solidFill>
                    </a:rPr>
                    <a:t>)</a:t>
                  </a:r>
                  <a:endParaRPr lang="ko-KR" altLang="en-US" sz="15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4" name="직선 화살표 연결선 83"/>
                <p:cNvCxnSpPr/>
                <p:nvPr/>
              </p:nvCxnSpPr>
              <p:spPr>
                <a:xfrm rot="5400000">
                  <a:off x="7350037" y="6849970"/>
                  <a:ext cx="586615" cy="792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그룹 84"/>
              <p:cNvGrpSpPr/>
              <p:nvPr/>
            </p:nvGrpSpPr>
            <p:grpSpPr>
              <a:xfrm>
                <a:off x="11445774" y="5255044"/>
                <a:ext cx="5181638" cy="1904714"/>
                <a:chOff x="5857790" y="6548746"/>
                <a:chExt cx="3643338" cy="2380878"/>
              </a:xfrm>
            </p:grpSpPr>
            <p:sp>
              <p:nvSpPr>
                <p:cNvPr id="86" name="순서도: 처리 85"/>
                <p:cNvSpPr/>
                <p:nvPr/>
              </p:nvSpPr>
              <p:spPr>
                <a:xfrm>
                  <a:off x="5857790" y="7143674"/>
                  <a:ext cx="3643338" cy="1785950"/>
                </a:xfrm>
                <a:prstGeom prst="flowChartProcess">
                  <a:avLst/>
                </a:prstGeom>
                <a:noFill/>
                <a:ln w="317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11480" tIns="205740" rIns="411480" bIns="205740" rtlCol="0" anchor="ctr"/>
                <a:lstStyle/>
                <a:p>
                  <a:pPr algn="ctr"/>
                  <a:r>
                    <a:rPr lang="en-US" altLang="ko-KR" sz="1500" dirty="0" err="1" smtClean="0">
                      <a:solidFill>
                        <a:schemeClr val="tx1"/>
                      </a:solidFill>
                    </a:rPr>
                    <a:t>ResultButtonClick</a:t>
                  </a:r>
                  <a:r>
                    <a:rPr lang="en-US" altLang="ko-KR" sz="1500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ko-KR" sz="1500" dirty="0" err="1" smtClean="0">
                      <a:solidFill>
                        <a:schemeClr val="tx1"/>
                      </a:solidFill>
                    </a:rPr>
                    <a:t>aVal</a:t>
                  </a:r>
                  <a:r>
                    <a:rPr lang="en-US" altLang="ko-KR" sz="1500" dirty="0" smtClean="0">
                      <a:solidFill>
                        <a:schemeClr val="tx1"/>
                      </a:solidFill>
                    </a:rPr>
                    <a:t>)</a:t>
                  </a:r>
                  <a:endParaRPr lang="ko-KR" altLang="en-US" sz="15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7" name="직선 화살표 연결선 86"/>
                <p:cNvCxnSpPr>
                  <a:endCxn id="86" idx="0"/>
                </p:cNvCxnSpPr>
                <p:nvPr/>
              </p:nvCxnSpPr>
              <p:spPr>
                <a:xfrm rot="16200000" flipH="1">
                  <a:off x="7376972" y="6841187"/>
                  <a:ext cx="594927" cy="10046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그룹 87"/>
              <p:cNvGrpSpPr/>
              <p:nvPr/>
            </p:nvGrpSpPr>
            <p:grpSpPr>
              <a:xfrm>
                <a:off x="6016499" y="5295229"/>
                <a:ext cx="5283236" cy="1873489"/>
                <a:chOff x="5786352" y="6546767"/>
                <a:chExt cx="3714776" cy="2341849"/>
              </a:xfrm>
            </p:grpSpPr>
            <p:sp>
              <p:nvSpPr>
                <p:cNvPr id="89" name="순서도: 처리 88"/>
                <p:cNvSpPr/>
                <p:nvPr/>
              </p:nvSpPr>
              <p:spPr>
                <a:xfrm>
                  <a:off x="5786352" y="7102666"/>
                  <a:ext cx="3714776" cy="1785950"/>
                </a:xfrm>
                <a:prstGeom prst="flowChartProcess">
                  <a:avLst/>
                </a:prstGeom>
                <a:noFill/>
                <a:ln w="317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11480" tIns="205740" rIns="411480" bIns="205740" rtlCol="0" anchor="ctr"/>
                <a:lstStyle/>
                <a:p>
                  <a:pPr algn="ctr"/>
                  <a:r>
                    <a:rPr lang="en-US" altLang="ko-KR" sz="1500" dirty="0" err="1" smtClean="0">
                      <a:solidFill>
                        <a:schemeClr val="tx1"/>
                      </a:solidFill>
                    </a:rPr>
                    <a:t>OperButtonClick</a:t>
                  </a:r>
                  <a:r>
                    <a:rPr lang="en-US" altLang="ko-KR" sz="1500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ko-KR" sz="1500" dirty="0" err="1" smtClean="0">
                      <a:solidFill>
                        <a:schemeClr val="tx1"/>
                      </a:solidFill>
                    </a:rPr>
                    <a:t>aVal</a:t>
                  </a:r>
                  <a:r>
                    <a:rPr lang="en-US" altLang="ko-KR" sz="1500" dirty="0" smtClean="0">
                      <a:solidFill>
                        <a:schemeClr val="tx1"/>
                      </a:solidFill>
                    </a:rPr>
                    <a:t>)</a:t>
                  </a:r>
                  <a:endParaRPr lang="ko-KR" altLang="en-US" sz="15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0" name="직선 화살표 연결선 89"/>
                <p:cNvCxnSpPr>
                  <a:endCxn id="89" idx="0"/>
                </p:cNvCxnSpPr>
                <p:nvPr/>
              </p:nvCxnSpPr>
              <p:spPr>
                <a:xfrm rot="5400000">
                  <a:off x="7368020" y="6822487"/>
                  <a:ext cx="555898" cy="4457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TextBox 90"/>
              <p:cNvSpPr txBox="1"/>
              <p:nvPr/>
            </p:nvSpPr>
            <p:spPr>
              <a:xfrm>
                <a:off x="2562062" y="4857688"/>
                <a:ext cx="1194031" cy="480194"/>
              </a:xfrm>
              <a:prstGeom prst="rect">
                <a:avLst/>
              </a:prstGeom>
              <a:noFill/>
            </p:spPr>
            <p:txBody>
              <a:bodyPr wrap="none" lIns="129907" tIns="64960" rIns="129907" bIns="64960" rtlCol="0">
                <a:spAutoFit/>
              </a:bodyPr>
              <a:lstStyle/>
              <a:p>
                <a:r>
                  <a:rPr lang="en-US" altLang="ko-KR" sz="1500" dirty="0" smtClean="0"/>
                  <a:t>Num</a:t>
                </a:r>
                <a:endParaRPr lang="ko-KR" altLang="en-US" sz="15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8150099" y="4914827"/>
                <a:ext cx="1803989" cy="480194"/>
              </a:xfrm>
              <a:prstGeom prst="rect">
                <a:avLst/>
              </a:prstGeom>
              <a:noFill/>
            </p:spPr>
            <p:txBody>
              <a:bodyPr wrap="none" lIns="129907" tIns="64960" rIns="129907" bIns="64960" rtlCol="0">
                <a:spAutoFit/>
              </a:bodyPr>
              <a:lstStyle/>
              <a:p>
                <a:r>
                  <a:rPr lang="en-US" altLang="ko-KR" sz="1500" dirty="0" smtClean="0"/>
                  <a:t>Operator</a:t>
                </a:r>
                <a:endParaRPr lang="ko-KR" altLang="en-US" sz="15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3738154" y="4800513"/>
                <a:ext cx="686653" cy="480194"/>
              </a:xfrm>
              <a:prstGeom prst="rect">
                <a:avLst/>
              </a:prstGeom>
              <a:noFill/>
            </p:spPr>
            <p:txBody>
              <a:bodyPr wrap="none" lIns="129907" tIns="64960" rIns="129907" bIns="64960" rtlCol="0">
                <a:spAutoFit/>
              </a:bodyPr>
              <a:lstStyle/>
              <a:p>
                <a:r>
                  <a:rPr lang="en-US" altLang="ko-KR" sz="1500" dirty="0" smtClean="0"/>
                  <a:t>=</a:t>
                </a:r>
                <a:endParaRPr lang="ko-KR" altLang="en-US" sz="15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8927504" y="4823320"/>
                <a:ext cx="780921" cy="480194"/>
              </a:xfrm>
              <a:prstGeom prst="rect">
                <a:avLst/>
              </a:prstGeom>
              <a:noFill/>
            </p:spPr>
            <p:txBody>
              <a:bodyPr wrap="none" lIns="129907" tIns="64960" rIns="129907" bIns="64960" rtlCol="0">
                <a:spAutoFit/>
              </a:bodyPr>
              <a:lstStyle/>
              <a:p>
                <a:r>
                  <a:rPr lang="en-US" altLang="ko-KR" sz="1500" dirty="0" smtClean="0"/>
                  <a:t>C 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9734445" y="645519"/>
                <a:ext cx="5220756" cy="990497"/>
              </a:xfrm>
              <a:prstGeom prst="rect">
                <a:avLst/>
              </a:prstGeom>
              <a:noFill/>
            </p:spPr>
            <p:txBody>
              <a:bodyPr wrap="none" lIns="129907" tIns="64960" rIns="129907" bIns="64960" rtlCol="0">
                <a:spAutoFit/>
              </a:bodyPr>
              <a:lstStyle/>
              <a:p>
                <a:r>
                  <a:rPr lang="en-US" altLang="ko-KR" sz="4000" dirty="0" err="1" smtClean="0"/>
                  <a:t>ButtonCllick</a:t>
                </a:r>
                <a:endParaRPr lang="ko-KR" altLang="en-US" sz="4000" dirty="0"/>
              </a:p>
            </p:txBody>
          </p:sp>
          <p:cxnSp>
            <p:nvCxnSpPr>
              <p:cNvPr id="156" name="직선 화살표 연결선 155"/>
              <p:cNvCxnSpPr>
                <a:stCxn id="14" idx="2"/>
                <a:endCxn id="11" idx="0"/>
              </p:cNvCxnSpPr>
              <p:nvPr/>
            </p:nvCxnSpPr>
            <p:spPr>
              <a:xfrm rot="5400000">
                <a:off x="11270250" y="3690634"/>
                <a:ext cx="269419" cy="7265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화살표 연결선 161"/>
              <p:cNvCxnSpPr>
                <a:stCxn id="15" idx="2"/>
                <a:endCxn id="14" idx="0"/>
              </p:cNvCxnSpPr>
              <p:nvPr/>
            </p:nvCxnSpPr>
            <p:spPr>
              <a:xfrm rot="16200000" flipH="1">
                <a:off x="11190867" y="2754006"/>
                <a:ext cx="400080" cy="3537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1" name="순서도: 수행의 시작/종료 340"/>
            <p:cNvSpPr/>
            <p:nvPr/>
          </p:nvSpPr>
          <p:spPr>
            <a:xfrm>
              <a:off x="15530442" y="6827139"/>
              <a:ext cx="2643415" cy="430861"/>
            </a:xfrm>
            <a:prstGeom prst="flowChartTerminator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84576" tIns="292294" rIns="584576" bIns="292294" rtlCol="0" anchor="ctr"/>
            <a:lstStyle/>
            <a:p>
              <a:pPr algn="ctr"/>
              <a:r>
                <a:rPr lang="en-US" altLang="ko-KR" sz="1500" dirty="0" smtClean="0">
                  <a:solidFill>
                    <a:schemeClr val="tx1"/>
                  </a:solidFill>
                </a:rPr>
                <a:t>END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cxnSp>
          <p:nvCxnSpPr>
            <p:cNvPr id="348" name="직선 화살표 연결선 347"/>
            <p:cNvCxnSpPr>
              <a:endCxn id="341" idx="0"/>
            </p:cNvCxnSpPr>
            <p:nvPr/>
          </p:nvCxnSpPr>
          <p:spPr>
            <a:xfrm rot="5400000">
              <a:off x="16624038" y="6557418"/>
              <a:ext cx="497833" cy="416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 363"/>
            <p:cNvCxnSpPr/>
            <p:nvPr/>
          </p:nvCxnSpPr>
          <p:spPr>
            <a:xfrm>
              <a:off x="12029980" y="6329306"/>
              <a:ext cx="942981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 366"/>
            <p:cNvCxnSpPr>
              <a:stCxn id="55" idx="2"/>
            </p:cNvCxnSpPr>
            <p:nvPr/>
          </p:nvCxnSpPr>
          <p:spPr>
            <a:xfrm rot="16200000" flipH="1">
              <a:off x="11770242" y="6069567"/>
              <a:ext cx="661011" cy="13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직선 연결선 368"/>
            <p:cNvCxnSpPr>
              <a:stCxn id="89" idx="2"/>
            </p:cNvCxnSpPr>
            <p:nvPr/>
          </p:nvCxnSpPr>
          <p:spPr>
            <a:xfrm rot="16200000" flipH="1">
              <a:off x="15017416" y="6030593"/>
              <a:ext cx="582847" cy="14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 370"/>
            <p:cNvCxnSpPr>
              <a:stCxn id="86" idx="2"/>
            </p:cNvCxnSpPr>
            <p:nvPr/>
          </p:nvCxnSpPr>
          <p:spPr>
            <a:xfrm rot="16200000" flipH="1">
              <a:off x="18176233" y="5974701"/>
              <a:ext cx="518164" cy="481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직선 연결선 374"/>
            <p:cNvCxnSpPr>
              <a:stCxn id="83" idx="2"/>
            </p:cNvCxnSpPr>
            <p:nvPr/>
          </p:nvCxnSpPr>
          <p:spPr>
            <a:xfrm rot="16200000" flipH="1">
              <a:off x="21130471" y="5999980"/>
              <a:ext cx="607779" cy="508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5" name="그룹 384"/>
          <p:cNvGrpSpPr/>
          <p:nvPr/>
        </p:nvGrpSpPr>
        <p:grpSpPr>
          <a:xfrm>
            <a:off x="12244294" y="9043950"/>
            <a:ext cx="14001848" cy="16573616"/>
            <a:chOff x="30103795" y="8686760"/>
            <a:chExt cx="14001848" cy="16573616"/>
          </a:xfrm>
        </p:grpSpPr>
        <p:grpSp>
          <p:nvGrpSpPr>
            <p:cNvPr id="293" name="그룹 130"/>
            <p:cNvGrpSpPr/>
            <p:nvPr/>
          </p:nvGrpSpPr>
          <p:grpSpPr>
            <a:xfrm>
              <a:off x="30103795" y="8686760"/>
              <a:ext cx="14001848" cy="16573616"/>
              <a:chOff x="9958278" y="23605906"/>
              <a:chExt cx="7823256" cy="11159110"/>
            </a:xfrm>
          </p:grpSpPr>
          <p:sp>
            <p:nvSpPr>
              <p:cNvPr id="314" name="TextBox 313"/>
              <p:cNvSpPr txBox="1"/>
              <p:nvPr/>
            </p:nvSpPr>
            <p:spPr>
              <a:xfrm>
                <a:off x="11993921" y="23926263"/>
                <a:ext cx="4230945" cy="502786"/>
              </a:xfrm>
              <a:prstGeom prst="rect">
                <a:avLst/>
              </a:prstGeom>
              <a:noFill/>
            </p:spPr>
            <p:txBody>
              <a:bodyPr wrap="square" lIns="129907" tIns="64960" rIns="129907" bIns="64960" rtlCol="0">
                <a:spAutoFit/>
              </a:bodyPr>
              <a:lstStyle/>
              <a:p>
                <a:r>
                  <a:rPr lang="en-US" altLang="ko-KR" sz="4000" dirty="0" err="1" smtClean="0"/>
                  <a:t>OperButtonClick</a:t>
                </a:r>
                <a:r>
                  <a:rPr lang="en-US" altLang="ko-KR" sz="4000" dirty="0" smtClean="0"/>
                  <a:t>(</a:t>
                </a:r>
                <a:r>
                  <a:rPr lang="en-US" altLang="ko-KR" sz="4000" dirty="0" err="1" smtClean="0"/>
                  <a:t>aVal</a:t>
                </a:r>
                <a:r>
                  <a:rPr lang="en-US" altLang="ko-KR" sz="4000" dirty="0" smtClean="0"/>
                  <a:t>)</a:t>
                </a:r>
                <a:endParaRPr lang="ko-KR" altLang="en-US" sz="4000" dirty="0"/>
              </a:p>
            </p:txBody>
          </p:sp>
          <p:grpSp>
            <p:nvGrpSpPr>
              <p:cNvPr id="315" name="그룹 110"/>
              <p:cNvGrpSpPr/>
              <p:nvPr/>
            </p:nvGrpSpPr>
            <p:grpSpPr>
              <a:xfrm>
                <a:off x="9958278" y="23605906"/>
                <a:ext cx="7823256" cy="11159110"/>
                <a:chOff x="2643080" y="4160960"/>
                <a:chExt cx="5500726" cy="4434822"/>
              </a:xfrm>
            </p:grpSpPr>
            <p:sp>
              <p:nvSpPr>
                <p:cNvPr id="316" name="순서도: 처리 315"/>
                <p:cNvSpPr/>
                <p:nvPr/>
              </p:nvSpPr>
              <p:spPr>
                <a:xfrm>
                  <a:off x="2643080" y="4160960"/>
                  <a:ext cx="5500726" cy="4434822"/>
                </a:xfrm>
                <a:prstGeom prst="flowChartProcess">
                  <a:avLst/>
                </a:prstGeom>
                <a:noFill/>
                <a:ln w="317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11480" tIns="205740" rIns="411480" bIns="205740" rtlCol="0" anchor="ctr"/>
                <a:lstStyle/>
                <a:p>
                  <a:pPr algn="ctr"/>
                  <a:endParaRPr lang="ko-KR" altLang="en-US" sz="1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7" name="순서도: 처리 316"/>
                <p:cNvSpPr/>
                <p:nvPr/>
              </p:nvSpPr>
              <p:spPr>
                <a:xfrm>
                  <a:off x="2643080" y="4160960"/>
                  <a:ext cx="5500726" cy="381946"/>
                </a:xfrm>
                <a:prstGeom prst="flowChartProcess">
                  <a:avLst/>
                </a:prstGeom>
                <a:noFill/>
                <a:ln w="317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11480" tIns="205740" rIns="411480" bIns="205740" rtlCol="0" anchor="ctr"/>
                <a:lstStyle/>
                <a:p>
                  <a:pPr algn="ctr"/>
                  <a:endParaRPr lang="ko-KR" altLang="en-US" sz="1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94" name="순서도: 처리 293"/>
            <p:cNvSpPr/>
            <p:nvPr/>
          </p:nvSpPr>
          <p:spPr>
            <a:xfrm>
              <a:off x="31899114" y="12037916"/>
              <a:ext cx="2995873" cy="879906"/>
            </a:xfrm>
            <a:prstGeom prst="flowChartProcess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11480" tIns="205740" rIns="411480" bIns="205740" rtlCol="0" anchor="ctr"/>
            <a:lstStyle/>
            <a:p>
              <a:pPr algn="ctr"/>
              <a:r>
                <a:rPr lang="en-US" altLang="ko-KR" sz="1500" dirty="0" smtClean="0">
                  <a:solidFill>
                    <a:schemeClr val="tx1"/>
                  </a:solidFill>
                </a:rPr>
                <a:t>Oval = </a:t>
              </a:r>
              <a:r>
                <a:rPr lang="en-US" altLang="ko-KR" sz="1500" dirty="0" err="1" smtClean="0">
                  <a:solidFill>
                    <a:schemeClr val="tx1"/>
                  </a:solidFill>
                </a:rPr>
                <a:t>aVal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95" name="순서도: 판단 294"/>
            <p:cNvSpPr/>
            <p:nvPr/>
          </p:nvSpPr>
          <p:spPr>
            <a:xfrm>
              <a:off x="31549413" y="13438212"/>
              <a:ext cx="3676001" cy="1346438"/>
            </a:xfrm>
            <a:prstGeom prst="flowChartDecision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84576" tIns="292294" rIns="584576" bIns="292294" rtlCol="0" anchor="ctr"/>
            <a:lstStyle/>
            <a:p>
              <a:pPr algn="ctr"/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33449369" y="14838508"/>
              <a:ext cx="4614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 smtClean="0"/>
                <a:t>Yes</a:t>
              </a: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35187884" y="13330497"/>
              <a:ext cx="44755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 smtClean="0"/>
                <a:t>No</a:t>
              </a:r>
            </a:p>
          </p:txBody>
        </p:sp>
        <p:cxnSp>
          <p:nvCxnSpPr>
            <p:cNvPr id="298" name="직선 화살표 연결선 297"/>
            <p:cNvCxnSpPr/>
            <p:nvPr/>
          </p:nvCxnSpPr>
          <p:spPr>
            <a:xfrm rot="5400000">
              <a:off x="32977205" y="15215651"/>
              <a:ext cx="861721" cy="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순서도: 판단 298"/>
            <p:cNvSpPr/>
            <p:nvPr/>
          </p:nvSpPr>
          <p:spPr>
            <a:xfrm>
              <a:off x="31549413" y="15646371"/>
              <a:ext cx="3676001" cy="1346438"/>
            </a:xfrm>
            <a:prstGeom prst="flowChartDecision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84576" tIns="292294" rIns="584576" bIns="292294" rtlCol="0" anchor="ctr"/>
            <a:lstStyle/>
            <a:p>
              <a:pPr algn="ctr"/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cxnSp>
          <p:nvCxnSpPr>
            <p:cNvPr id="300" name="직선 화살표 연결선 299"/>
            <p:cNvCxnSpPr>
              <a:stCxn id="299" idx="2"/>
            </p:cNvCxnSpPr>
            <p:nvPr/>
          </p:nvCxnSpPr>
          <p:spPr>
            <a:xfrm rot="16200000" flipH="1">
              <a:off x="32993807" y="17386416"/>
              <a:ext cx="807865" cy="206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TextBox 300"/>
            <p:cNvSpPr txBox="1"/>
            <p:nvPr/>
          </p:nvSpPr>
          <p:spPr>
            <a:xfrm>
              <a:off x="33449369" y="16992810"/>
              <a:ext cx="4614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 smtClean="0"/>
                <a:t>Yes</a:t>
              </a: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35187884" y="15592514"/>
              <a:ext cx="44755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 smtClean="0"/>
                <a:t>No</a:t>
              </a:r>
            </a:p>
          </p:txBody>
        </p:sp>
        <p:sp>
          <p:nvSpPr>
            <p:cNvPr id="303" name="순서도: 처리 302"/>
            <p:cNvSpPr/>
            <p:nvPr/>
          </p:nvSpPr>
          <p:spPr>
            <a:xfrm>
              <a:off x="31177682" y="17746815"/>
              <a:ext cx="4419462" cy="1723441"/>
            </a:xfrm>
            <a:prstGeom prst="flowChartProcess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11480" tIns="205740" rIns="411480" bIns="205740" rtlCol="0" anchor="ctr"/>
            <a:lstStyle/>
            <a:p>
              <a:pPr algn="ctr"/>
              <a:r>
                <a:rPr lang="en-US" altLang="ko-KR" sz="1500" dirty="0" smtClean="0">
                  <a:solidFill>
                    <a:schemeClr val="tx1"/>
                  </a:solidFill>
                </a:rPr>
                <a:t>Val1 :=  </a:t>
              </a:r>
              <a:r>
                <a:rPr lang="en-US" altLang="ko-KR" sz="1500" dirty="0" err="1" smtClean="0">
                  <a:solidFill>
                    <a:schemeClr val="tx1"/>
                  </a:solidFill>
                </a:rPr>
                <a:t>StrToInt</a:t>
              </a:r>
              <a:r>
                <a:rPr lang="en-US" altLang="ko-KR" sz="15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500" dirty="0" err="1" smtClean="0">
                  <a:solidFill>
                    <a:schemeClr val="tx1"/>
                  </a:solidFill>
                </a:rPr>
                <a:t>ResultPane.Caption</a:t>
              </a:r>
              <a:r>
                <a:rPr lang="en-US" altLang="ko-KR" sz="1500" dirty="0" smtClean="0">
                  <a:solidFill>
                    <a:schemeClr val="tx1"/>
                  </a:solidFill>
                </a:rPr>
                <a:t>);</a:t>
              </a:r>
            </a:p>
            <a:p>
              <a:pPr algn="ctr"/>
              <a:r>
                <a:rPr lang="en-US" altLang="ko-KR" sz="1500" dirty="0" smtClean="0">
                  <a:solidFill>
                    <a:schemeClr val="tx1"/>
                  </a:solidFill>
                </a:rPr>
                <a:t>Flag := False</a:t>
              </a:r>
              <a:endParaRPr lang="ko-KR" altLang="en-US" sz="15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304" name="순서도: 처리 303"/>
            <p:cNvSpPr/>
            <p:nvPr/>
          </p:nvSpPr>
          <p:spPr>
            <a:xfrm>
              <a:off x="35721055" y="17692958"/>
              <a:ext cx="4791193" cy="1777299"/>
            </a:xfrm>
            <a:prstGeom prst="flowChartProcess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11480" tIns="205740" rIns="411480" bIns="205740" rtlCol="0" anchor="ctr"/>
            <a:lstStyle/>
            <a:p>
              <a:pPr algn="ctr"/>
              <a:r>
                <a:rPr lang="en-US" altLang="ko-KR" sz="1500" dirty="0" smtClean="0">
                  <a:solidFill>
                    <a:schemeClr val="tx1"/>
                  </a:solidFill>
                </a:rPr>
                <a:t>Val2 := </a:t>
              </a:r>
              <a:r>
                <a:rPr lang="en-US" altLang="ko-KR" sz="1500" dirty="0" err="1" smtClean="0">
                  <a:solidFill>
                    <a:schemeClr val="tx1"/>
                  </a:solidFill>
                </a:rPr>
                <a:t>StrToInt</a:t>
              </a:r>
              <a:r>
                <a:rPr lang="en-US" altLang="ko-KR" sz="15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500" dirty="0" err="1" smtClean="0">
                  <a:solidFill>
                    <a:schemeClr val="tx1"/>
                  </a:solidFill>
                </a:rPr>
                <a:t>ResultPane.Caption</a:t>
              </a:r>
              <a:r>
                <a:rPr lang="en-US" altLang="ko-KR" sz="1500" dirty="0" smtClean="0">
                  <a:solidFill>
                    <a:schemeClr val="tx1"/>
                  </a:solidFill>
                </a:rPr>
                <a:t>);</a:t>
              </a:r>
            </a:p>
            <a:p>
              <a:pPr algn="ctr"/>
              <a:r>
                <a:rPr lang="en-US" altLang="ko-KR" sz="1500" dirty="0" smtClean="0">
                  <a:solidFill>
                    <a:schemeClr val="tx1"/>
                  </a:solidFill>
                </a:rPr>
                <a:t>Calculate(Oval);</a:t>
              </a:r>
            </a:p>
            <a:p>
              <a:pPr algn="ctr"/>
              <a:r>
                <a:rPr lang="en-US" altLang="ko-KR" sz="1500" dirty="0" smtClean="0">
                  <a:solidFill>
                    <a:schemeClr val="tx1"/>
                  </a:solidFill>
                </a:rPr>
                <a:t>Val1 := </a:t>
              </a:r>
              <a:r>
                <a:rPr lang="en-US" altLang="ko-KR" sz="1500" dirty="0" err="1" smtClean="0">
                  <a:solidFill>
                    <a:schemeClr val="tx1"/>
                  </a:solidFill>
                </a:rPr>
                <a:t>aData</a:t>
              </a:r>
              <a:r>
                <a:rPr lang="en-US" altLang="ko-KR" sz="1500" dirty="0" smtClean="0">
                  <a:solidFill>
                    <a:schemeClr val="tx1"/>
                  </a:solidFill>
                </a:rPr>
                <a:t>;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cxnSp>
          <p:nvCxnSpPr>
            <p:cNvPr id="305" name="직선 연결선 304"/>
            <p:cNvCxnSpPr>
              <a:stCxn id="299" idx="3"/>
            </p:cNvCxnSpPr>
            <p:nvPr/>
          </p:nvCxnSpPr>
          <p:spPr>
            <a:xfrm>
              <a:off x="35225414" y="16319591"/>
              <a:ext cx="2891237" cy="80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화살표 연결선 305"/>
            <p:cNvCxnSpPr>
              <a:endCxn id="304" idx="0"/>
            </p:cNvCxnSpPr>
            <p:nvPr/>
          </p:nvCxnSpPr>
          <p:spPr>
            <a:xfrm rot="5400000">
              <a:off x="37470361" y="17046807"/>
              <a:ext cx="1292581" cy="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화살표 연결선 306"/>
            <p:cNvCxnSpPr>
              <a:stCxn id="294" idx="2"/>
              <a:endCxn id="295" idx="0"/>
            </p:cNvCxnSpPr>
            <p:nvPr/>
          </p:nvCxnSpPr>
          <p:spPr>
            <a:xfrm rot="5400000">
              <a:off x="33132037" y="13173199"/>
              <a:ext cx="520390" cy="96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연결선 307"/>
            <p:cNvCxnSpPr>
              <a:stCxn id="295" idx="3"/>
            </p:cNvCxnSpPr>
            <p:nvPr/>
          </p:nvCxnSpPr>
          <p:spPr>
            <a:xfrm flipV="1">
              <a:off x="35225414" y="14084503"/>
              <a:ext cx="6815058" cy="26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/>
            <p:cNvCxnSpPr/>
            <p:nvPr/>
          </p:nvCxnSpPr>
          <p:spPr>
            <a:xfrm rot="5400000">
              <a:off x="38606144" y="17531525"/>
              <a:ext cx="6786050" cy="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/>
            <p:nvPr/>
          </p:nvCxnSpPr>
          <p:spPr>
            <a:xfrm rot="10800000">
              <a:off x="33408065" y="20978268"/>
              <a:ext cx="8591104" cy="1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 rot="5400000">
              <a:off x="32654060" y="20332117"/>
              <a:ext cx="1508011" cy="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직선 화살표 연결선 311"/>
            <p:cNvCxnSpPr>
              <a:stCxn id="304" idx="2"/>
            </p:cNvCxnSpPr>
            <p:nvPr/>
          </p:nvCxnSpPr>
          <p:spPr>
            <a:xfrm rot="5400000">
              <a:off x="36824070" y="20762977"/>
              <a:ext cx="2585162" cy="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순서도: 처리 312"/>
            <p:cNvSpPr/>
            <p:nvPr/>
          </p:nvSpPr>
          <p:spPr>
            <a:xfrm>
              <a:off x="36918853" y="22001561"/>
              <a:ext cx="3054614" cy="1077156"/>
            </a:xfrm>
            <a:prstGeom prst="flowChartProcess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11480" tIns="205740" rIns="411480" bIns="205740" rtlCol="0" anchor="ctr"/>
            <a:lstStyle/>
            <a:p>
              <a:pPr algn="ctr"/>
              <a:r>
                <a:rPr lang="en-US" altLang="ko-KR" sz="1500" dirty="0" err="1" smtClean="0">
                  <a:solidFill>
                    <a:schemeClr val="tx1"/>
                  </a:solidFill>
                </a:rPr>
                <a:t>Oflag</a:t>
              </a:r>
              <a:r>
                <a:rPr lang="en-US" altLang="ko-KR" sz="1500" dirty="0" smtClean="0">
                  <a:solidFill>
                    <a:schemeClr val="tx1"/>
                  </a:solidFill>
                </a:rPr>
                <a:t> := True;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332" name="순서도: 수행의 시작/종료 331"/>
            <p:cNvSpPr/>
            <p:nvPr/>
          </p:nvSpPr>
          <p:spPr>
            <a:xfrm>
              <a:off x="32032620" y="10829900"/>
              <a:ext cx="2540940" cy="441660"/>
            </a:xfrm>
            <a:prstGeom prst="flowChartTerminator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84576" tIns="292294" rIns="584576" bIns="292294" rtlCol="0" anchor="ctr"/>
            <a:lstStyle/>
            <a:p>
              <a:pPr algn="ctr"/>
              <a:r>
                <a:rPr lang="en-US" altLang="ko-KR" sz="1500" dirty="0" smtClean="0">
                  <a:solidFill>
                    <a:schemeClr val="tx1"/>
                  </a:solidFill>
                </a:rPr>
                <a:t>START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345" name="순서도: 수행의 시작/종료 344"/>
            <p:cNvSpPr/>
            <p:nvPr/>
          </p:nvSpPr>
          <p:spPr>
            <a:xfrm>
              <a:off x="37176156" y="23974492"/>
              <a:ext cx="2540940" cy="441660"/>
            </a:xfrm>
            <a:prstGeom prst="flowChartTerminator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84576" tIns="292294" rIns="584576" bIns="292294" rtlCol="0" anchor="ctr"/>
            <a:lstStyle/>
            <a:p>
              <a:pPr algn="ctr"/>
              <a:r>
                <a:rPr lang="en-US" altLang="ko-KR" sz="1500" dirty="0" smtClean="0">
                  <a:solidFill>
                    <a:schemeClr val="tx1"/>
                  </a:solidFill>
                </a:rPr>
                <a:t>END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cxnSp>
          <p:nvCxnSpPr>
            <p:cNvPr id="362" name="직선 화살표 연결선 361"/>
            <p:cNvCxnSpPr>
              <a:stCxn id="313" idx="2"/>
              <a:endCxn id="345" idx="0"/>
            </p:cNvCxnSpPr>
            <p:nvPr/>
          </p:nvCxnSpPr>
          <p:spPr>
            <a:xfrm rot="16200000" flipH="1">
              <a:off x="37998506" y="23526371"/>
              <a:ext cx="895775" cy="4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직선 화살표 연결선 378"/>
            <p:cNvCxnSpPr>
              <a:stCxn id="332" idx="2"/>
              <a:endCxn id="294" idx="0"/>
            </p:cNvCxnSpPr>
            <p:nvPr/>
          </p:nvCxnSpPr>
          <p:spPr>
            <a:xfrm rot="16200000" flipH="1">
              <a:off x="32966892" y="11607757"/>
              <a:ext cx="766356" cy="939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8" name="TextBox 387"/>
          <p:cNvSpPr txBox="1"/>
          <p:nvPr/>
        </p:nvSpPr>
        <p:spPr>
          <a:xfrm>
            <a:off x="38348616" y="15841960"/>
            <a:ext cx="9199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Val2&lt;&gt;0</a:t>
            </a:r>
            <a:endParaRPr lang="ko-KR" altLang="en-US" sz="1500" dirty="0"/>
          </a:p>
        </p:txBody>
      </p:sp>
      <p:grpSp>
        <p:nvGrpSpPr>
          <p:cNvPr id="401" name="그룹 400"/>
          <p:cNvGrpSpPr/>
          <p:nvPr/>
        </p:nvGrpSpPr>
        <p:grpSpPr>
          <a:xfrm>
            <a:off x="27103398" y="685704"/>
            <a:ext cx="7929618" cy="8001056"/>
            <a:chOff x="22459928" y="828580"/>
            <a:chExt cx="7929618" cy="8001056"/>
          </a:xfrm>
        </p:grpSpPr>
        <p:grpSp>
          <p:nvGrpSpPr>
            <p:cNvPr id="387" name="그룹 386"/>
            <p:cNvGrpSpPr/>
            <p:nvPr/>
          </p:nvGrpSpPr>
          <p:grpSpPr>
            <a:xfrm>
              <a:off x="22459928" y="828580"/>
              <a:ext cx="7929618" cy="8001056"/>
              <a:chOff x="5457684" y="18830956"/>
              <a:chExt cx="7929618" cy="8001056"/>
            </a:xfrm>
          </p:grpSpPr>
          <p:grpSp>
            <p:nvGrpSpPr>
              <p:cNvPr id="319" name="그룹 135"/>
              <p:cNvGrpSpPr/>
              <p:nvPr/>
            </p:nvGrpSpPr>
            <p:grpSpPr>
              <a:xfrm>
                <a:off x="5457684" y="18830956"/>
                <a:ext cx="7929618" cy="8001056"/>
                <a:chOff x="9958278" y="24460190"/>
                <a:chExt cx="10001320" cy="7010475"/>
              </a:xfrm>
            </p:grpSpPr>
            <p:sp>
              <p:nvSpPr>
                <p:cNvPr id="323" name="TextBox 322"/>
                <p:cNvSpPr txBox="1"/>
                <p:nvPr/>
              </p:nvSpPr>
              <p:spPr>
                <a:xfrm>
                  <a:off x="10427852" y="24529355"/>
                  <a:ext cx="8888803" cy="1193634"/>
                </a:xfrm>
                <a:prstGeom prst="rect">
                  <a:avLst/>
                </a:prstGeom>
                <a:noFill/>
              </p:spPr>
              <p:txBody>
                <a:bodyPr wrap="square" lIns="129907" tIns="64960" rIns="129907" bIns="64960" rtlCol="0">
                  <a:spAutoFit/>
                </a:bodyPr>
                <a:lstStyle/>
                <a:p>
                  <a:r>
                    <a:rPr lang="en-US" altLang="ko-KR" sz="4000" dirty="0" err="1" smtClean="0"/>
                    <a:t>ResultButtonClick</a:t>
                  </a:r>
                  <a:r>
                    <a:rPr lang="en-US" altLang="ko-KR" sz="4000" dirty="0" smtClean="0"/>
                    <a:t>(</a:t>
                  </a:r>
                  <a:r>
                    <a:rPr lang="en-US" altLang="ko-KR" sz="4000" dirty="0" err="1" smtClean="0"/>
                    <a:t>aData</a:t>
                  </a:r>
                  <a:r>
                    <a:rPr lang="en-US" altLang="ko-KR" sz="4000" dirty="0" smtClean="0"/>
                    <a:t> ) 	</a:t>
                  </a:r>
                  <a:endParaRPr lang="ko-KR" altLang="en-US" sz="4000" dirty="0"/>
                </a:p>
              </p:txBody>
            </p:sp>
            <p:grpSp>
              <p:nvGrpSpPr>
                <p:cNvPr id="324" name="그룹 110"/>
                <p:cNvGrpSpPr/>
                <p:nvPr/>
              </p:nvGrpSpPr>
              <p:grpSpPr>
                <a:xfrm>
                  <a:off x="9958278" y="24460190"/>
                  <a:ext cx="10001320" cy="7010475"/>
                  <a:chOff x="2643080" y="4500467"/>
                  <a:chExt cx="7032177" cy="2786083"/>
                </a:xfrm>
              </p:grpSpPr>
              <p:sp>
                <p:nvSpPr>
                  <p:cNvPr id="325" name="순서도: 처리 324"/>
                  <p:cNvSpPr/>
                  <p:nvPr/>
                </p:nvSpPr>
                <p:spPr>
                  <a:xfrm>
                    <a:off x="2643080" y="4500468"/>
                    <a:ext cx="7032177" cy="2786082"/>
                  </a:xfrm>
                  <a:prstGeom prst="flowChartProcess">
                    <a:avLst/>
                  </a:prstGeom>
                  <a:noFill/>
                  <a:ln w="317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11480" tIns="205740" rIns="411480" bIns="205740" rtlCol="0" anchor="ctr"/>
                  <a:lstStyle/>
                  <a:p>
                    <a:pPr algn="ctr"/>
                    <a:endParaRPr lang="ko-KR" altLang="en-US" sz="1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6" name="순서도: 처리 325"/>
                  <p:cNvSpPr/>
                  <p:nvPr/>
                </p:nvSpPr>
                <p:spPr>
                  <a:xfrm>
                    <a:off x="2643080" y="4500467"/>
                    <a:ext cx="7032177" cy="507242"/>
                  </a:xfrm>
                  <a:prstGeom prst="flowChartProcess">
                    <a:avLst/>
                  </a:prstGeom>
                  <a:noFill/>
                  <a:ln w="317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11480" tIns="205740" rIns="411480" bIns="205740" rtlCol="0" anchor="ctr"/>
                  <a:lstStyle/>
                  <a:p>
                    <a:pPr algn="ctr"/>
                    <a:endParaRPr lang="ko-KR" altLang="en-US" sz="15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20" name="순서도: 판단 319"/>
              <p:cNvSpPr/>
              <p:nvPr/>
            </p:nvSpPr>
            <p:spPr>
              <a:xfrm>
                <a:off x="6901242" y="21688476"/>
                <a:ext cx="5040971" cy="1098052"/>
              </a:xfrm>
              <a:prstGeom prst="flowChartDecision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4576" tIns="292294" rIns="584576" bIns="292294" rtlCol="0" anchor="ctr"/>
              <a:lstStyle/>
              <a:p>
                <a:pPr algn="ctr"/>
                <a:r>
                  <a:rPr lang="en-US" altLang="ko-KR" sz="1500" dirty="0" smtClean="0">
                    <a:solidFill>
                      <a:schemeClr val="tx1"/>
                    </a:solidFill>
                  </a:rPr>
                  <a:t>If (Flag = False)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1" name="직선 화살표 연결선 320"/>
              <p:cNvCxnSpPr>
                <a:stCxn id="320" idx="2"/>
                <a:endCxn id="322" idx="0"/>
              </p:cNvCxnSpPr>
              <p:nvPr/>
            </p:nvCxnSpPr>
            <p:spPr>
              <a:xfrm rot="5400000">
                <a:off x="8820393" y="23353885"/>
                <a:ext cx="1168693" cy="339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순서도: 처리 321"/>
              <p:cNvSpPr/>
              <p:nvPr/>
            </p:nvSpPr>
            <p:spPr>
              <a:xfrm>
                <a:off x="6396120" y="23955221"/>
                <a:ext cx="5983258" cy="1797999"/>
              </a:xfrm>
              <a:prstGeom prst="flowChartProcess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11480" tIns="205740" rIns="411480" bIns="205740" rtlCol="0" anchor="ctr"/>
              <a:lstStyle/>
              <a:p>
                <a:pPr algn="ctr"/>
                <a:r>
                  <a:rPr lang="en-US" altLang="ko-KR" sz="1500" dirty="0" smtClean="0">
                    <a:solidFill>
                      <a:schemeClr val="tx1"/>
                    </a:solidFill>
                  </a:rPr>
                  <a:t>Calculator();</a:t>
                </a:r>
              </a:p>
              <a:p>
                <a:pPr algn="ctr"/>
                <a:r>
                  <a:rPr lang="en-US" altLang="ko-KR" sz="1500" dirty="0" err="1" smtClean="0">
                    <a:solidFill>
                      <a:schemeClr val="tx1"/>
                    </a:solidFill>
                  </a:rPr>
                  <a:t>ResultPane.Caption</a:t>
                </a:r>
                <a:r>
                  <a:rPr lang="en-US" altLang="ko-KR" sz="1500" dirty="0" smtClean="0">
                    <a:solidFill>
                      <a:schemeClr val="tx1"/>
                    </a:solidFill>
                  </a:rPr>
                  <a:t> := </a:t>
                </a:r>
                <a:r>
                  <a:rPr lang="en-US" altLang="ko-KR" sz="1500" dirty="0" err="1" smtClean="0">
                    <a:solidFill>
                      <a:schemeClr val="tx1"/>
                    </a:solidFill>
                  </a:rPr>
                  <a:t>aData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순서도: 수행의 시작/종료 333"/>
              <p:cNvSpPr/>
              <p:nvPr/>
            </p:nvSpPr>
            <p:spPr>
              <a:xfrm>
                <a:off x="8158041" y="20688344"/>
                <a:ext cx="2540940" cy="441660"/>
              </a:xfrm>
              <a:prstGeom prst="flowChartTerminator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4576" tIns="292294" rIns="584576" bIns="292294" rtlCol="0" anchor="ctr"/>
              <a:lstStyle/>
              <a:p>
                <a:pPr algn="ctr"/>
                <a:r>
                  <a:rPr lang="en-US" altLang="ko-KR" sz="1500" dirty="0" smtClean="0">
                    <a:solidFill>
                      <a:schemeClr val="tx1"/>
                    </a:solidFill>
                  </a:rPr>
                  <a:t>START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순서도: 수행의 시작/종료 342"/>
              <p:cNvSpPr/>
              <p:nvPr/>
            </p:nvSpPr>
            <p:spPr>
              <a:xfrm>
                <a:off x="8100890" y="26189070"/>
                <a:ext cx="2540940" cy="441660"/>
              </a:xfrm>
              <a:prstGeom prst="flowChartTerminator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4576" tIns="292294" rIns="584576" bIns="292294" rtlCol="0" anchor="ctr"/>
              <a:lstStyle/>
              <a:p>
                <a:pPr algn="ctr"/>
                <a:r>
                  <a:rPr lang="en-US" altLang="ko-KR" sz="1500" dirty="0" smtClean="0">
                    <a:solidFill>
                      <a:schemeClr val="tx1"/>
                    </a:solidFill>
                  </a:rPr>
                  <a:t>END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6" name="직선 화살표 연결선 355"/>
              <p:cNvCxnSpPr>
                <a:stCxn id="326" idx="2"/>
                <a:endCxn id="334" idx="0"/>
              </p:cNvCxnSpPr>
              <p:nvPr/>
            </p:nvCxnSpPr>
            <p:spPr>
              <a:xfrm rot="16200000" flipH="1">
                <a:off x="9225155" y="20484988"/>
                <a:ext cx="400694" cy="60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직선 화살표 연결선 357"/>
              <p:cNvCxnSpPr>
                <a:stCxn id="322" idx="2"/>
                <a:endCxn id="343" idx="0"/>
              </p:cNvCxnSpPr>
              <p:nvPr/>
            </p:nvCxnSpPr>
            <p:spPr>
              <a:xfrm rot="5400000">
                <a:off x="9161630" y="25962951"/>
                <a:ext cx="435850" cy="163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직선 화살표 연결선 381"/>
              <p:cNvCxnSpPr>
                <a:stCxn id="334" idx="2"/>
                <a:endCxn id="320" idx="0"/>
              </p:cNvCxnSpPr>
              <p:nvPr/>
            </p:nvCxnSpPr>
            <p:spPr>
              <a:xfrm rot="5400000">
                <a:off x="9145884" y="21405849"/>
                <a:ext cx="558472" cy="678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TextBox 390"/>
            <p:cNvSpPr txBox="1"/>
            <p:nvPr/>
          </p:nvSpPr>
          <p:spPr>
            <a:xfrm>
              <a:off x="26389812" y="4828314"/>
              <a:ext cx="64639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/>
                <a:t>Yes</a:t>
              </a:r>
              <a:endParaRPr lang="ko-KR" altLang="en-US" sz="2500" dirty="0"/>
            </a:p>
          </p:txBody>
        </p:sp>
        <p:sp>
          <p:nvSpPr>
            <p:cNvPr id="392" name="TextBox 391"/>
            <p:cNvSpPr txBox="1"/>
            <p:nvPr/>
          </p:nvSpPr>
          <p:spPr>
            <a:xfrm>
              <a:off x="28890142" y="3542430"/>
              <a:ext cx="62228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/>
                <a:t>No</a:t>
              </a:r>
              <a:endParaRPr lang="ko-KR" altLang="en-US" sz="2500" dirty="0"/>
            </a:p>
          </p:txBody>
        </p:sp>
        <p:cxnSp>
          <p:nvCxnSpPr>
            <p:cNvPr id="396" name="직선 연결선 395"/>
            <p:cNvCxnSpPr>
              <a:stCxn id="320" idx="3"/>
            </p:cNvCxnSpPr>
            <p:nvPr/>
          </p:nvCxnSpPr>
          <p:spPr>
            <a:xfrm>
              <a:off x="28944457" y="4235126"/>
              <a:ext cx="802147" cy="22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/>
            <p:cNvCxnSpPr/>
            <p:nvPr/>
          </p:nvCxnSpPr>
          <p:spPr>
            <a:xfrm rot="5400000">
              <a:off x="27854291" y="6078479"/>
              <a:ext cx="364333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화살표 연결선 399"/>
            <p:cNvCxnSpPr/>
            <p:nvPr/>
          </p:nvCxnSpPr>
          <p:spPr>
            <a:xfrm rot="10800000">
              <a:off x="26318374" y="7900148"/>
              <a:ext cx="335758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6" name="Shape 405"/>
          <p:cNvCxnSpPr>
            <a:stCxn id="55" idx="1"/>
            <a:endCxn id="280" idx="0"/>
          </p:cNvCxnSpPr>
          <p:nvPr/>
        </p:nvCxnSpPr>
        <p:spPr>
          <a:xfrm rot="10800000" flipH="1" flipV="1">
            <a:off x="2575693" y="5272592"/>
            <a:ext cx="3598899" cy="4700051"/>
          </a:xfrm>
          <a:prstGeom prst="bentConnector4">
            <a:avLst>
              <a:gd name="adj1" fmla="val -6352"/>
              <a:gd name="adj2" fmla="val 557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hape 409"/>
          <p:cNvCxnSpPr>
            <a:stCxn id="89" idx="1"/>
            <a:endCxn id="317" idx="0"/>
          </p:cNvCxnSpPr>
          <p:nvPr/>
        </p:nvCxnSpPr>
        <p:spPr>
          <a:xfrm rot="10800000" flipH="1" flipV="1">
            <a:off x="5630312" y="5279318"/>
            <a:ext cx="13614906" cy="3764631"/>
          </a:xfrm>
          <a:prstGeom prst="bentConnector4">
            <a:avLst>
              <a:gd name="adj1" fmla="val -1679"/>
              <a:gd name="adj2" fmla="val 571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꺾인 연결선 419"/>
          <p:cNvCxnSpPr>
            <a:endCxn id="326" idx="1"/>
          </p:cNvCxnSpPr>
          <p:nvPr/>
        </p:nvCxnSpPr>
        <p:spPr>
          <a:xfrm flipV="1">
            <a:off x="11387038" y="1414051"/>
            <a:ext cx="15716360" cy="32721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hape 421"/>
          <p:cNvCxnSpPr>
            <a:stCxn id="83" idx="3"/>
          </p:cNvCxnSpPr>
          <p:nvPr/>
        </p:nvCxnSpPr>
        <p:spPr>
          <a:xfrm>
            <a:off x="14641759" y="5254387"/>
            <a:ext cx="12747391" cy="162912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꺾인 연결선 423"/>
          <p:cNvCxnSpPr>
            <a:stCxn id="304" idx="3"/>
            <a:endCxn id="219" idx="1"/>
          </p:cNvCxnSpPr>
          <p:nvPr/>
        </p:nvCxnSpPr>
        <p:spPr>
          <a:xfrm flipV="1">
            <a:off x="22652747" y="16004771"/>
            <a:ext cx="5482409" cy="29340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hape 425"/>
          <p:cNvCxnSpPr>
            <a:stCxn id="322" idx="3"/>
            <a:endCxn id="203" idx="0"/>
          </p:cNvCxnSpPr>
          <p:nvPr/>
        </p:nvCxnSpPr>
        <p:spPr>
          <a:xfrm>
            <a:off x="34025092" y="6708969"/>
            <a:ext cx="2048931" cy="50496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TextBox 426"/>
          <p:cNvSpPr txBox="1"/>
          <p:nvPr/>
        </p:nvSpPr>
        <p:spPr>
          <a:xfrm>
            <a:off x="8100890" y="3471786"/>
            <a:ext cx="12527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Case </a:t>
            </a:r>
            <a:r>
              <a:rPr lang="en-US" altLang="ko-KR" sz="1500" dirty="0" err="1" smtClean="0"/>
              <a:t>aVal</a:t>
            </a:r>
            <a:r>
              <a:rPr lang="en-US" altLang="ko-KR" sz="1500" dirty="0" smtClean="0"/>
              <a:t> of</a:t>
            </a:r>
            <a:endParaRPr lang="ko-KR" altLang="en-US" sz="1500" dirty="0"/>
          </a:p>
        </p:txBody>
      </p:sp>
      <p:sp>
        <p:nvSpPr>
          <p:cNvPr id="428" name="TextBox 427"/>
          <p:cNvSpPr txBox="1"/>
          <p:nvPr/>
        </p:nvSpPr>
        <p:spPr>
          <a:xfrm>
            <a:off x="14744624" y="14258924"/>
            <a:ext cx="16469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If (</a:t>
            </a:r>
            <a:r>
              <a:rPr lang="en-US" altLang="ko-KR" sz="1500" dirty="0" err="1" smtClean="0"/>
              <a:t>Oflag</a:t>
            </a:r>
            <a:r>
              <a:rPr lang="en-US" altLang="ko-KR" sz="1500" dirty="0" smtClean="0"/>
              <a:t> = False)</a:t>
            </a:r>
            <a:endParaRPr lang="ko-KR" altLang="en-US" sz="1500" dirty="0"/>
          </a:p>
        </p:txBody>
      </p:sp>
      <p:sp>
        <p:nvSpPr>
          <p:cNvPr id="429" name="TextBox 428"/>
          <p:cNvSpPr txBox="1"/>
          <p:nvPr/>
        </p:nvSpPr>
        <p:spPr>
          <a:xfrm>
            <a:off x="14958938" y="16544940"/>
            <a:ext cx="14089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If(Flag = True)</a:t>
            </a:r>
            <a:endParaRPr lang="ko-KR" altLang="en-US" sz="1500" dirty="0" smtClean="0"/>
          </a:p>
          <a:p>
            <a:endParaRPr lang="ko-KR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212</Words>
  <Application>Microsoft Office PowerPoint</Application>
  <PresentationFormat>사용자 지정</PresentationFormat>
  <Paragraphs>84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101</cp:revision>
  <dcterms:created xsi:type="dcterms:W3CDTF">2019-01-15T08:55:09Z</dcterms:created>
  <dcterms:modified xsi:type="dcterms:W3CDTF">2019-01-16T23:38:18Z</dcterms:modified>
</cp:coreProperties>
</file>