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601575" cy="6858000"/>
  <p:notesSz cx="6858000" cy="9144000"/>
  <p:defaultTextStyle>
    <a:defPPr>
      <a:defRPr lang="ko-KR"/>
    </a:defPPr>
    <a:lvl1pPr marL="0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111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0223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5334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0445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5556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0667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55779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0890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109" d="100"/>
          <a:sy n="109" d="100"/>
        </p:scale>
        <p:origin x="-450" y="-90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5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5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0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5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0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5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2" y="274640"/>
            <a:ext cx="283535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274640"/>
            <a:ext cx="829603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8" y="4406902"/>
            <a:ext cx="10711339" cy="136207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8" y="2906715"/>
            <a:ext cx="10711339" cy="150018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51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02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953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04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55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06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5577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08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79" y="1600202"/>
            <a:ext cx="5565696" cy="45259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0" y="1600202"/>
            <a:ext cx="5565696" cy="45259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80" y="1535114"/>
            <a:ext cx="5567884" cy="63976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111" indent="0">
              <a:buNone/>
              <a:defRPr sz="2500" b="1"/>
            </a:lvl2pPr>
            <a:lvl3pPr marL="1130223" indent="0">
              <a:buNone/>
              <a:defRPr sz="2200" b="1"/>
            </a:lvl3pPr>
            <a:lvl4pPr marL="1695334" indent="0">
              <a:buNone/>
              <a:defRPr sz="1900" b="1"/>
            </a:lvl4pPr>
            <a:lvl5pPr marL="2260445" indent="0">
              <a:buNone/>
              <a:defRPr sz="1900" b="1"/>
            </a:lvl5pPr>
            <a:lvl6pPr marL="2825556" indent="0">
              <a:buNone/>
              <a:defRPr sz="1900" b="1"/>
            </a:lvl6pPr>
            <a:lvl7pPr marL="3390667" indent="0">
              <a:buNone/>
              <a:defRPr sz="1900" b="1"/>
            </a:lvl7pPr>
            <a:lvl8pPr marL="3955779" indent="0">
              <a:buNone/>
              <a:defRPr sz="1900" b="1"/>
            </a:lvl8pPr>
            <a:lvl9pPr marL="452089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80" y="2174875"/>
            <a:ext cx="5567884" cy="395128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26" y="1535114"/>
            <a:ext cx="5570072" cy="63976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111" indent="0">
              <a:buNone/>
              <a:defRPr sz="2500" b="1"/>
            </a:lvl2pPr>
            <a:lvl3pPr marL="1130223" indent="0">
              <a:buNone/>
              <a:defRPr sz="2200" b="1"/>
            </a:lvl3pPr>
            <a:lvl4pPr marL="1695334" indent="0">
              <a:buNone/>
              <a:defRPr sz="1900" b="1"/>
            </a:lvl4pPr>
            <a:lvl5pPr marL="2260445" indent="0">
              <a:buNone/>
              <a:defRPr sz="1900" b="1"/>
            </a:lvl5pPr>
            <a:lvl6pPr marL="2825556" indent="0">
              <a:buNone/>
              <a:defRPr sz="1900" b="1"/>
            </a:lvl6pPr>
            <a:lvl7pPr marL="3390667" indent="0">
              <a:buNone/>
              <a:defRPr sz="1900" b="1"/>
            </a:lvl7pPr>
            <a:lvl8pPr marL="3955779" indent="0">
              <a:buNone/>
              <a:defRPr sz="1900" b="1"/>
            </a:lvl8pPr>
            <a:lvl9pPr marL="452089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2" cy="395128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2" cy="116205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7" y="273052"/>
            <a:ext cx="7044630" cy="585311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80" y="1435102"/>
            <a:ext cx="4145832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65111" indent="0">
              <a:buNone/>
              <a:defRPr sz="1500"/>
            </a:lvl2pPr>
            <a:lvl3pPr marL="1130223" indent="0">
              <a:buNone/>
              <a:defRPr sz="1300"/>
            </a:lvl3pPr>
            <a:lvl4pPr marL="1695334" indent="0">
              <a:buNone/>
              <a:defRPr sz="1100"/>
            </a:lvl4pPr>
            <a:lvl5pPr marL="2260445" indent="0">
              <a:buNone/>
              <a:defRPr sz="1100"/>
            </a:lvl5pPr>
            <a:lvl6pPr marL="2825556" indent="0">
              <a:buNone/>
              <a:defRPr sz="1100"/>
            </a:lvl6pPr>
            <a:lvl7pPr marL="3390667" indent="0">
              <a:buNone/>
              <a:defRPr sz="1100"/>
            </a:lvl7pPr>
            <a:lvl8pPr marL="3955779" indent="0">
              <a:buNone/>
              <a:defRPr sz="1100"/>
            </a:lvl8pPr>
            <a:lvl9pPr marL="452089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996" y="4800601"/>
            <a:ext cx="7560945" cy="566738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996" y="612775"/>
            <a:ext cx="7560945" cy="4114800"/>
          </a:xfrm>
        </p:spPr>
        <p:txBody>
          <a:bodyPr/>
          <a:lstStyle>
            <a:lvl1pPr marL="0" indent="0">
              <a:buNone/>
              <a:defRPr sz="4000"/>
            </a:lvl1pPr>
            <a:lvl2pPr marL="565111" indent="0">
              <a:buNone/>
              <a:defRPr sz="3400"/>
            </a:lvl2pPr>
            <a:lvl3pPr marL="1130223" indent="0">
              <a:buNone/>
              <a:defRPr sz="3000"/>
            </a:lvl3pPr>
            <a:lvl4pPr marL="1695334" indent="0">
              <a:buNone/>
              <a:defRPr sz="2500"/>
            </a:lvl4pPr>
            <a:lvl5pPr marL="2260445" indent="0">
              <a:buNone/>
              <a:defRPr sz="2500"/>
            </a:lvl5pPr>
            <a:lvl6pPr marL="2825556" indent="0">
              <a:buNone/>
              <a:defRPr sz="2500"/>
            </a:lvl6pPr>
            <a:lvl7pPr marL="3390667" indent="0">
              <a:buNone/>
              <a:defRPr sz="2500"/>
            </a:lvl7pPr>
            <a:lvl8pPr marL="3955779" indent="0">
              <a:buNone/>
              <a:defRPr sz="2500"/>
            </a:lvl8pPr>
            <a:lvl9pPr marL="4520890" indent="0">
              <a:buNone/>
              <a:defRPr sz="2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996" y="5367339"/>
            <a:ext cx="7560945" cy="804862"/>
          </a:xfrm>
        </p:spPr>
        <p:txBody>
          <a:bodyPr/>
          <a:lstStyle>
            <a:lvl1pPr marL="0" indent="0">
              <a:buNone/>
              <a:defRPr sz="1700"/>
            </a:lvl1pPr>
            <a:lvl2pPr marL="565111" indent="0">
              <a:buNone/>
              <a:defRPr sz="1500"/>
            </a:lvl2pPr>
            <a:lvl3pPr marL="1130223" indent="0">
              <a:buNone/>
              <a:defRPr sz="1300"/>
            </a:lvl3pPr>
            <a:lvl4pPr marL="1695334" indent="0">
              <a:buNone/>
              <a:defRPr sz="1100"/>
            </a:lvl4pPr>
            <a:lvl5pPr marL="2260445" indent="0">
              <a:buNone/>
              <a:defRPr sz="1100"/>
            </a:lvl5pPr>
            <a:lvl6pPr marL="2825556" indent="0">
              <a:buNone/>
              <a:defRPr sz="1100"/>
            </a:lvl6pPr>
            <a:lvl7pPr marL="3390667" indent="0">
              <a:buNone/>
              <a:defRPr sz="1100"/>
            </a:lvl7pPr>
            <a:lvl8pPr marL="3955779" indent="0">
              <a:buNone/>
              <a:defRPr sz="1100"/>
            </a:lvl8pPr>
            <a:lvl9pPr marL="452089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113022" tIns="56511" rIns="113022" bIns="565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600202"/>
            <a:ext cx="11341418" cy="4525963"/>
          </a:xfrm>
          <a:prstGeom prst="rect">
            <a:avLst/>
          </a:prstGeom>
        </p:spPr>
        <p:txBody>
          <a:bodyPr vert="horz" lIns="113022" tIns="56511" rIns="113022" bIns="565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6356352"/>
            <a:ext cx="2940368" cy="365125"/>
          </a:xfrm>
          <a:prstGeom prst="rect">
            <a:avLst/>
          </a:prstGeom>
        </p:spPr>
        <p:txBody>
          <a:bodyPr vert="horz" lIns="113022" tIns="56511" rIns="113022" bIns="5651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7E35-94EF-471C-9902-37EBF3A03C9B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38" y="6356352"/>
            <a:ext cx="3990499" cy="365125"/>
          </a:xfrm>
          <a:prstGeom prst="rect">
            <a:avLst/>
          </a:prstGeom>
        </p:spPr>
        <p:txBody>
          <a:bodyPr vert="horz" lIns="113022" tIns="56511" rIns="113022" bIns="5651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6356352"/>
            <a:ext cx="2940368" cy="365125"/>
          </a:xfrm>
          <a:prstGeom prst="rect">
            <a:avLst/>
          </a:prstGeom>
        </p:spPr>
        <p:txBody>
          <a:bodyPr vert="horz" lIns="113022" tIns="56511" rIns="113022" bIns="5651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0223" rtl="0" eaLnBrk="1" latinLnBrk="1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34" indent="-423834" algn="l" defTabSz="1130223" rtl="0" eaLnBrk="1" latinLnBrk="1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8306" indent="-353195" algn="l" defTabSz="1130223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12778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7889" indent="-282555" algn="l" defTabSz="1130223" rtl="0" eaLnBrk="1" latinLnBrk="1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3001" indent="-282555" algn="l" defTabSz="1130223" rtl="0" eaLnBrk="1" latinLnBrk="1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8112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3224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38335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3445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11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0223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334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0445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5556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667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5779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0890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0800000" flipV="1">
            <a:off x="2943201" y="116632"/>
            <a:ext cx="940625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01315" y="116632"/>
            <a:ext cx="204814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err="1" smtClean="0"/>
              <a:t>InData</a:t>
            </a:r>
            <a:r>
              <a:rPr lang="en-US" altLang="ko-KR" sz="1200" b="1" dirty="0" smtClean="0"/>
              <a:t> : String :=‘0’</a:t>
            </a:r>
          </a:p>
          <a:p>
            <a:r>
              <a:rPr lang="en-US" altLang="ko-KR" sz="1200" b="1" dirty="0" err="1" smtClean="0"/>
              <a:t>ResultData</a:t>
            </a:r>
            <a:r>
              <a:rPr lang="en-US" altLang="ko-KR" sz="1200" b="1" dirty="0" smtClean="0"/>
              <a:t> : String :=null;</a:t>
            </a:r>
          </a:p>
          <a:p>
            <a:r>
              <a:rPr lang="en-US" altLang="ko-KR" sz="1200" b="1" dirty="0" smtClean="0"/>
              <a:t>Operator : Char :=null;</a:t>
            </a:r>
          </a:p>
          <a:p>
            <a:r>
              <a:rPr lang="en-US" altLang="ko-KR" sz="1200" b="1" dirty="0" err="1" smtClean="0"/>
              <a:t>OFlag</a:t>
            </a:r>
            <a:r>
              <a:rPr lang="en-US" altLang="ko-KR" sz="1200" b="1" dirty="0" smtClean="0"/>
              <a:t> : Boolean :=False </a:t>
            </a:r>
          </a:p>
          <a:p>
            <a:r>
              <a:rPr lang="en-US" altLang="ko-KR" sz="1200" b="1" dirty="0" err="1" smtClean="0"/>
              <a:t>Rflag</a:t>
            </a:r>
            <a:r>
              <a:rPr lang="en-US" altLang="ko-KR" sz="1200" b="1" dirty="0" smtClean="0"/>
              <a:t> : Boolean :=False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43201" y="1857364"/>
            <a:ext cx="93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aVal</a:t>
            </a:r>
            <a:r>
              <a:rPr lang="en-US" altLang="ko-KR" sz="1200" dirty="0" smtClean="0"/>
              <a:t> : Char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28689" y="4580761"/>
            <a:ext cx="11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aData</a:t>
            </a:r>
            <a:r>
              <a:rPr lang="en-US" altLang="ko-KR" sz="1200" dirty="0" smtClean="0"/>
              <a:t> : String</a:t>
            </a:r>
            <a:endParaRPr lang="ko-KR" altLang="en-US" sz="1200" dirty="0"/>
          </a:p>
        </p:txBody>
      </p:sp>
      <p:cxnSp>
        <p:nvCxnSpPr>
          <p:cNvPr id="26" name="꺾인 연결선 25"/>
          <p:cNvCxnSpPr>
            <a:stCxn id="10" idx="2"/>
            <a:endCxn id="14" idx="2"/>
          </p:cNvCxnSpPr>
          <p:nvPr/>
        </p:nvCxnSpPr>
        <p:spPr>
          <a:xfrm rot="5400000">
            <a:off x="5501801" y="2384977"/>
            <a:ext cx="12700" cy="799270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1"/>
            <a:endCxn id="11" idx="3"/>
          </p:cNvCxnSpPr>
          <p:nvPr/>
        </p:nvCxnSpPr>
        <p:spPr>
          <a:xfrm flipV="1">
            <a:off x="2800325" y="1035827"/>
            <a:ext cx="627498" cy="7729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2" idx="3"/>
            <a:endCxn id="14" idx="1"/>
          </p:cNvCxnSpPr>
          <p:nvPr/>
        </p:nvCxnSpPr>
        <p:spPr>
          <a:xfrm rot="10800000" flipV="1">
            <a:off x="2443135" y="4401108"/>
            <a:ext cx="714598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9431" y="2071678"/>
            <a:ext cx="93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aVal</a:t>
            </a:r>
            <a:r>
              <a:rPr lang="en-US" altLang="ko-KR" sz="1200" dirty="0" smtClean="0"/>
              <a:t> : Char</a:t>
            </a:r>
            <a:endParaRPr lang="ko-KR" altLang="en-US" sz="12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567765" y="3429000"/>
            <a:ext cx="1875370" cy="2952328"/>
            <a:chOff x="612155" y="3429000"/>
            <a:chExt cx="2448272" cy="2952328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612155" y="3429000"/>
              <a:ext cx="2448272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rot="10800000" flipV="1">
              <a:off x="612155" y="3429000"/>
              <a:ext cx="244827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OUTPUT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12155" y="332656"/>
            <a:ext cx="2188170" cy="2952328"/>
            <a:chOff x="612155" y="332656"/>
            <a:chExt cx="2376264" cy="2952328"/>
          </a:xfrm>
        </p:grpSpPr>
        <p:grpSp>
          <p:nvGrpSpPr>
            <p:cNvPr id="54" name="그룹 53"/>
            <p:cNvGrpSpPr/>
            <p:nvPr/>
          </p:nvGrpSpPr>
          <p:grpSpPr>
            <a:xfrm>
              <a:off x="612155" y="332656"/>
              <a:ext cx="2376264" cy="2952328"/>
              <a:chOff x="612155" y="332656"/>
              <a:chExt cx="2376264" cy="2520280"/>
            </a:xfrm>
          </p:grpSpPr>
          <p:sp>
            <p:nvSpPr>
              <p:cNvPr id="15" name="직사각형 14"/>
              <p:cNvSpPr/>
              <p:nvPr/>
            </p:nvSpPr>
            <p:spPr>
              <a:xfrm rot="10800000" flipV="1">
                <a:off x="612155" y="332656"/>
                <a:ext cx="2376264" cy="25202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 flipV="1">
                <a:off x="612155" y="332656"/>
                <a:ext cx="2376264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Input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28179" y="980728"/>
              <a:ext cx="1872208" cy="2160240"/>
              <a:chOff x="828179" y="980728"/>
              <a:chExt cx="1872208" cy="2160240"/>
            </a:xfrm>
          </p:grpSpPr>
          <p:sp>
            <p:nvSpPr>
              <p:cNvPr id="60" name="직사각형 59"/>
              <p:cNvSpPr/>
              <p:nvPr/>
            </p:nvSpPr>
            <p:spPr>
              <a:xfrm rot="10800000" flipV="1">
                <a:off x="828179" y="980728"/>
                <a:ext cx="1872208" cy="21602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10800000" flipV="1">
                <a:off x="972195" y="1052736"/>
                <a:ext cx="1584176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ResultPan.Caption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 flipV="1">
                <a:off x="972193" y="1484784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 rot="10800000" flipV="1">
                <a:off x="1404243" y="1484784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10800000" flipV="1">
                <a:off x="1836291" y="1484784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0800000" flipV="1">
                <a:off x="2268339" y="1484784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 flipV="1">
                <a:off x="972193" y="1916832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10800000" flipV="1">
                <a:off x="1404243" y="1916832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 rot="10800000" flipV="1">
                <a:off x="1836291" y="1916832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0800000" flipV="1">
                <a:off x="2268339" y="1916832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10800000" flipV="1">
                <a:off x="972193" y="2348880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 flipV="1">
                <a:off x="1404243" y="2348880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 rot="10800000" flipV="1">
                <a:off x="1836291" y="2348880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10800000" flipV="1">
                <a:off x="2268339" y="2348880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*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0800000" flipV="1">
                <a:off x="972193" y="2780928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10800000" flipV="1">
                <a:off x="1404243" y="2780928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 flipV="1">
                <a:off x="1836291" y="2780928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=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 rot="10800000" flipV="1">
                <a:off x="2268339" y="2780928"/>
                <a:ext cx="288033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4" name="직선 화살표 연결선 83"/>
          <p:cNvCxnSpPr/>
          <p:nvPr/>
        </p:nvCxnSpPr>
        <p:spPr>
          <a:xfrm>
            <a:off x="2443135" y="5286388"/>
            <a:ext cx="5000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61695" y="15716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100" name="Shape 99"/>
          <p:cNvCxnSpPr>
            <a:stCxn id="91" idx="3"/>
            <a:endCxn id="16" idx="0"/>
          </p:cNvCxnSpPr>
          <p:nvPr/>
        </p:nvCxnSpPr>
        <p:spPr>
          <a:xfrm flipV="1">
            <a:off x="5660070" y="785794"/>
            <a:ext cx="3838084" cy="476316"/>
          </a:xfrm>
          <a:prstGeom prst="bentConnector4">
            <a:avLst>
              <a:gd name="adj1" fmla="val 15792"/>
              <a:gd name="adj2" fmla="val 147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4923" y="548680"/>
            <a:ext cx="93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aVal</a:t>
            </a:r>
            <a:r>
              <a:rPr lang="en-US" altLang="ko-KR" sz="1200" dirty="0" smtClean="0"/>
              <a:t> : Char</a:t>
            </a:r>
            <a:endParaRPr lang="ko-KR" altLang="en-US" sz="12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3427822" y="214290"/>
            <a:ext cx="2944403" cy="1643074"/>
            <a:chOff x="4068539" y="428604"/>
            <a:chExt cx="2944403" cy="1656184"/>
          </a:xfrm>
        </p:grpSpPr>
        <p:sp>
          <p:nvSpPr>
            <p:cNvPr id="91" name="순서도: 판단 90"/>
            <p:cNvSpPr/>
            <p:nvPr/>
          </p:nvSpPr>
          <p:spPr>
            <a:xfrm>
              <a:off x="4860627" y="1052736"/>
              <a:ext cx="1440160" cy="86409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aVal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=‘0..9’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068539" y="428604"/>
              <a:ext cx="2944403" cy="1656184"/>
              <a:chOff x="4926749" y="1484784"/>
              <a:chExt cx="2185953" cy="1656184"/>
            </a:xfrm>
          </p:grpSpPr>
          <p:sp>
            <p:nvSpPr>
              <p:cNvPr id="11" name="직사각형 10"/>
              <p:cNvSpPr/>
              <p:nvPr/>
            </p:nvSpPr>
            <p:spPr>
              <a:xfrm rot="10800000" flipV="1">
                <a:off x="4926750" y="1484784"/>
                <a:ext cx="2185952" cy="16561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0800000" flipV="1">
                <a:off x="4926749" y="1484784"/>
                <a:ext cx="2185951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Input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36091" y="1196752"/>
            <a:ext cx="48090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err="1" smtClean="0"/>
              <a:t>TButton</a:t>
            </a:r>
            <a:endParaRPr lang="ko-KR" altLang="en-US" sz="1050" dirty="0"/>
          </a:p>
        </p:txBody>
      </p:sp>
      <p:cxnSp>
        <p:nvCxnSpPr>
          <p:cNvPr id="120" name="꺾인 연결선 119"/>
          <p:cNvCxnSpPr>
            <a:stCxn id="115" idx="3"/>
            <a:endCxn id="62" idx="3"/>
          </p:cNvCxnSpPr>
          <p:nvPr/>
        </p:nvCxnSpPr>
        <p:spPr>
          <a:xfrm>
            <a:off x="516992" y="1277544"/>
            <a:ext cx="426703" cy="351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157515" y="2419989"/>
            <a:ext cx="3571900" cy="3961339"/>
            <a:chOff x="4926582" y="3356567"/>
            <a:chExt cx="2748243" cy="1872633"/>
          </a:xfrm>
        </p:grpSpPr>
        <p:sp>
          <p:nvSpPr>
            <p:cNvPr id="12" name="직사각형 11"/>
            <p:cNvSpPr/>
            <p:nvPr/>
          </p:nvSpPr>
          <p:spPr>
            <a:xfrm rot="10800000" flipV="1">
              <a:off x="4926750" y="3356992"/>
              <a:ext cx="2748075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4926582" y="3356567"/>
              <a:ext cx="2748076" cy="144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MadeInput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872292" y="785794"/>
            <a:ext cx="5251725" cy="5595534"/>
            <a:chOff x="7949632" y="2564904"/>
            <a:chExt cx="3022883" cy="1944216"/>
          </a:xfrm>
        </p:grpSpPr>
        <p:sp>
          <p:nvSpPr>
            <p:cNvPr id="10" name="직사각형 9"/>
            <p:cNvSpPr/>
            <p:nvPr/>
          </p:nvSpPr>
          <p:spPr>
            <a:xfrm rot="10800000" flipV="1">
              <a:off x="7949632" y="2564904"/>
              <a:ext cx="3022882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7949633" y="2564904"/>
              <a:ext cx="3022882" cy="99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MadeResult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5" name="순서도: 판단 104"/>
          <p:cNvSpPr/>
          <p:nvPr/>
        </p:nvSpPr>
        <p:spPr>
          <a:xfrm>
            <a:off x="8693753" y="1735970"/>
            <a:ext cx="1785950" cy="3571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OFlag</a:t>
            </a:r>
            <a:r>
              <a:rPr lang="en-US" altLang="ko-KR" sz="1000" dirty="0" smtClean="0">
                <a:solidFill>
                  <a:schemeClr val="tx1"/>
                </a:solidFill>
              </a:rPr>
              <a:t>=True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9703177" y="3446756"/>
            <a:ext cx="2428892" cy="357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Operate(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 ,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, Operator)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 rot="10800000" flipV="1">
            <a:off x="10587067" y="2464381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Opearator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순서도: 판단 112"/>
          <p:cNvSpPr/>
          <p:nvPr/>
        </p:nvSpPr>
        <p:spPr>
          <a:xfrm>
            <a:off x="8693753" y="1253246"/>
            <a:ext cx="1785950" cy="3571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r>
              <a:rPr lang="en-US" altLang="ko-KR" sz="1000" dirty="0" smtClean="0">
                <a:solidFill>
                  <a:schemeClr val="tx1"/>
                </a:solidFill>
              </a:rPr>
              <a:t>&lt;&gt;‘C’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 rot="10800000" flipV="1">
            <a:off x="10587067" y="1538999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변수 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44191" y="12173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086869" y="157852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3" name="순서도: 판단 122"/>
          <p:cNvSpPr/>
          <p:nvPr/>
        </p:nvSpPr>
        <p:spPr>
          <a:xfrm>
            <a:off x="8720801" y="3049064"/>
            <a:ext cx="1729306" cy="4057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301315" y="302700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426929" y="303990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0276669" y="189689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9229745" y="205392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10136493" y="4464643"/>
            <a:ext cx="15576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Operator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 rot="10800000" flipV="1">
            <a:off x="8443927" y="4929197"/>
            <a:ext cx="156574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Rflag</a:t>
            </a:r>
            <a:r>
              <a:rPr lang="en-US" altLang="ko-KR" sz="1000" dirty="0" smtClean="0">
                <a:solidFill>
                  <a:schemeClr val="tx1"/>
                </a:solidFill>
              </a:rPr>
              <a:t>=True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순서도: 판단 162"/>
          <p:cNvSpPr/>
          <p:nvPr/>
        </p:nvSpPr>
        <p:spPr>
          <a:xfrm>
            <a:off x="10015563" y="3929066"/>
            <a:ext cx="1785950" cy="3571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‘=‘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719277" y="389314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548937" y="420954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66" name="직사각형 165"/>
          <p:cNvSpPr/>
          <p:nvPr/>
        </p:nvSpPr>
        <p:spPr>
          <a:xfrm rot="10800000" flipV="1">
            <a:off x="8194101" y="5857892"/>
            <a:ext cx="206581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aData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 rot="10800000" flipV="1">
            <a:off x="7586671" y="4572007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Opearator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 rot="10800000" flipV="1">
            <a:off x="7586671" y="342900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 rot="10800000" flipV="1">
            <a:off x="10140683" y="4929198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12501" y="432578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86" name="순서도: 판단 185"/>
          <p:cNvSpPr/>
          <p:nvPr/>
        </p:nvSpPr>
        <p:spPr>
          <a:xfrm>
            <a:off x="3943333" y="4357694"/>
            <a:ext cx="1785950" cy="3571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= ‘0’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 rot="10800000" flipV="1">
            <a:off x="5514969" y="4857759"/>
            <a:ext cx="114300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655641" y="428625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89" name="순서도: 판단 188"/>
          <p:cNvSpPr/>
          <p:nvPr/>
        </p:nvSpPr>
        <p:spPr>
          <a:xfrm>
            <a:off x="3941567" y="3857628"/>
            <a:ext cx="1785950" cy="3571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OFlag</a:t>
            </a:r>
            <a:r>
              <a:rPr lang="en-US" altLang="ko-KR" sz="1000" dirty="0" smtClean="0">
                <a:solidFill>
                  <a:schemeClr val="tx1"/>
                </a:solidFill>
              </a:rPr>
              <a:t>=False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487987" y="418291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584203" y="30003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192" name="Shape 191"/>
          <p:cNvCxnSpPr>
            <a:stCxn id="186" idx="3"/>
            <a:endCxn id="187" idx="0"/>
          </p:cNvCxnSpPr>
          <p:nvPr/>
        </p:nvCxnSpPr>
        <p:spPr>
          <a:xfrm>
            <a:off x="5729283" y="4536289"/>
            <a:ext cx="357190" cy="321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189" idx="2"/>
            <a:endCxn id="186" idx="0"/>
          </p:cNvCxnSpPr>
          <p:nvPr/>
        </p:nvCxnSpPr>
        <p:spPr>
          <a:xfrm rot="16200000" flipH="1">
            <a:off x="4763987" y="4285373"/>
            <a:ext cx="142876" cy="1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hape 194"/>
          <p:cNvCxnSpPr>
            <a:stCxn id="189" idx="3"/>
            <a:endCxn id="187" idx="0"/>
          </p:cNvCxnSpPr>
          <p:nvPr/>
        </p:nvCxnSpPr>
        <p:spPr>
          <a:xfrm>
            <a:off x="5727517" y="4036223"/>
            <a:ext cx="358956" cy="8215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 rot="10800000" flipV="1">
            <a:off x="4155444" y="5500701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aData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 rot="10800000" flipV="1">
            <a:off x="4155444" y="6000767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OFlag</a:t>
            </a:r>
            <a:r>
              <a:rPr lang="en-US" altLang="ko-KR" sz="1000" dirty="0" smtClean="0">
                <a:solidFill>
                  <a:schemeClr val="tx1"/>
                </a:solidFill>
              </a:rPr>
              <a:t>=False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 rot="10800000" flipV="1">
            <a:off x="3228954" y="4857759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InData+aVal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3" name="Shape 202"/>
          <p:cNvCxnSpPr>
            <a:stCxn id="186" idx="1"/>
            <a:endCxn id="201" idx="0"/>
          </p:cNvCxnSpPr>
          <p:nvPr/>
        </p:nvCxnSpPr>
        <p:spPr>
          <a:xfrm rot="10800000" flipV="1">
            <a:off x="3907615" y="4536289"/>
            <a:ext cx="35718" cy="321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hape 204"/>
          <p:cNvCxnSpPr>
            <a:stCxn id="163" idx="1"/>
            <a:endCxn id="160" idx="0"/>
          </p:cNvCxnSpPr>
          <p:nvPr/>
        </p:nvCxnSpPr>
        <p:spPr>
          <a:xfrm rot="10800000" flipV="1">
            <a:off x="9226801" y="4107661"/>
            <a:ext cx="788762" cy="8215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 rot="10800000" flipV="1">
            <a:off x="8443927" y="5429264"/>
            <a:ext cx="156574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OFlag</a:t>
            </a:r>
            <a:r>
              <a:rPr lang="en-US" altLang="ko-KR" sz="1000" dirty="0" smtClean="0">
                <a:solidFill>
                  <a:schemeClr val="tx1"/>
                </a:solidFill>
              </a:rPr>
              <a:t>=True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0" name="순서도: 판단 209"/>
          <p:cNvSpPr/>
          <p:nvPr/>
        </p:nvSpPr>
        <p:spPr>
          <a:xfrm>
            <a:off x="3950445" y="3071810"/>
            <a:ext cx="1785950" cy="3571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RFlag</a:t>
            </a:r>
            <a:r>
              <a:rPr lang="en-US" altLang="ko-KR" sz="1000" dirty="0" smtClean="0">
                <a:solidFill>
                  <a:schemeClr val="tx1"/>
                </a:solidFill>
              </a:rPr>
              <a:t>=False</a:t>
            </a:r>
          </a:p>
        </p:txBody>
      </p:sp>
      <p:sp>
        <p:nvSpPr>
          <p:cNvPr id="213" name="직사각형 212"/>
          <p:cNvSpPr/>
          <p:nvPr/>
        </p:nvSpPr>
        <p:spPr>
          <a:xfrm rot="10800000" flipV="1">
            <a:off x="5512765" y="3714752"/>
            <a:ext cx="11452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5" name="꺾인 연결선 214"/>
          <p:cNvCxnSpPr>
            <a:stCxn id="213" idx="2"/>
            <a:endCxn id="187" idx="0"/>
          </p:cNvCxnSpPr>
          <p:nvPr/>
        </p:nvCxnSpPr>
        <p:spPr>
          <a:xfrm rot="16200000" flipH="1">
            <a:off x="5621576" y="4392861"/>
            <a:ext cx="928693" cy="1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16"/>
          <p:cNvCxnSpPr>
            <a:stCxn id="210" idx="3"/>
            <a:endCxn id="284" idx="0"/>
          </p:cNvCxnSpPr>
          <p:nvPr/>
        </p:nvCxnSpPr>
        <p:spPr>
          <a:xfrm>
            <a:off x="5736395" y="3250405"/>
            <a:ext cx="348976" cy="1160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0" idx="2"/>
            <a:endCxn id="189" idx="0"/>
          </p:cNvCxnSpPr>
          <p:nvPr/>
        </p:nvCxnSpPr>
        <p:spPr>
          <a:xfrm flipH="1">
            <a:off x="4834542" y="3429000"/>
            <a:ext cx="887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4441195" y="3429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228" name="Shape 227"/>
          <p:cNvCxnSpPr>
            <a:stCxn id="123" idx="1"/>
            <a:endCxn id="177" idx="0"/>
          </p:cNvCxnSpPr>
          <p:nvPr/>
        </p:nvCxnSpPr>
        <p:spPr>
          <a:xfrm rot="10800000" flipV="1">
            <a:off x="8229613" y="3251934"/>
            <a:ext cx="491188" cy="177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179" idx="2"/>
            <a:endCxn id="207" idx="0"/>
          </p:cNvCxnSpPr>
          <p:nvPr/>
        </p:nvCxnSpPr>
        <p:spPr>
          <a:xfrm rot="5400000">
            <a:off x="9969494" y="4472257"/>
            <a:ext cx="214314" cy="1699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58" idx="2"/>
            <a:endCxn id="179" idx="0"/>
          </p:cNvCxnSpPr>
          <p:nvPr/>
        </p:nvCxnSpPr>
        <p:spPr>
          <a:xfrm>
            <a:off x="10915321" y="4750395"/>
            <a:ext cx="11180" cy="17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60" idx="2"/>
            <a:endCxn id="207" idx="0"/>
          </p:cNvCxnSpPr>
          <p:nvPr/>
        </p:nvCxnSpPr>
        <p:spPr>
          <a:xfrm>
            <a:off x="9226801" y="5214949"/>
            <a:ext cx="0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163" idx="2"/>
            <a:endCxn id="158" idx="0"/>
          </p:cNvCxnSpPr>
          <p:nvPr/>
        </p:nvCxnSpPr>
        <p:spPr>
          <a:xfrm>
            <a:off x="10908538" y="4286256"/>
            <a:ext cx="6783" cy="17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50"/>
          <p:cNvCxnSpPr>
            <a:stCxn id="113" idx="3"/>
            <a:endCxn id="116" idx="0"/>
          </p:cNvCxnSpPr>
          <p:nvPr/>
        </p:nvCxnSpPr>
        <p:spPr>
          <a:xfrm>
            <a:off x="10479703" y="1431841"/>
            <a:ext cx="750306" cy="1071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113" idx="2"/>
            <a:endCxn id="105" idx="0"/>
          </p:cNvCxnSpPr>
          <p:nvPr/>
        </p:nvCxnSpPr>
        <p:spPr>
          <a:xfrm>
            <a:off x="9586728" y="1610436"/>
            <a:ext cx="0" cy="12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105" idx="2"/>
            <a:endCxn id="123" idx="0"/>
          </p:cNvCxnSpPr>
          <p:nvPr/>
        </p:nvCxnSpPr>
        <p:spPr>
          <a:xfrm flipH="1">
            <a:off x="9585454" y="2093160"/>
            <a:ext cx="1274" cy="955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56"/>
          <p:cNvCxnSpPr>
            <a:stCxn id="105" idx="3"/>
            <a:endCxn id="145" idx="0"/>
          </p:cNvCxnSpPr>
          <p:nvPr/>
        </p:nvCxnSpPr>
        <p:spPr>
          <a:xfrm>
            <a:off x="10479703" y="1914565"/>
            <a:ext cx="750099" cy="85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110" idx="2"/>
            <a:endCxn id="163" idx="0"/>
          </p:cNvCxnSpPr>
          <p:nvPr/>
        </p:nvCxnSpPr>
        <p:spPr>
          <a:xfrm flipH="1">
            <a:off x="10908538" y="3803945"/>
            <a:ext cx="9085" cy="1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>
            <a:stCxn id="207" idx="2"/>
            <a:endCxn id="166" idx="0"/>
          </p:cNvCxnSpPr>
          <p:nvPr/>
        </p:nvCxnSpPr>
        <p:spPr>
          <a:xfrm>
            <a:off x="9226801" y="5715016"/>
            <a:ext cx="207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201" idx="2"/>
            <a:endCxn id="196" idx="0"/>
          </p:cNvCxnSpPr>
          <p:nvPr/>
        </p:nvCxnSpPr>
        <p:spPr>
          <a:xfrm rot="16200000" flipH="1">
            <a:off x="4174405" y="4876720"/>
            <a:ext cx="357190" cy="8907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87" idx="2"/>
            <a:endCxn id="196" idx="0"/>
          </p:cNvCxnSpPr>
          <p:nvPr/>
        </p:nvCxnSpPr>
        <p:spPr>
          <a:xfrm rot="5400000">
            <a:off x="5263835" y="4678063"/>
            <a:ext cx="357190" cy="12880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196" idx="2"/>
            <a:endCxn id="197" idx="0"/>
          </p:cNvCxnSpPr>
          <p:nvPr/>
        </p:nvCxnSpPr>
        <p:spPr>
          <a:xfrm>
            <a:off x="4798386" y="5786453"/>
            <a:ext cx="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stCxn id="176" idx="2"/>
            <a:endCxn id="207" idx="0"/>
          </p:cNvCxnSpPr>
          <p:nvPr/>
        </p:nvCxnSpPr>
        <p:spPr>
          <a:xfrm rot="16200000" flipH="1">
            <a:off x="8442455" y="4644917"/>
            <a:ext cx="571505" cy="997188"/>
          </a:xfrm>
          <a:prstGeom prst="bentConnector3">
            <a:avLst>
              <a:gd name="adj1" fmla="val 795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5539399" y="4000504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84" name="직사각형 283"/>
          <p:cNvSpPr/>
          <p:nvPr/>
        </p:nvSpPr>
        <p:spPr>
          <a:xfrm rot="10800000" flipV="1">
            <a:off x="5512765" y="3366440"/>
            <a:ext cx="1145212" cy="205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Rflag</a:t>
            </a:r>
            <a:r>
              <a:rPr lang="en-US" altLang="ko-KR" sz="1000" dirty="0" smtClean="0">
                <a:solidFill>
                  <a:schemeClr val="tx1"/>
                </a:solidFill>
              </a:rPr>
              <a:t>=False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84" idx="2"/>
            <a:endCxn id="213" idx="0"/>
          </p:cNvCxnSpPr>
          <p:nvPr/>
        </p:nvCxnSpPr>
        <p:spPr>
          <a:xfrm>
            <a:off x="6085371" y="3571876"/>
            <a:ext cx="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>
            <a:stCxn id="293" idx="2"/>
            <a:endCxn id="176" idx="0"/>
          </p:cNvCxnSpPr>
          <p:nvPr/>
        </p:nvCxnSpPr>
        <p:spPr>
          <a:xfrm>
            <a:off x="8228132" y="4263370"/>
            <a:ext cx="1481" cy="30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순서도: 판단 292"/>
          <p:cNvSpPr/>
          <p:nvPr/>
        </p:nvSpPr>
        <p:spPr>
          <a:xfrm>
            <a:off x="7592587" y="3857628"/>
            <a:ext cx="1271090" cy="4057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&lt;&gt; ‘=‘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8301051" y="418291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298" name="직선 화살표 연결선 297"/>
          <p:cNvCxnSpPr>
            <a:stCxn id="177" idx="2"/>
            <a:endCxn id="293" idx="0"/>
          </p:cNvCxnSpPr>
          <p:nvPr/>
        </p:nvCxnSpPr>
        <p:spPr>
          <a:xfrm flipH="1">
            <a:off x="8228132" y="3714752"/>
            <a:ext cx="148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99"/>
          <p:cNvCxnSpPr>
            <a:stCxn id="293" idx="1"/>
            <a:endCxn id="304" idx="3"/>
          </p:cNvCxnSpPr>
          <p:nvPr/>
        </p:nvCxnSpPr>
        <p:spPr>
          <a:xfrm rot="10800000" flipH="1">
            <a:off x="7592587" y="2357431"/>
            <a:ext cx="136960" cy="1703069"/>
          </a:xfrm>
          <a:prstGeom prst="bentConnector3">
            <a:avLst>
              <a:gd name="adj1" fmla="val -374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7515233" y="381323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304" name="직사각형 303"/>
          <p:cNvSpPr/>
          <p:nvPr/>
        </p:nvSpPr>
        <p:spPr>
          <a:xfrm rot="10800000" flipV="1">
            <a:off x="7729547" y="221455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Operator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5586407" y="100010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332" name="Shape 331"/>
          <p:cNvCxnSpPr>
            <a:stCxn id="304" idx="1"/>
            <a:endCxn id="123" idx="0"/>
          </p:cNvCxnSpPr>
          <p:nvPr/>
        </p:nvCxnSpPr>
        <p:spPr>
          <a:xfrm>
            <a:off x="9015431" y="2357430"/>
            <a:ext cx="570023" cy="6916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순서도: 판단 144"/>
          <p:cNvSpPr/>
          <p:nvPr/>
        </p:nvSpPr>
        <p:spPr>
          <a:xfrm>
            <a:off x="10336827" y="2000240"/>
            <a:ext cx="1785950" cy="3571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‘=‘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Shape 147"/>
          <p:cNvCxnSpPr>
            <a:stCxn id="145" idx="1"/>
            <a:endCxn id="123" idx="0"/>
          </p:cNvCxnSpPr>
          <p:nvPr/>
        </p:nvCxnSpPr>
        <p:spPr>
          <a:xfrm rot="10800000" flipV="1">
            <a:off x="9585455" y="2178834"/>
            <a:ext cx="751373" cy="8702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0196353" y="214672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1213081" y="230374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152" name="직선 화살표 연결선 151"/>
          <p:cNvCxnSpPr>
            <a:stCxn id="145" idx="2"/>
            <a:endCxn id="111" idx="0"/>
          </p:cNvCxnSpPr>
          <p:nvPr/>
        </p:nvCxnSpPr>
        <p:spPr>
          <a:xfrm>
            <a:off x="11229802" y="2357430"/>
            <a:ext cx="207" cy="106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91" idx="2"/>
            <a:endCxn id="17" idx="0"/>
          </p:cNvCxnSpPr>
          <p:nvPr/>
        </p:nvCxnSpPr>
        <p:spPr>
          <a:xfrm>
            <a:off x="4939990" y="1690738"/>
            <a:ext cx="3366" cy="72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 rot="10800000" flipV="1">
            <a:off x="10587067" y="2857496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RFlag</a:t>
            </a:r>
            <a:r>
              <a:rPr lang="en-US" altLang="ko-KR" sz="1000" dirty="0" smtClean="0">
                <a:solidFill>
                  <a:schemeClr val="tx1"/>
                </a:solidFill>
              </a:rPr>
              <a:t> = False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/>
          <p:cNvCxnSpPr>
            <a:stCxn id="111" idx="2"/>
            <a:endCxn id="181" idx="0"/>
          </p:cNvCxnSpPr>
          <p:nvPr/>
        </p:nvCxnSpPr>
        <p:spPr>
          <a:xfrm>
            <a:off x="11230009" y="2750133"/>
            <a:ext cx="0" cy="10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192"/>
          <p:cNvCxnSpPr>
            <a:stCxn id="123" idx="3"/>
            <a:endCxn id="110" idx="0"/>
          </p:cNvCxnSpPr>
          <p:nvPr/>
        </p:nvCxnSpPr>
        <p:spPr>
          <a:xfrm>
            <a:off x="10450107" y="3251935"/>
            <a:ext cx="467516" cy="1948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014375" y="857232"/>
            <a:ext cx="6000792" cy="4429156"/>
            <a:chOff x="612155" y="3429000"/>
            <a:chExt cx="2448272" cy="2952328"/>
          </a:xfrm>
        </p:grpSpPr>
        <p:sp>
          <p:nvSpPr>
            <p:cNvPr id="34" name="직사각형 33"/>
            <p:cNvSpPr/>
            <p:nvPr/>
          </p:nvSpPr>
          <p:spPr>
            <a:xfrm rot="10800000" flipV="1">
              <a:off x="612155" y="3429000"/>
              <a:ext cx="2448272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612155" y="3429002"/>
              <a:ext cx="2448272" cy="3333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Calculate(aVal1,aVal2 : String;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aOper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Char;Var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aLeft,aRight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Integer );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086341" y="4000504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300391" y="218264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57383" y="254561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7" name="순서도: 판단 46"/>
          <p:cNvSpPr/>
          <p:nvPr/>
        </p:nvSpPr>
        <p:spPr>
          <a:xfrm>
            <a:off x="1683444" y="2195370"/>
            <a:ext cx="1785950" cy="4286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aOper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‘+’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3729019" y="2268574"/>
            <a:ext cx="1571636" cy="277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:=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aLeft+aRight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1800193" y="1428736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aLeft</a:t>
            </a:r>
            <a:r>
              <a:rPr lang="en-US" altLang="ko-KR" sz="1000" dirty="0" smtClean="0">
                <a:solidFill>
                  <a:schemeClr val="tx1"/>
                </a:solidFill>
              </a:rPr>
              <a:t> =(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</a:rPr>
              <a:t>)aVal1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1800193" y="1812053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aRight</a:t>
            </a:r>
            <a:r>
              <a:rPr lang="en-US" altLang="ko-KR" sz="1000" dirty="0" smtClean="0">
                <a:solidFill>
                  <a:schemeClr val="tx1"/>
                </a:solidFill>
              </a:rPr>
              <a:t> =(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</a:rPr>
              <a:t>)aVal2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0391" y="28709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57383" y="3207743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65" name="순서도: 판단 64"/>
          <p:cNvSpPr/>
          <p:nvPr/>
        </p:nvSpPr>
        <p:spPr>
          <a:xfrm>
            <a:off x="1683444" y="2857496"/>
            <a:ext cx="1785950" cy="4286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aOper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‘-’</a:t>
            </a: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3729019" y="2939409"/>
            <a:ext cx="1571636" cy="277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:=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aLeft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00391" y="35051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7383" y="385068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69" name="순서도: 판단 68"/>
          <p:cNvSpPr/>
          <p:nvPr/>
        </p:nvSpPr>
        <p:spPr>
          <a:xfrm>
            <a:off x="1683444" y="3500438"/>
            <a:ext cx="1785950" cy="4286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aOper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‘*’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3729019" y="3573642"/>
            <a:ext cx="1571636" cy="277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:=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aLeft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00391" y="415678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73" name="순서도: 판단 72"/>
          <p:cNvSpPr/>
          <p:nvPr/>
        </p:nvSpPr>
        <p:spPr>
          <a:xfrm>
            <a:off x="1683444" y="4143380"/>
            <a:ext cx="1785950" cy="4286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aOper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‘/’</a:t>
            </a: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3774330" y="4911779"/>
            <a:ext cx="1571636" cy="277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:=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aLeft+aRight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>
            <a:stCxn id="47" idx="2"/>
            <a:endCxn id="65" idx="0"/>
          </p:cNvCxnSpPr>
          <p:nvPr/>
        </p:nvCxnSpPr>
        <p:spPr>
          <a:xfrm>
            <a:off x="2576419" y="2623998"/>
            <a:ext cx="0" cy="233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5" idx="2"/>
            <a:endCxn id="69" idx="0"/>
          </p:cNvCxnSpPr>
          <p:nvPr/>
        </p:nvCxnSpPr>
        <p:spPr>
          <a:xfrm>
            <a:off x="2576419" y="3286124"/>
            <a:ext cx="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9" idx="2"/>
            <a:endCxn id="73" idx="0"/>
          </p:cNvCxnSpPr>
          <p:nvPr/>
        </p:nvCxnSpPr>
        <p:spPr>
          <a:xfrm>
            <a:off x="2576419" y="3929066"/>
            <a:ext cx="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7" idx="3"/>
            <a:endCxn id="54" idx="3"/>
          </p:cNvCxnSpPr>
          <p:nvPr/>
        </p:nvCxnSpPr>
        <p:spPr>
          <a:xfrm flipV="1">
            <a:off x="3469394" y="2407096"/>
            <a:ext cx="259625" cy="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5" idx="3"/>
            <a:endCxn id="66" idx="3"/>
          </p:cNvCxnSpPr>
          <p:nvPr/>
        </p:nvCxnSpPr>
        <p:spPr>
          <a:xfrm>
            <a:off x="3469394" y="3071810"/>
            <a:ext cx="259625" cy="6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9" idx="3"/>
            <a:endCxn id="70" idx="3"/>
          </p:cNvCxnSpPr>
          <p:nvPr/>
        </p:nvCxnSpPr>
        <p:spPr>
          <a:xfrm flipV="1">
            <a:off x="3469394" y="3712164"/>
            <a:ext cx="259625" cy="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3" idx="3"/>
            <a:endCxn id="93" idx="1"/>
          </p:cNvCxnSpPr>
          <p:nvPr/>
        </p:nvCxnSpPr>
        <p:spPr>
          <a:xfrm>
            <a:off x="3469394" y="4357694"/>
            <a:ext cx="188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3657581" y="4143380"/>
            <a:ext cx="1785950" cy="4286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aReft</a:t>
            </a:r>
            <a:r>
              <a:rPr lang="en-US" altLang="ko-KR" sz="1000" dirty="0" smtClean="0">
                <a:solidFill>
                  <a:schemeClr val="tx1"/>
                </a:solidFill>
              </a:rPr>
              <a:t> &lt;&gt; 0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33001" y="450057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>
            <a:stCxn id="93" idx="2"/>
            <a:endCxn id="74" idx="0"/>
          </p:cNvCxnSpPr>
          <p:nvPr/>
        </p:nvCxnSpPr>
        <p:spPr>
          <a:xfrm>
            <a:off x="4550556" y="4572008"/>
            <a:ext cx="9592" cy="339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문서 101"/>
          <p:cNvSpPr/>
          <p:nvPr/>
        </p:nvSpPr>
        <p:spPr>
          <a:xfrm>
            <a:off x="5729283" y="4035340"/>
            <a:ext cx="1214446" cy="64294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  :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“0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나눌수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93" idx="3"/>
            <a:endCxn id="102" idx="1"/>
          </p:cNvCxnSpPr>
          <p:nvPr/>
        </p:nvCxnSpPr>
        <p:spPr>
          <a:xfrm flipV="1">
            <a:off x="5443531" y="4356811"/>
            <a:ext cx="285752" cy="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223</Words>
  <Application>Microsoft Office PowerPoint</Application>
  <PresentationFormat>사용자 지정</PresentationFormat>
  <Paragraphs>107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97</cp:revision>
  <dcterms:created xsi:type="dcterms:W3CDTF">2019-01-16T11:14:32Z</dcterms:created>
  <dcterms:modified xsi:type="dcterms:W3CDTF">2019-01-21T00:00:10Z</dcterms:modified>
</cp:coreProperties>
</file>