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6858000"/>
  <p:notesSz cx="6858000" cy="9144000"/>
  <p:defaultTextStyle>
    <a:defPPr>
      <a:defRPr lang="ko-KR"/>
    </a:defPPr>
    <a:lvl1pPr marL="0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111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0223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5334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0445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5556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0667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55779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0890" algn="l" defTabSz="1130223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444" autoAdjust="0"/>
  </p:normalViewPr>
  <p:slideViewPr>
    <p:cSldViewPr>
      <p:cViewPr varScale="1">
        <p:scale>
          <a:sx n="109" d="100"/>
          <a:sy n="109" d="100"/>
        </p:scale>
        <p:origin x="-498" y="-84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18" y="2130427"/>
            <a:ext cx="1071133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5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5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0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5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0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5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2" y="274640"/>
            <a:ext cx="283535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274640"/>
            <a:ext cx="829603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8" y="4406902"/>
            <a:ext cx="10711339" cy="136207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8" y="2906715"/>
            <a:ext cx="10711339" cy="150018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511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02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953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04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55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06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5577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08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79" y="1600202"/>
            <a:ext cx="5565696" cy="452596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0" y="1600202"/>
            <a:ext cx="5565696" cy="452596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80" y="1535114"/>
            <a:ext cx="5567884" cy="63976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111" indent="0">
              <a:buNone/>
              <a:defRPr sz="2500" b="1"/>
            </a:lvl2pPr>
            <a:lvl3pPr marL="1130223" indent="0">
              <a:buNone/>
              <a:defRPr sz="2200" b="1"/>
            </a:lvl3pPr>
            <a:lvl4pPr marL="1695334" indent="0">
              <a:buNone/>
              <a:defRPr sz="1900" b="1"/>
            </a:lvl4pPr>
            <a:lvl5pPr marL="2260445" indent="0">
              <a:buNone/>
              <a:defRPr sz="1900" b="1"/>
            </a:lvl5pPr>
            <a:lvl6pPr marL="2825556" indent="0">
              <a:buNone/>
              <a:defRPr sz="1900" b="1"/>
            </a:lvl6pPr>
            <a:lvl7pPr marL="3390667" indent="0">
              <a:buNone/>
              <a:defRPr sz="1900" b="1"/>
            </a:lvl7pPr>
            <a:lvl8pPr marL="3955779" indent="0">
              <a:buNone/>
              <a:defRPr sz="1900" b="1"/>
            </a:lvl8pPr>
            <a:lvl9pPr marL="4520890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80" y="2174875"/>
            <a:ext cx="5567884" cy="395128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26" y="1535114"/>
            <a:ext cx="5570072" cy="63976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111" indent="0">
              <a:buNone/>
              <a:defRPr sz="2500" b="1"/>
            </a:lvl2pPr>
            <a:lvl3pPr marL="1130223" indent="0">
              <a:buNone/>
              <a:defRPr sz="2200" b="1"/>
            </a:lvl3pPr>
            <a:lvl4pPr marL="1695334" indent="0">
              <a:buNone/>
              <a:defRPr sz="1900" b="1"/>
            </a:lvl4pPr>
            <a:lvl5pPr marL="2260445" indent="0">
              <a:buNone/>
              <a:defRPr sz="1900" b="1"/>
            </a:lvl5pPr>
            <a:lvl6pPr marL="2825556" indent="0">
              <a:buNone/>
              <a:defRPr sz="1900" b="1"/>
            </a:lvl6pPr>
            <a:lvl7pPr marL="3390667" indent="0">
              <a:buNone/>
              <a:defRPr sz="1900" b="1"/>
            </a:lvl7pPr>
            <a:lvl8pPr marL="3955779" indent="0">
              <a:buNone/>
              <a:defRPr sz="1900" b="1"/>
            </a:lvl8pPr>
            <a:lvl9pPr marL="4520890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2" cy="395128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2" cy="116205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7" y="273052"/>
            <a:ext cx="7044630" cy="585311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80" y="1435102"/>
            <a:ext cx="4145832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65111" indent="0">
              <a:buNone/>
              <a:defRPr sz="1500"/>
            </a:lvl2pPr>
            <a:lvl3pPr marL="1130223" indent="0">
              <a:buNone/>
              <a:defRPr sz="1300"/>
            </a:lvl3pPr>
            <a:lvl4pPr marL="1695334" indent="0">
              <a:buNone/>
              <a:defRPr sz="1100"/>
            </a:lvl4pPr>
            <a:lvl5pPr marL="2260445" indent="0">
              <a:buNone/>
              <a:defRPr sz="1100"/>
            </a:lvl5pPr>
            <a:lvl6pPr marL="2825556" indent="0">
              <a:buNone/>
              <a:defRPr sz="1100"/>
            </a:lvl6pPr>
            <a:lvl7pPr marL="3390667" indent="0">
              <a:buNone/>
              <a:defRPr sz="1100"/>
            </a:lvl7pPr>
            <a:lvl8pPr marL="3955779" indent="0">
              <a:buNone/>
              <a:defRPr sz="1100"/>
            </a:lvl8pPr>
            <a:lvl9pPr marL="452089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9996" y="4800601"/>
            <a:ext cx="7560945" cy="566738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69996" y="612775"/>
            <a:ext cx="7560945" cy="4114800"/>
          </a:xfrm>
        </p:spPr>
        <p:txBody>
          <a:bodyPr/>
          <a:lstStyle>
            <a:lvl1pPr marL="0" indent="0">
              <a:buNone/>
              <a:defRPr sz="4000"/>
            </a:lvl1pPr>
            <a:lvl2pPr marL="565111" indent="0">
              <a:buNone/>
              <a:defRPr sz="3400"/>
            </a:lvl2pPr>
            <a:lvl3pPr marL="1130223" indent="0">
              <a:buNone/>
              <a:defRPr sz="3000"/>
            </a:lvl3pPr>
            <a:lvl4pPr marL="1695334" indent="0">
              <a:buNone/>
              <a:defRPr sz="2500"/>
            </a:lvl4pPr>
            <a:lvl5pPr marL="2260445" indent="0">
              <a:buNone/>
              <a:defRPr sz="2500"/>
            </a:lvl5pPr>
            <a:lvl6pPr marL="2825556" indent="0">
              <a:buNone/>
              <a:defRPr sz="2500"/>
            </a:lvl6pPr>
            <a:lvl7pPr marL="3390667" indent="0">
              <a:buNone/>
              <a:defRPr sz="2500"/>
            </a:lvl7pPr>
            <a:lvl8pPr marL="3955779" indent="0">
              <a:buNone/>
              <a:defRPr sz="2500"/>
            </a:lvl8pPr>
            <a:lvl9pPr marL="4520890" indent="0">
              <a:buNone/>
              <a:defRPr sz="2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9996" y="5367339"/>
            <a:ext cx="7560945" cy="804862"/>
          </a:xfrm>
        </p:spPr>
        <p:txBody>
          <a:bodyPr/>
          <a:lstStyle>
            <a:lvl1pPr marL="0" indent="0">
              <a:buNone/>
              <a:defRPr sz="1700"/>
            </a:lvl1pPr>
            <a:lvl2pPr marL="565111" indent="0">
              <a:buNone/>
              <a:defRPr sz="1500"/>
            </a:lvl2pPr>
            <a:lvl3pPr marL="1130223" indent="0">
              <a:buNone/>
              <a:defRPr sz="1300"/>
            </a:lvl3pPr>
            <a:lvl4pPr marL="1695334" indent="0">
              <a:buNone/>
              <a:defRPr sz="1100"/>
            </a:lvl4pPr>
            <a:lvl5pPr marL="2260445" indent="0">
              <a:buNone/>
              <a:defRPr sz="1100"/>
            </a:lvl5pPr>
            <a:lvl6pPr marL="2825556" indent="0">
              <a:buNone/>
              <a:defRPr sz="1100"/>
            </a:lvl6pPr>
            <a:lvl7pPr marL="3390667" indent="0">
              <a:buNone/>
              <a:defRPr sz="1100"/>
            </a:lvl7pPr>
            <a:lvl8pPr marL="3955779" indent="0">
              <a:buNone/>
              <a:defRPr sz="1100"/>
            </a:lvl8pPr>
            <a:lvl9pPr marL="452089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113022" tIns="56511" rIns="113022" bIns="565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600202"/>
            <a:ext cx="11341418" cy="4525963"/>
          </a:xfrm>
          <a:prstGeom prst="rect">
            <a:avLst/>
          </a:prstGeom>
        </p:spPr>
        <p:txBody>
          <a:bodyPr vert="horz" lIns="113022" tIns="56511" rIns="113022" bIns="565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6356352"/>
            <a:ext cx="2940368" cy="365125"/>
          </a:xfrm>
          <a:prstGeom prst="rect">
            <a:avLst/>
          </a:prstGeom>
        </p:spPr>
        <p:txBody>
          <a:bodyPr vert="horz" lIns="113022" tIns="56511" rIns="113022" bIns="5651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7E35-94EF-471C-9902-37EBF3A03C9B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38" y="6356352"/>
            <a:ext cx="3990499" cy="365125"/>
          </a:xfrm>
          <a:prstGeom prst="rect">
            <a:avLst/>
          </a:prstGeom>
        </p:spPr>
        <p:txBody>
          <a:bodyPr vert="horz" lIns="113022" tIns="56511" rIns="113022" bIns="5651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6356352"/>
            <a:ext cx="2940368" cy="365125"/>
          </a:xfrm>
          <a:prstGeom prst="rect">
            <a:avLst/>
          </a:prstGeom>
        </p:spPr>
        <p:txBody>
          <a:bodyPr vert="horz" lIns="113022" tIns="56511" rIns="113022" bIns="5651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4086E-FC7F-48D1-AA48-00BC69E50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0223" rtl="0" eaLnBrk="1" latinLnBrk="1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834" indent="-423834" algn="l" defTabSz="1130223" rtl="0" eaLnBrk="1" latinLnBrk="1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8306" indent="-353195" algn="l" defTabSz="1130223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12778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7889" indent="-282555" algn="l" defTabSz="1130223" rtl="0" eaLnBrk="1" latinLnBrk="1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3001" indent="-282555" algn="l" defTabSz="1130223" rtl="0" eaLnBrk="1" latinLnBrk="1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8112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3224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38335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3445" indent="-282555" algn="l" defTabSz="1130223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11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0223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334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0445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5556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0667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5779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0890" algn="l" defTabSz="1130223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301315" y="134050"/>
            <a:ext cx="204814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err="1" smtClean="0"/>
              <a:t>InData</a:t>
            </a:r>
            <a:r>
              <a:rPr lang="en-US" altLang="ko-KR" sz="1100" b="1" dirty="0" smtClean="0"/>
              <a:t> : String :=‘0’</a:t>
            </a:r>
          </a:p>
          <a:p>
            <a:r>
              <a:rPr lang="en-US" altLang="ko-KR" sz="1100" b="1" dirty="0" err="1" smtClean="0"/>
              <a:t>ResultData</a:t>
            </a:r>
            <a:r>
              <a:rPr lang="en-US" altLang="ko-KR" sz="1100" b="1" dirty="0" smtClean="0"/>
              <a:t> : String :=null</a:t>
            </a:r>
          </a:p>
          <a:p>
            <a:r>
              <a:rPr lang="en-US" altLang="ko-KR" sz="1100" b="1" dirty="0" err="1" smtClean="0"/>
              <a:t>Oper</a:t>
            </a:r>
            <a:r>
              <a:rPr lang="en-US" altLang="ko-KR" sz="1100" b="1" dirty="0" smtClean="0"/>
              <a:t> : Char :=null</a:t>
            </a:r>
          </a:p>
        </p:txBody>
      </p:sp>
      <p:cxnSp>
        <p:nvCxnSpPr>
          <p:cNvPr id="100" name="Shape 99"/>
          <p:cNvCxnSpPr>
            <a:stCxn id="91" idx="3"/>
            <a:endCxn id="17" idx="0"/>
          </p:cNvCxnSpPr>
          <p:nvPr/>
        </p:nvCxnSpPr>
        <p:spPr>
          <a:xfrm>
            <a:off x="6450889" y="521069"/>
            <a:ext cx="1599592" cy="6036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2383667" y="142852"/>
            <a:ext cx="5429288" cy="640919"/>
            <a:chOff x="4999458" y="214290"/>
            <a:chExt cx="2944402" cy="640919"/>
          </a:xfrm>
        </p:grpSpPr>
        <p:grpSp>
          <p:nvGrpSpPr>
            <p:cNvPr id="87" name="그룹 86"/>
            <p:cNvGrpSpPr/>
            <p:nvPr/>
          </p:nvGrpSpPr>
          <p:grpSpPr>
            <a:xfrm>
              <a:off x="4999458" y="214290"/>
              <a:ext cx="2944402" cy="640919"/>
              <a:chOff x="4068541" y="428604"/>
              <a:chExt cx="2944402" cy="1142981"/>
            </a:xfrm>
          </p:grpSpPr>
          <p:sp>
            <p:nvSpPr>
              <p:cNvPr id="91" name="순서도: 판단 90"/>
              <p:cNvSpPr/>
              <p:nvPr/>
            </p:nvSpPr>
            <p:spPr>
              <a:xfrm>
                <a:off x="4834110" y="767090"/>
                <a:ext cx="1440160" cy="672012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578" rIns="0" bIns="9578"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aVal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=‘0..9’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4068541" y="428604"/>
                <a:ext cx="2944402" cy="1142981"/>
                <a:chOff x="4926750" y="1484784"/>
                <a:chExt cx="2185952" cy="1142981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 rot="10800000" flipV="1">
                  <a:off x="4926750" y="1484784"/>
                  <a:ext cx="2185952" cy="114298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 rot="10800000" flipV="1">
                  <a:off x="4926752" y="1484784"/>
                  <a:ext cx="2185950" cy="21602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Input(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aValu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,: Char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0" name="TextBox 139"/>
            <p:cNvSpPr txBox="1"/>
            <p:nvPr/>
          </p:nvSpPr>
          <p:spPr>
            <a:xfrm>
              <a:off x="7015167" y="428604"/>
              <a:ext cx="194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No</a:t>
              </a:r>
              <a:endParaRPr lang="ko-KR" altLang="en-US" sz="1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708499" y="1124744"/>
            <a:ext cx="8684498" cy="5616624"/>
            <a:chOff x="4926581" y="3356567"/>
            <a:chExt cx="2748245" cy="1872633"/>
          </a:xfrm>
        </p:grpSpPr>
        <p:sp>
          <p:nvSpPr>
            <p:cNvPr id="12" name="직사각형 11"/>
            <p:cNvSpPr/>
            <p:nvPr/>
          </p:nvSpPr>
          <p:spPr>
            <a:xfrm rot="10800000" flipV="1">
              <a:off x="4926751" y="3356992"/>
              <a:ext cx="2748075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4926581" y="3356567"/>
              <a:ext cx="2748076" cy="144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ExecOper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aval:Char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5436691" y="234250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38" name="순서도: 판단 137"/>
          <p:cNvSpPr/>
          <p:nvPr/>
        </p:nvSpPr>
        <p:spPr>
          <a:xfrm>
            <a:off x="4160301" y="1628800"/>
            <a:ext cx="1440160" cy="44823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Daval</a:t>
            </a:r>
            <a:r>
              <a:rPr lang="en-US" altLang="ko-KR" sz="1000" dirty="0" smtClean="0">
                <a:solidFill>
                  <a:schemeClr val="tx1"/>
                </a:solidFill>
              </a:rPr>
              <a:t>=‘C’</a:t>
            </a:r>
          </a:p>
        </p:txBody>
      </p:sp>
      <p:sp>
        <p:nvSpPr>
          <p:cNvPr id="139" name="직사각형 138"/>
          <p:cNvSpPr/>
          <p:nvPr/>
        </p:nvSpPr>
        <p:spPr>
          <a:xfrm rot="10800000" flipV="1">
            <a:off x="6084763" y="1628800"/>
            <a:ext cx="1019538" cy="59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 = ‘’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 = ‘’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Oper</a:t>
            </a:r>
            <a:r>
              <a:rPr lang="en-US" altLang="ko-KR" sz="1000" dirty="0" smtClean="0">
                <a:solidFill>
                  <a:schemeClr val="tx1"/>
                </a:solidFill>
              </a:rPr>
              <a:t>=‘ ‘</a:t>
            </a: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580707" y="1772816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43" name="순서도: 판단 142"/>
          <p:cNvSpPr/>
          <p:nvPr/>
        </p:nvSpPr>
        <p:spPr>
          <a:xfrm>
            <a:off x="4173742" y="2370970"/>
            <a:ext cx="1406965" cy="44823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=‘’</a:t>
            </a:r>
          </a:p>
        </p:txBody>
      </p:sp>
      <p:sp>
        <p:nvSpPr>
          <p:cNvPr id="144" name="순서도: 판단 143"/>
          <p:cNvSpPr/>
          <p:nvPr/>
        </p:nvSpPr>
        <p:spPr>
          <a:xfrm>
            <a:off x="5724723" y="2714820"/>
            <a:ext cx="1296144" cy="44823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Oper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7" name="직사각형 156"/>
          <p:cNvSpPr/>
          <p:nvPr/>
        </p:nvSpPr>
        <p:spPr>
          <a:xfrm rot="10800000" flipV="1">
            <a:off x="5652715" y="4963258"/>
            <a:ext cx="1656184" cy="28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84164" y="1052736"/>
            <a:ext cx="2592287" cy="4309650"/>
            <a:chOff x="4926582" y="3356567"/>
            <a:chExt cx="2748244" cy="1872633"/>
          </a:xfrm>
        </p:grpSpPr>
        <p:sp>
          <p:nvSpPr>
            <p:cNvPr id="49" name="직사각형 48"/>
            <p:cNvSpPr/>
            <p:nvPr/>
          </p:nvSpPr>
          <p:spPr>
            <a:xfrm rot="10800000" flipV="1">
              <a:off x="4926751" y="3356992"/>
              <a:ext cx="2748075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rot="10800000" flipV="1">
              <a:off x="4926582" y="3356567"/>
              <a:ext cx="2748076" cy="144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MadeIndData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aval:Char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 rot="10800000" flipV="1">
            <a:off x="1116211" y="1700808"/>
            <a:ext cx="1656184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 +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1044204" y="2132856"/>
            <a:ext cx="1728191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Output(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Shape 76"/>
          <p:cNvCxnSpPr>
            <a:stCxn id="91" idx="1"/>
            <a:endCxn id="50" idx="0"/>
          </p:cNvCxnSpPr>
          <p:nvPr/>
        </p:nvCxnSpPr>
        <p:spPr>
          <a:xfrm rot="10800000" flipV="1">
            <a:off x="1980229" y="521068"/>
            <a:ext cx="1815099" cy="5316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/>
          <p:cNvSpPr/>
          <p:nvPr/>
        </p:nvSpPr>
        <p:spPr>
          <a:xfrm>
            <a:off x="5724723" y="3290884"/>
            <a:ext cx="1296144" cy="44823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Oper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0" name="순서도: 판단 79"/>
          <p:cNvSpPr/>
          <p:nvPr/>
        </p:nvSpPr>
        <p:spPr>
          <a:xfrm>
            <a:off x="5724723" y="3811130"/>
            <a:ext cx="1296144" cy="44823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Oper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" name="순서도: 판단 81"/>
          <p:cNvSpPr/>
          <p:nvPr/>
        </p:nvSpPr>
        <p:spPr>
          <a:xfrm>
            <a:off x="5724723" y="4371004"/>
            <a:ext cx="1296144" cy="44823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Oper</a:t>
            </a:r>
            <a:r>
              <a:rPr lang="en-US" altLang="ko-KR" sz="10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4" name="직사각형 83"/>
          <p:cNvSpPr/>
          <p:nvPr/>
        </p:nvSpPr>
        <p:spPr>
          <a:xfrm rot="10800000" flipV="1">
            <a:off x="7236891" y="2731010"/>
            <a:ext cx="4248472" cy="28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IntToStr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StrToInt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)+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StrToInt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85" name="직사각형 84"/>
          <p:cNvSpPr/>
          <p:nvPr/>
        </p:nvSpPr>
        <p:spPr>
          <a:xfrm rot="10800000" flipV="1">
            <a:off x="7236891" y="3379082"/>
            <a:ext cx="4248472" cy="28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IntToStr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StrToInt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)-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StrToInt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86" name="직사각형 85"/>
          <p:cNvSpPr/>
          <p:nvPr/>
        </p:nvSpPr>
        <p:spPr>
          <a:xfrm rot="10800000" flipV="1">
            <a:off x="7236891" y="3883138"/>
            <a:ext cx="4248472" cy="28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IntToStr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StrToInt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)*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StrToInt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7236891" y="4430739"/>
            <a:ext cx="4248472" cy="28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IntToStr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StrToInt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ResultData</a:t>
            </a:r>
            <a:r>
              <a:rPr lang="en-US" altLang="ko-KR" sz="1000" dirty="0" smtClean="0">
                <a:solidFill>
                  <a:schemeClr val="tx1"/>
                </a:solidFill>
              </a:rPr>
              <a:t>)/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StrToInt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))</a:t>
            </a:r>
          </a:p>
        </p:txBody>
      </p:sp>
      <p:cxnSp>
        <p:nvCxnSpPr>
          <p:cNvPr id="90" name="꺾인 연결선 89"/>
          <p:cNvCxnSpPr>
            <a:stCxn id="139" idx="2"/>
            <a:endCxn id="143" idx="0"/>
          </p:cNvCxnSpPr>
          <p:nvPr/>
        </p:nvCxnSpPr>
        <p:spPr>
          <a:xfrm rot="5400000">
            <a:off x="5662720" y="1439158"/>
            <a:ext cx="146318" cy="1717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138" idx="2"/>
            <a:endCxn id="143" idx="0"/>
          </p:cNvCxnSpPr>
          <p:nvPr/>
        </p:nvCxnSpPr>
        <p:spPr>
          <a:xfrm rot="5400000">
            <a:off x="4731837" y="2222426"/>
            <a:ext cx="293932" cy="31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stCxn id="143" idx="3"/>
            <a:endCxn id="144" idx="0"/>
          </p:cNvCxnSpPr>
          <p:nvPr/>
        </p:nvCxnSpPr>
        <p:spPr>
          <a:xfrm>
            <a:off x="5580707" y="2595089"/>
            <a:ext cx="792088" cy="1197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44" idx="2"/>
            <a:endCxn id="79" idx="0"/>
          </p:cNvCxnSpPr>
          <p:nvPr/>
        </p:nvCxnSpPr>
        <p:spPr>
          <a:xfrm rot="5400000">
            <a:off x="6308882" y="3226971"/>
            <a:ext cx="12782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44" idx="3"/>
            <a:endCxn id="84" idx="3"/>
          </p:cNvCxnSpPr>
          <p:nvPr/>
        </p:nvCxnSpPr>
        <p:spPr>
          <a:xfrm flipV="1">
            <a:off x="7020867" y="2875869"/>
            <a:ext cx="216024" cy="630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9" idx="3"/>
            <a:endCxn id="85" idx="3"/>
          </p:cNvCxnSpPr>
          <p:nvPr/>
        </p:nvCxnSpPr>
        <p:spPr>
          <a:xfrm>
            <a:off x="7020867" y="3515003"/>
            <a:ext cx="216024" cy="89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5400000">
            <a:off x="6315232" y="3740867"/>
            <a:ext cx="12782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5400000">
            <a:off x="6315232" y="4316931"/>
            <a:ext cx="12782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 rot="5400000">
            <a:off x="6387240" y="4892995"/>
            <a:ext cx="12782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0" idx="3"/>
            <a:endCxn id="86" idx="3"/>
          </p:cNvCxnSpPr>
          <p:nvPr/>
        </p:nvCxnSpPr>
        <p:spPr>
          <a:xfrm flipV="1">
            <a:off x="7020867" y="4027997"/>
            <a:ext cx="216024" cy="72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82" idx="3"/>
            <a:endCxn id="88" idx="3"/>
          </p:cNvCxnSpPr>
          <p:nvPr/>
        </p:nvCxnSpPr>
        <p:spPr>
          <a:xfrm flipV="1">
            <a:off x="7020867" y="4575598"/>
            <a:ext cx="216024" cy="19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 rot="10800000" flipV="1">
            <a:off x="5652715" y="5467314"/>
            <a:ext cx="1656184" cy="409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= ‘’</a:t>
            </a:r>
          </a:p>
        </p:txBody>
      </p:sp>
      <p:cxnSp>
        <p:nvCxnSpPr>
          <p:cNvPr id="117" name="꺾인 연결선 116"/>
          <p:cNvCxnSpPr>
            <a:stCxn id="157" idx="2"/>
            <a:endCxn id="115" idx="0"/>
          </p:cNvCxnSpPr>
          <p:nvPr/>
        </p:nvCxnSpPr>
        <p:spPr>
          <a:xfrm rot="5400000">
            <a:off x="6373638" y="5360145"/>
            <a:ext cx="21433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 rot="10800000" flipV="1">
            <a:off x="4068539" y="6021288"/>
            <a:ext cx="1656184" cy="28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Oper</a:t>
            </a:r>
            <a:r>
              <a:rPr lang="en-US" altLang="ko-KR" sz="1000" dirty="0" smtClean="0">
                <a:solidFill>
                  <a:schemeClr val="tx1"/>
                </a:solidFill>
              </a:rPr>
              <a:t>:=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aVal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32835" y="2630539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732835" y="3278611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732835" y="3782667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732835" y="4358731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940747" y="3134595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00587" y="2846563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129" name="꺾인 연결선 128"/>
          <p:cNvCxnSpPr>
            <a:stCxn id="143" idx="2"/>
            <a:endCxn id="118" idx="0"/>
          </p:cNvCxnSpPr>
          <p:nvPr/>
        </p:nvCxnSpPr>
        <p:spPr>
          <a:xfrm rot="16200000" flipH="1">
            <a:off x="3285888" y="4410545"/>
            <a:ext cx="3202080" cy="19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84" idx="1"/>
            <a:endCxn id="115" idx="0"/>
          </p:cNvCxnSpPr>
          <p:nvPr/>
        </p:nvCxnSpPr>
        <p:spPr>
          <a:xfrm flipH="1">
            <a:off x="6480807" y="2875869"/>
            <a:ext cx="5004556" cy="2591445"/>
          </a:xfrm>
          <a:prstGeom prst="bentConnector4">
            <a:avLst>
              <a:gd name="adj1" fmla="val -4568"/>
              <a:gd name="adj2" fmla="val 958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15" idx="2"/>
            <a:endCxn id="118" idx="0"/>
          </p:cNvCxnSpPr>
          <p:nvPr/>
        </p:nvCxnSpPr>
        <p:spPr>
          <a:xfrm rot="5400000">
            <a:off x="5616711" y="5157192"/>
            <a:ext cx="144016" cy="15841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151"/>
          <p:cNvCxnSpPr>
            <a:stCxn id="85" idx="1"/>
            <a:endCxn id="115" idx="0"/>
          </p:cNvCxnSpPr>
          <p:nvPr/>
        </p:nvCxnSpPr>
        <p:spPr>
          <a:xfrm flipH="1">
            <a:off x="6480807" y="3523941"/>
            <a:ext cx="5004556" cy="1943373"/>
          </a:xfrm>
          <a:prstGeom prst="bentConnector4">
            <a:avLst>
              <a:gd name="adj1" fmla="val -4568"/>
              <a:gd name="adj2" fmla="val 93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153"/>
          <p:cNvCxnSpPr>
            <a:stCxn id="86" idx="1"/>
            <a:endCxn id="115" idx="0"/>
          </p:cNvCxnSpPr>
          <p:nvPr/>
        </p:nvCxnSpPr>
        <p:spPr>
          <a:xfrm flipH="1">
            <a:off x="6480807" y="4027997"/>
            <a:ext cx="5004556" cy="1439317"/>
          </a:xfrm>
          <a:prstGeom prst="bentConnector4">
            <a:avLst>
              <a:gd name="adj1" fmla="val -4568"/>
              <a:gd name="adj2" fmla="val 907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hape 159"/>
          <p:cNvCxnSpPr>
            <a:stCxn id="88" idx="1"/>
            <a:endCxn id="115" idx="0"/>
          </p:cNvCxnSpPr>
          <p:nvPr/>
        </p:nvCxnSpPr>
        <p:spPr>
          <a:xfrm flipH="1">
            <a:off x="6480807" y="4575598"/>
            <a:ext cx="5004556" cy="891716"/>
          </a:xfrm>
          <a:prstGeom prst="bentConnector4">
            <a:avLst>
              <a:gd name="adj1" fmla="val -4568"/>
              <a:gd name="adj2" fmla="val 88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940747" y="3645024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940747" y="4221088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5940747" y="4725144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500587" y="1988840"/>
            <a:ext cx="293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4079584" y="6407455"/>
            <a:ext cx="1656184" cy="28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OutPut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118" idx="2"/>
            <a:endCxn id="65" idx="0"/>
          </p:cNvCxnSpPr>
          <p:nvPr/>
        </p:nvCxnSpPr>
        <p:spPr>
          <a:xfrm>
            <a:off x="4896631" y="6311006"/>
            <a:ext cx="11045" cy="96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102</Words>
  <Application>Microsoft Office PowerPoint</Application>
  <PresentationFormat>사용자 지정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132</cp:revision>
  <dcterms:created xsi:type="dcterms:W3CDTF">2019-01-16T11:14:32Z</dcterms:created>
  <dcterms:modified xsi:type="dcterms:W3CDTF">2019-01-17T23:39:37Z</dcterms:modified>
</cp:coreProperties>
</file>