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912" autoAdjust="0"/>
    <p:restoredTop sz="78875" autoAdjust="0"/>
  </p:normalViewPr>
  <p:slideViewPr>
    <p:cSldViewPr>
      <p:cViewPr>
        <p:scale>
          <a:sx n="100" d="100"/>
          <a:sy n="100" d="100"/>
        </p:scale>
        <p:origin x="360" y="-62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274645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5" y="274645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7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5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7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7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7" y="1435105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7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7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192786" y="116636"/>
            <a:ext cx="5688634" cy="6480720"/>
            <a:chOff x="4903492" y="1471097"/>
            <a:chExt cx="1837130" cy="8924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03492" y="1510760"/>
              <a:ext cx="1837130" cy="85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03492" y="1471097"/>
              <a:ext cx="1837128" cy="39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RemoveStudent(aName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097444" y="548680"/>
            <a:ext cx="1143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50617" y="1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fStudentArr array of TGradeData</a:t>
            </a:r>
          </a:p>
          <a:p>
            <a:r>
              <a:rPr lang="en-US" altLang="ko-KR" sz="1100" smtClean="0"/>
              <a:t>fSumArr[3] of Int</a:t>
            </a:r>
          </a:p>
        </p:txBody>
      </p:sp>
      <p:grpSp>
        <p:nvGrpSpPr>
          <p:cNvPr id="4" name="그룹 20"/>
          <p:cNvGrpSpPr/>
          <p:nvPr/>
        </p:nvGrpSpPr>
        <p:grpSpPr>
          <a:xfrm>
            <a:off x="72109" y="116632"/>
            <a:ext cx="5832648" cy="6408713"/>
            <a:chOff x="4637386" y="1245452"/>
            <a:chExt cx="3158855" cy="3042925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2906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45452"/>
              <a:ext cx="3158854" cy="129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6" name="순서도: 수행의 시작/종료 85"/>
          <p:cNvSpPr/>
          <p:nvPr/>
        </p:nvSpPr>
        <p:spPr>
          <a:xfrm>
            <a:off x="1888356" y="530115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2288772" y="900856"/>
            <a:ext cx="103973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100534" y="4208266"/>
            <a:ext cx="2203822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Length(fStudentArr)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SetLength(fStudentArr,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296242" y="1281819"/>
            <a:ext cx="3024338" cy="1499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296244" y="1283014"/>
            <a:ext cx="3024336" cy="32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= 0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Length(fStudentArr)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515664" y="1733744"/>
            <a:ext cx="2588892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80418" y="170080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3579998" y="2485030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24839" y="212298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97" name="순서도: 판단 96"/>
          <p:cNvSpPr/>
          <p:nvPr/>
        </p:nvSpPr>
        <p:spPr>
          <a:xfrm>
            <a:off x="2017202" y="2938004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0" idx="2"/>
            <a:endCxn id="91" idx="0"/>
          </p:cNvCxnSpPr>
          <p:nvPr/>
        </p:nvCxnSpPr>
        <p:spPr>
          <a:xfrm>
            <a:off x="2808412" y="1612464"/>
            <a:ext cx="1698" cy="12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80928" y="292813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963874" y="2924944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3579998" y="2132855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44119" y="404665"/>
            <a:ext cx="10801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aIndex 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</a:t>
            </a:r>
            <a:r>
              <a:rPr lang="en-US" altLang="ko-KR" sz="900" smtClean="0"/>
              <a:t>: Int</a:t>
            </a:r>
          </a:p>
        </p:txBody>
      </p:sp>
      <p:cxnSp>
        <p:nvCxnSpPr>
          <p:cNvPr id="123" name="Shape 122"/>
          <p:cNvCxnSpPr>
            <a:stCxn id="91" idx="3"/>
            <a:endCxn id="104" idx="0"/>
          </p:cNvCxnSpPr>
          <p:nvPr/>
        </p:nvCxnSpPr>
        <p:spPr>
          <a:xfrm flipH="1">
            <a:off x="3924224" y="1938183"/>
            <a:ext cx="180332" cy="194672"/>
          </a:xfrm>
          <a:prstGeom prst="bentConnector4">
            <a:avLst>
              <a:gd name="adj1" fmla="val -4537"/>
              <a:gd name="adj2" fmla="val 46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6" idx="2"/>
            <a:endCxn id="87" idx="0"/>
          </p:cNvCxnSpPr>
          <p:nvPr/>
        </p:nvCxnSpPr>
        <p:spPr>
          <a:xfrm flipH="1">
            <a:off x="2808641" y="764704"/>
            <a:ext cx="1602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7" idx="2"/>
            <a:endCxn id="90" idx="0"/>
          </p:cNvCxnSpPr>
          <p:nvPr/>
        </p:nvCxnSpPr>
        <p:spPr>
          <a:xfrm flipH="1">
            <a:off x="2808412" y="1124744"/>
            <a:ext cx="229" cy="15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0800000" flipV="1">
            <a:off x="1091268" y="4904869"/>
            <a:ext cx="3661360" cy="756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StudentArr[aIndex].iName = aName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StudentArr[aIndex].iKor = 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StudentArr[aIndex].iEng = 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StudentArr[aIndex].iMath = aMath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StudentArr[aIndex].iAvg = (aKor+aEng+aMath)/3</a:t>
            </a:r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1728292" y="5855277"/>
            <a:ext cx="2387312" cy="219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4" name="순서도: 수행의 시작/종료 153"/>
          <p:cNvSpPr/>
          <p:nvPr/>
        </p:nvSpPr>
        <p:spPr>
          <a:xfrm>
            <a:off x="2003072" y="6218747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52" idx="2"/>
            <a:endCxn id="154" idx="0"/>
          </p:cNvCxnSpPr>
          <p:nvPr/>
        </p:nvCxnSpPr>
        <p:spPr>
          <a:xfrm>
            <a:off x="2921948" y="6074730"/>
            <a:ext cx="3011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7" idx="3"/>
            <a:endCxn id="175" idx="0"/>
          </p:cNvCxnSpPr>
          <p:nvPr/>
        </p:nvCxnSpPr>
        <p:spPr>
          <a:xfrm>
            <a:off x="3589520" y="3142443"/>
            <a:ext cx="515035" cy="8626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 rot="10800000" flipV="1">
            <a:off x="2376362" y="4005064"/>
            <a:ext cx="345638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fSumArr[0]=fSumArr[0]-fStudentArr[aIndex].iKor+aKor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fSumArr[1]=fSumArr[1]-fStudentArr[aIndex].iEng+aEng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fSumArr[2]=fSumArr[2]-fStudentArr[aIndex].iMath+aMath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 rot="10800000" flipV="1">
            <a:off x="216124" y="3520885"/>
            <a:ext cx="19897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[1]+aEmg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ffSumArr [2]=fSumArr [2]+aMath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>
            <a:stCxn id="223" idx="2"/>
            <a:endCxn id="88" idx="0"/>
          </p:cNvCxnSpPr>
          <p:nvPr/>
        </p:nvCxnSpPr>
        <p:spPr>
          <a:xfrm flipH="1">
            <a:off x="1202445" y="4096949"/>
            <a:ext cx="8539" cy="11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89" idx="2"/>
            <a:endCxn id="97" idx="0"/>
          </p:cNvCxnSpPr>
          <p:nvPr/>
        </p:nvCxnSpPr>
        <p:spPr>
          <a:xfrm flipH="1">
            <a:off x="2803361" y="2780927"/>
            <a:ext cx="5050" cy="15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>
            <a:stCxn id="88" idx="2"/>
            <a:endCxn id="149" idx="0"/>
          </p:cNvCxnSpPr>
          <p:nvPr/>
        </p:nvCxnSpPr>
        <p:spPr>
          <a:xfrm rot="16200000" flipH="1">
            <a:off x="1900326" y="3883246"/>
            <a:ext cx="323741" cy="17195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꺾인 연결선 265"/>
          <p:cNvCxnSpPr>
            <a:stCxn id="175" idx="2"/>
            <a:endCxn id="149" idx="0"/>
          </p:cNvCxnSpPr>
          <p:nvPr/>
        </p:nvCxnSpPr>
        <p:spPr>
          <a:xfrm rot="5400000">
            <a:off x="3351382" y="4151695"/>
            <a:ext cx="323741" cy="11826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149" idx="2"/>
            <a:endCxn id="152" idx="0"/>
          </p:cNvCxnSpPr>
          <p:nvPr/>
        </p:nvCxnSpPr>
        <p:spPr>
          <a:xfrm>
            <a:off x="2921948" y="5661247"/>
            <a:ext cx="0" cy="1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수행의 시작/종료 270"/>
          <p:cNvSpPr/>
          <p:nvPr/>
        </p:nvSpPr>
        <p:spPr>
          <a:xfrm>
            <a:off x="7666078" y="54868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192788" y="40466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i, aIndex : Int</a:t>
            </a:r>
          </a:p>
          <a:p>
            <a:r>
              <a:rPr lang="en-US" altLang="ko-KR" sz="1000" smtClean="0"/>
              <a:t>aArrLeng : Int</a:t>
            </a:r>
          </a:p>
        </p:txBody>
      </p:sp>
      <p:grpSp>
        <p:nvGrpSpPr>
          <p:cNvPr id="277" name="그룹 196"/>
          <p:cNvGrpSpPr/>
          <p:nvPr/>
        </p:nvGrpSpPr>
        <p:grpSpPr>
          <a:xfrm>
            <a:off x="6863076" y="1700808"/>
            <a:ext cx="3924972" cy="1584176"/>
            <a:chOff x="-3169516" y="2060848"/>
            <a:chExt cx="3275828" cy="1152128"/>
          </a:xfrm>
        </p:grpSpPr>
        <p:sp>
          <p:nvSpPr>
            <p:cNvPr id="278" name="직사각형 27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aArrLeng,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8509617" y="263691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10297244" y="213285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85" name="순서도: 판단 284"/>
          <p:cNvSpPr/>
          <p:nvPr/>
        </p:nvSpPr>
        <p:spPr>
          <a:xfrm>
            <a:off x="7436802" y="2133086"/>
            <a:ext cx="278744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StudentArr[i].iName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5" idx="3"/>
            <a:endCxn id="303" idx="0"/>
          </p:cNvCxnSpPr>
          <p:nvPr/>
        </p:nvCxnSpPr>
        <p:spPr>
          <a:xfrm>
            <a:off x="10224250" y="2355621"/>
            <a:ext cx="4425" cy="2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285" idx="2"/>
            <a:endCxn id="279" idx="2"/>
          </p:cNvCxnSpPr>
          <p:nvPr/>
        </p:nvCxnSpPr>
        <p:spPr>
          <a:xfrm flipH="1">
            <a:off x="8825562" y="2578156"/>
            <a:ext cx="4964" cy="706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8301524" y="1340768"/>
            <a:ext cx="103973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 rot="10800000" flipV="1">
            <a:off x="9858822" y="2558279"/>
            <a:ext cx="739706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 rot="10800000" flipV="1">
            <a:off x="9863692" y="2866188"/>
            <a:ext cx="72821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3" idx="2"/>
            <a:endCxn id="306" idx="0"/>
          </p:cNvCxnSpPr>
          <p:nvPr/>
        </p:nvCxnSpPr>
        <p:spPr>
          <a:xfrm flipH="1">
            <a:off x="10227797" y="2782167"/>
            <a:ext cx="878" cy="8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104" idx="2"/>
            <a:endCxn id="93" idx="0"/>
          </p:cNvCxnSpPr>
          <p:nvPr/>
        </p:nvCxnSpPr>
        <p:spPr>
          <a:xfrm>
            <a:off x="3924224" y="2356743"/>
            <a:ext cx="0" cy="12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91" idx="2"/>
            <a:endCxn id="89" idx="2"/>
          </p:cNvCxnSpPr>
          <p:nvPr/>
        </p:nvCxnSpPr>
        <p:spPr>
          <a:xfrm flipH="1">
            <a:off x="2808411" y="2142622"/>
            <a:ext cx="1699" cy="63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278" idx="2"/>
            <a:endCxn id="285" idx="0"/>
          </p:cNvCxnSpPr>
          <p:nvPr/>
        </p:nvCxnSpPr>
        <p:spPr>
          <a:xfrm>
            <a:off x="8826319" y="2022995"/>
            <a:ext cx="4207" cy="11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71" idx="2"/>
            <a:endCxn id="388" idx="0"/>
          </p:cNvCxnSpPr>
          <p:nvPr/>
        </p:nvCxnSpPr>
        <p:spPr>
          <a:xfrm>
            <a:off x="8806505" y="836712"/>
            <a:ext cx="1426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stCxn id="301" idx="2"/>
            <a:endCxn id="279" idx="0"/>
          </p:cNvCxnSpPr>
          <p:nvPr/>
        </p:nvCxnSpPr>
        <p:spPr>
          <a:xfrm>
            <a:off x="8821393" y="1564656"/>
            <a:ext cx="4169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순서도: 판단 359"/>
          <p:cNvSpPr/>
          <p:nvPr/>
        </p:nvSpPr>
        <p:spPr>
          <a:xfrm>
            <a:off x="8044602" y="3461252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279" idx="2"/>
            <a:endCxn id="360" idx="0"/>
          </p:cNvCxnSpPr>
          <p:nvPr/>
        </p:nvCxnSpPr>
        <p:spPr>
          <a:xfrm>
            <a:off x="8825562" y="3284984"/>
            <a:ext cx="5199" cy="1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8569052" y="3861048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7" name="순서도: 수행의 시작/종료 366"/>
          <p:cNvSpPr/>
          <p:nvPr/>
        </p:nvSpPr>
        <p:spPr>
          <a:xfrm>
            <a:off x="7719086" y="6165304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74" name="직선 화살표 연결선 373"/>
          <p:cNvCxnSpPr>
            <a:stCxn id="360" idx="2"/>
            <a:endCxn id="404" idx="0"/>
          </p:cNvCxnSpPr>
          <p:nvPr/>
        </p:nvCxnSpPr>
        <p:spPr>
          <a:xfrm>
            <a:off x="8830761" y="3870130"/>
            <a:ext cx="13071" cy="13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직사각형 375"/>
          <p:cNvSpPr/>
          <p:nvPr/>
        </p:nvSpPr>
        <p:spPr>
          <a:xfrm rot="10800000" flipV="1">
            <a:off x="6881242" y="4769409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fStudentArr[aIndex]=fStudentArr[aArrLeng -1]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9505156" y="349113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6886364" y="5124940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SetLegnth(fStudentArr, aArrLeng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7" name="Shape 386"/>
          <p:cNvCxnSpPr>
            <a:stCxn id="97" idx="1"/>
            <a:endCxn id="223" idx="0"/>
          </p:cNvCxnSpPr>
          <p:nvPr/>
        </p:nvCxnSpPr>
        <p:spPr>
          <a:xfrm rot="10800000" flipV="1">
            <a:off x="1210984" y="3142443"/>
            <a:ext cx="806218" cy="378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 rot="10800000" flipV="1">
            <a:off x="7632322" y="980728"/>
            <a:ext cx="237689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2" name="직선 화살표 연결선 391"/>
          <p:cNvCxnSpPr>
            <a:stCxn id="388" idx="2"/>
            <a:endCxn id="301" idx="0"/>
          </p:cNvCxnSpPr>
          <p:nvPr/>
        </p:nvCxnSpPr>
        <p:spPr>
          <a:xfrm>
            <a:off x="8820767" y="1204616"/>
            <a:ext cx="626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76" idx="2"/>
            <a:endCxn id="381" idx="0"/>
          </p:cNvCxnSpPr>
          <p:nvPr/>
        </p:nvCxnSpPr>
        <p:spPr>
          <a:xfrm>
            <a:off x="8841271" y="4993297"/>
            <a:ext cx="5122" cy="131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 rot="10800000" flipV="1">
            <a:off x="6887242" y="5509367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02" name="꺾인 연결선 401"/>
          <p:cNvCxnSpPr>
            <a:stCxn id="360" idx="3"/>
            <a:endCxn id="367" idx="0"/>
          </p:cNvCxnSpPr>
          <p:nvPr/>
        </p:nvCxnSpPr>
        <p:spPr>
          <a:xfrm flipH="1">
            <a:off x="8859513" y="3665691"/>
            <a:ext cx="757407" cy="2499613"/>
          </a:xfrm>
          <a:prstGeom prst="bentConnector4">
            <a:avLst>
              <a:gd name="adj1" fmla="val -198151"/>
              <a:gd name="adj2" fmla="val 90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직사각형 403"/>
          <p:cNvSpPr/>
          <p:nvPr/>
        </p:nvSpPr>
        <p:spPr>
          <a:xfrm rot="10800000" flipV="1">
            <a:off x="6886364" y="4005064"/>
            <a:ext cx="39149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</a:t>
            </a:r>
            <a:r>
              <a:rPr lang="en-US" altLang="ko-KR" sz="1000" smtClean="0">
                <a:solidFill>
                  <a:schemeClr val="tx1"/>
                </a:solidFill>
              </a:rPr>
              <a:t>]=fSumArr[0] - fStudentArr[aIndex].iKor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 - </a:t>
            </a:r>
            <a:r>
              <a:rPr lang="en-US" altLang="ko-KR" sz="1000" smtClean="0">
                <a:solidFill>
                  <a:schemeClr val="tx1"/>
                </a:solidFill>
              </a:rPr>
              <a:t>fStudentArr[aIndex</a:t>
            </a:r>
            <a:r>
              <a:rPr lang="en-US" altLang="ko-KR" sz="1000" smtClean="0">
                <a:solidFill>
                  <a:schemeClr val="tx1"/>
                </a:solidFill>
              </a:rPr>
              <a:t>].iEng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 [2] - fStudentArr[aIndex].iMath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06" name="직선 화살표 연결선 405"/>
          <p:cNvCxnSpPr>
            <a:stCxn id="381" idx="2"/>
            <a:endCxn id="400" idx="0"/>
          </p:cNvCxnSpPr>
          <p:nvPr/>
        </p:nvCxnSpPr>
        <p:spPr>
          <a:xfrm>
            <a:off x="8846393" y="5348828"/>
            <a:ext cx="878" cy="16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/>
          <p:cNvCxnSpPr>
            <a:stCxn id="400" idx="2"/>
            <a:endCxn id="367" idx="0"/>
          </p:cNvCxnSpPr>
          <p:nvPr/>
        </p:nvCxnSpPr>
        <p:spPr>
          <a:xfrm>
            <a:off x="8847271" y="5733255"/>
            <a:ext cx="12242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/>
          <p:cNvCxnSpPr>
            <a:stCxn id="404" idx="2"/>
            <a:endCxn id="376" idx="0"/>
          </p:cNvCxnSpPr>
          <p:nvPr/>
        </p:nvCxnSpPr>
        <p:spPr>
          <a:xfrm flipH="1">
            <a:off x="8841271" y="4581128"/>
            <a:ext cx="2561" cy="18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 rot="10800000" flipV="1">
            <a:off x="288132" y="692696"/>
            <a:ext cx="10585176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288132" y="332656"/>
            <a:ext cx="8568952" cy="367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DoOuput(aIndex)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1281754" y="8367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1282992" y="638132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792188" y="3428999"/>
            <a:ext cx="32403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+ 1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8132" y="69269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aArrLeng </a:t>
            </a:r>
            <a:r>
              <a:rPr lang="en-US" altLang="ko-KR" sz="1000" smtClean="0"/>
              <a:t>: Int  </a:t>
            </a:r>
          </a:p>
        </p:txBody>
      </p:sp>
      <p:cxnSp>
        <p:nvCxnSpPr>
          <p:cNvPr id="40" name="직선 화살표 연결선 39"/>
          <p:cNvCxnSpPr>
            <a:stCxn id="104" idx="2"/>
            <a:endCxn id="61" idx="0"/>
          </p:cNvCxnSpPr>
          <p:nvPr/>
        </p:nvCxnSpPr>
        <p:spPr>
          <a:xfrm>
            <a:off x="2422181" y="1124744"/>
            <a:ext cx="3752" cy="208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669036" y="1766420"/>
            <a:ext cx="350752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 &lt;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648173" y="4221088"/>
            <a:ext cx="352839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aIndex+1]= StudentArr[aIndex].iName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aIndex+1]= StudentArr[aIndex].iKor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aIndex+1]= StudentArr[aIndex].iEng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aIndex+1]= StudentArr[aIndex].iMath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aIndex+1]= StudentArr[aIndex].iAvg</a:t>
            </a:r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4464596" y="1595671"/>
            <a:ext cx="43924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aIndex+1]= </a:t>
            </a:r>
            <a:r>
              <a:rPr lang="en-US" altLang="ko-KR" sz="1000" smtClean="0">
                <a:solidFill>
                  <a:schemeClr val="tx1"/>
                </a:solidFill>
              </a:rPr>
              <a:t>StringGrid1.Cells[0, StringGrid1.RowCount-1]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aIndex+1]= </a:t>
            </a:r>
            <a:r>
              <a:rPr lang="en-US" altLang="ko-KR" sz="1000" smtClean="0">
                <a:solidFill>
                  <a:schemeClr val="tx1"/>
                </a:solidFill>
              </a:rPr>
              <a:t>StringGrid1.Cells[1,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aIndex+1]= </a:t>
            </a:r>
            <a:r>
              <a:rPr lang="en-US" altLang="ko-KR" sz="1000" smtClean="0">
                <a:solidFill>
                  <a:schemeClr val="tx1"/>
                </a:solidFill>
              </a:rPr>
              <a:t>StringGrid1.Cells[2,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aIndex+1]= </a:t>
            </a:r>
            <a:r>
              <a:rPr lang="en-US" altLang="ko-KR" sz="1000" smtClean="0">
                <a:solidFill>
                  <a:schemeClr val="tx1"/>
                </a:solidFill>
              </a:rPr>
              <a:t>StringGrid1.Cells[3,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aIndex+1]= </a:t>
            </a:r>
            <a:r>
              <a:rPr lang="en-US" altLang="ko-KR" sz="1000" smtClean="0">
                <a:solidFill>
                  <a:schemeClr val="tx1"/>
                </a:solidFill>
              </a:rPr>
              <a:t>StringGrid1.Cells[4, StringGrid1.RowCount-1]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60340" y="321297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1237488" y="1332903"/>
            <a:ext cx="237689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669036" y="2780928"/>
            <a:ext cx="350752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 &gt; StringGrid.RowCount 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04556" y="314096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44516" y="1772816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4608612" y="2636913"/>
            <a:ext cx="37444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- 1</a:t>
            </a:r>
          </a:p>
        </p:txBody>
      </p:sp>
      <p:cxnSp>
        <p:nvCxnSpPr>
          <p:cNvPr id="75" name="직선 화살표 연결선 74"/>
          <p:cNvCxnSpPr>
            <a:stCxn id="51" idx="2"/>
            <a:endCxn id="65" idx="0"/>
          </p:cNvCxnSpPr>
          <p:nvPr/>
        </p:nvCxnSpPr>
        <p:spPr>
          <a:xfrm>
            <a:off x="2422800" y="2211490"/>
            <a:ext cx="0" cy="56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1" idx="3"/>
            <a:endCxn id="55" idx="3"/>
          </p:cNvCxnSpPr>
          <p:nvPr/>
        </p:nvCxnSpPr>
        <p:spPr>
          <a:xfrm>
            <a:off x="4176564" y="1988955"/>
            <a:ext cx="288032" cy="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5" idx="2"/>
            <a:endCxn id="68" idx="0"/>
          </p:cNvCxnSpPr>
          <p:nvPr/>
        </p:nvCxnSpPr>
        <p:spPr>
          <a:xfrm flipH="1">
            <a:off x="6480820" y="2387759"/>
            <a:ext cx="180020" cy="249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1" idx="2"/>
            <a:endCxn id="51" idx="0"/>
          </p:cNvCxnSpPr>
          <p:nvPr/>
        </p:nvCxnSpPr>
        <p:spPr>
          <a:xfrm flipH="1">
            <a:off x="2422800" y="1556791"/>
            <a:ext cx="3133" cy="20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375344" y="5373216"/>
            <a:ext cx="40892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KorPanel.Caption= fSumArr[0]/aArrLeng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EngPanel.Caption=fSumArr[1</a:t>
            </a:r>
            <a:r>
              <a:rPr lang="en-US" altLang="ko-KR" sz="1000" smtClean="0">
                <a:solidFill>
                  <a:schemeClr val="tx1"/>
                </a:solidFill>
              </a:rPr>
              <a:t>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Math.Caption=fSumArr[2</a:t>
            </a:r>
            <a:r>
              <a:rPr lang="en-US" altLang="ko-KR" sz="1000" smtClean="0">
                <a:solidFill>
                  <a:schemeClr val="tx1"/>
                </a:solidFill>
              </a:rPr>
              <a:t>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TotalPanel.Caption=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(KorPanel.Caption+EngPanel.Caption+MathPanel.Caption)/3</a:t>
            </a:r>
          </a:p>
        </p:txBody>
      </p:sp>
      <p:cxnSp>
        <p:nvCxnSpPr>
          <p:cNvPr id="108" name="직선 화살표 연결선 107"/>
          <p:cNvCxnSpPr>
            <a:stCxn id="54" idx="2"/>
            <a:endCxn id="99" idx="0"/>
          </p:cNvCxnSpPr>
          <p:nvPr/>
        </p:nvCxnSpPr>
        <p:spPr>
          <a:xfrm>
            <a:off x="2412368" y="5085184"/>
            <a:ext cx="760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9" idx="2"/>
            <a:endCxn id="105" idx="0"/>
          </p:cNvCxnSpPr>
          <p:nvPr/>
        </p:nvCxnSpPr>
        <p:spPr>
          <a:xfrm>
            <a:off x="2419970" y="6237312"/>
            <a:ext cx="344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60340" y="22768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129" name="직선 화살표 연결선 128"/>
          <p:cNvCxnSpPr>
            <a:stCxn id="65" idx="2"/>
            <a:endCxn id="109" idx="0"/>
          </p:cNvCxnSpPr>
          <p:nvPr/>
        </p:nvCxnSpPr>
        <p:spPr>
          <a:xfrm flipH="1">
            <a:off x="2412368" y="3225998"/>
            <a:ext cx="10432" cy="20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09" idx="2"/>
            <a:endCxn id="54" idx="0"/>
          </p:cNvCxnSpPr>
          <p:nvPr/>
        </p:nvCxnSpPr>
        <p:spPr>
          <a:xfrm>
            <a:off x="2412368" y="3861047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65" idx="3"/>
            <a:endCxn id="54" idx="0"/>
          </p:cNvCxnSpPr>
          <p:nvPr/>
        </p:nvCxnSpPr>
        <p:spPr>
          <a:xfrm flipH="1">
            <a:off x="2412368" y="3003463"/>
            <a:ext cx="1764196" cy="1217625"/>
          </a:xfrm>
          <a:prstGeom prst="bentConnector4">
            <a:avLst>
              <a:gd name="adj1" fmla="val -12958"/>
              <a:gd name="adj2" fmla="val 836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/>
          <p:nvPr/>
        </p:nvCxnSpPr>
        <p:spPr>
          <a:xfrm rot="5400000">
            <a:off x="3374976" y="2096853"/>
            <a:ext cx="2160241" cy="410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4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73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5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5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7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9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411</Words>
  <Application>Microsoft Office PowerPoint</Application>
  <PresentationFormat>사용자 지정</PresentationFormat>
  <Paragraphs>114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329</cp:revision>
  <dcterms:created xsi:type="dcterms:W3CDTF">2019-01-23T00:24:57Z</dcterms:created>
  <dcterms:modified xsi:type="dcterms:W3CDTF">2019-01-24T09:53:04Z</dcterms:modified>
</cp:coreProperties>
</file>