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601575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21" autoAdjust="0"/>
    <p:restoredTop sz="94660"/>
  </p:normalViewPr>
  <p:slideViewPr>
    <p:cSldViewPr>
      <p:cViewPr>
        <p:scale>
          <a:sx n="100" d="100"/>
          <a:sy n="100" d="100"/>
        </p:scale>
        <p:origin x="-1452" y="-432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11A2-45D3-4567-A81E-AF4B7761B1CF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B7162-1B5D-4EE6-9506-DD60E44D0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B7162-1B5D-4EE6-9506-DD60E44D09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118" y="2130427"/>
            <a:ext cx="1071133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6143" y="274640"/>
            <a:ext cx="283535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79" y="274640"/>
            <a:ext cx="829603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438" y="4406902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438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79" y="1600202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801" y="1600202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1425" y="1535113"/>
            <a:ext cx="55700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1425" y="2174875"/>
            <a:ext cx="55700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6866" y="273052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080" y="1435102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1600202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79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4C92C-73A7-46AD-8044-B17A4194E478}" type="datetimeFigureOut">
              <a:rPr lang="ko-KR" altLang="en-US" smtClean="0"/>
              <a:pPr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538" y="6356352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1129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12CC-4EBB-4F58-A974-EE4C590ABA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901187" y="332656"/>
            <a:ext cx="2483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Indata</a:t>
            </a:r>
            <a:r>
              <a:rPr lang="en-US" altLang="ko-KR" sz="1100" dirty="0" smtClean="0"/>
              <a:t> : array[1..100] of String</a:t>
            </a:r>
          </a:p>
          <a:p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 : integer := 0;</a:t>
            </a:r>
          </a:p>
        </p:txBody>
      </p:sp>
      <p:sp>
        <p:nvSpPr>
          <p:cNvPr id="43" name="순서도: 판단 42"/>
          <p:cNvSpPr/>
          <p:nvPr/>
        </p:nvSpPr>
        <p:spPr>
          <a:xfrm>
            <a:off x="8936620" y="4005065"/>
            <a:ext cx="1353070" cy="43204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057442" y="3068960"/>
            <a:ext cx="4176464" cy="3384376"/>
            <a:chOff x="4926580" y="3356567"/>
            <a:chExt cx="2748246" cy="1591738"/>
          </a:xfrm>
        </p:grpSpPr>
        <p:sp>
          <p:nvSpPr>
            <p:cNvPr id="40" name="직사각형 39"/>
            <p:cNvSpPr/>
            <p:nvPr/>
          </p:nvSpPr>
          <p:spPr>
            <a:xfrm rot="10800000" flipV="1">
              <a:off x="4926751" y="3356992"/>
              <a:ext cx="2748075" cy="1591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10800000" flipV="1">
              <a:off x="4926580" y="3356567"/>
              <a:ext cx="2748076" cy="146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ExecutePop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()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 rot="10800000" flipV="1">
            <a:off x="10482896" y="4110980"/>
            <a:ext cx="167900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DoOutput</a:t>
            </a:r>
            <a:r>
              <a:rPr lang="en-US" altLang="ko-KR" sz="1000" dirty="0" smtClean="0">
                <a:solidFill>
                  <a:schemeClr val="tx1"/>
                </a:solidFill>
              </a:rPr>
              <a:t>(Empty)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73666" y="4005064"/>
            <a:ext cx="405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9065554" y="4293096"/>
            <a:ext cx="419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8103323" y="4733528"/>
            <a:ext cx="302200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DoOutput</a:t>
            </a:r>
            <a:r>
              <a:rPr lang="en-US" altLang="ko-KR" sz="1000" dirty="0" smtClean="0">
                <a:solidFill>
                  <a:schemeClr val="tx1"/>
                </a:solidFill>
              </a:rPr>
              <a:t> 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InData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]))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43" idx="2"/>
            <a:endCxn id="47" idx="0"/>
          </p:cNvCxnSpPr>
          <p:nvPr/>
        </p:nvCxnSpPr>
        <p:spPr>
          <a:xfrm>
            <a:off x="9613155" y="4437112"/>
            <a:ext cx="1168" cy="29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3"/>
            <a:endCxn id="44" idx="3"/>
          </p:cNvCxnSpPr>
          <p:nvPr/>
        </p:nvCxnSpPr>
        <p:spPr>
          <a:xfrm>
            <a:off x="10289690" y="4221089"/>
            <a:ext cx="193206" cy="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수행의 시작/종료 75"/>
          <p:cNvSpPr/>
          <p:nvPr/>
        </p:nvSpPr>
        <p:spPr>
          <a:xfrm>
            <a:off x="8567871" y="3573016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순서도: 수행의 시작/종료 76"/>
          <p:cNvSpPr/>
          <p:nvPr/>
        </p:nvSpPr>
        <p:spPr>
          <a:xfrm>
            <a:off x="9135226" y="5968451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6" idx="2"/>
            <a:endCxn id="43" idx="0"/>
          </p:cNvCxnSpPr>
          <p:nvPr/>
        </p:nvCxnSpPr>
        <p:spPr>
          <a:xfrm>
            <a:off x="9611987" y="3861048"/>
            <a:ext cx="1168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95" idx="2"/>
            <a:endCxn id="77" idx="0"/>
          </p:cNvCxnSpPr>
          <p:nvPr/>
        </p:nvCxnSpPr>
        <p:spPr>
          <a:xfrm rot="16200000" flipH="1">
            <a:off x="9603407" y="5392515"/>
            <a:ext cx="586851" cy="565019"/>
          </a:xfrm>
          <a:prstGeom prst="bentConnector3">
            <a:avLst>
              <a:gd name="adj1" fmla="val 581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44" idx="2"/>
            <a:endCxn id="77" idx="0"/>
          </p:cNvCxnSpPr>
          <p:nvPr/>
        </p:nvCxnSpPr>
        <p:spPr>
          <a:xfrm rot="5400000">
            <a:off x="9939294" y="4585347"/>
            <a:ext cx="1623153" cy="1143055"/>
          </a:xfrm>
          <a:prstGeom prst="bentConnector3">
            <a:avLst>
              <a:gd name="adj1" fmla="val 846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5292675" y="116632"/>
            <a:ext cx="4392488" cy="2664296"/>
            <a:chOff x="3464012" y="476672"/>
            <a:chExt cx="4392488" cy="2664296"/>
          </a:xfrm>
        </p:grpSpPr>
        <p:grpSp>
          <p:nvGrpSpPr>
            <p:cNvPr id="36" name="그룹 20"/>
            <p:cNvGrpSpPr/>
            <p:nvPr/>
          </p:nvGrpSpPr>
          <p:grpSpPr>
            <a:xfrm>
              <a:off x="3464012" y="476672"/>
              <a:ext cx="4392488" cy="2664296"/>
              <a:chOff x="4926749" y="1484784"/>
              <a:chExt cx="2185953" cy="932432"/>
            </a:xfrm>
          </p:grpSpPr>
          <p:sp>
            <p:nvSpPr>
              <p:cNvPr id="37" name="직사각형 36"/>
              <p:cNvSpPr/>
              <p:nvPr/>
            </p:nvSpPr>
            <p:spPr>
              <a:xfrm rot="10800000" flipV="1">
                <a:off x="4926749" y="1484784"/>
                <a:ext cx="2185952" cy="9324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10800000" flipV="1">
                <a:off x="4926752" y="1484784"/>
                <a:ext cx="2185950" cy="1226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DoInput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aBVal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: Boolean,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aSVal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: String)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순서도: 판단 53"/>
            <p:cNvSpPr/>
            <p:nvPr/>
          </p:nvSpPr>
          <p:spPr>
            <a:xfrm>
              <a:off x="4666621" y="1687787"/>
              <a:ext cx="2044124" cy="37306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aBval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30590" y="1556791"/>
              <a:ext cx="4198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No</a:t>
              </a:r>
              <a:endParaRPr lang="ko-KR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38211" y="1556792"/>
              <a:ext cx="405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Yes</a:t>
              </a:r>
              <a:endParaRPr lang="ko-KR" altLang="en-US" sz="1000" dirty="0"/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3562147" y="2114561"/>
              <a:ext cx="1944216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MadeInData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aSVal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 rot="10800000" flipV="1">
              <a:off x="5790358" y="2104394"/>
              <a:ext cx="1944216" cy="234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ExcutePoP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72" name="순서도: 수행의 시작/종료 71"/>
            <p:cNvSpPr/>
            <p:nvPr/>
          </p:nvSpPr>
          <p:spPr>
            <a:xfrm>
              <a:off x="4639931" y="1196752"/>
              <a:ext cx="2088232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순서도: 수행의 시작/종료 72"/>
            <p:cNvSpPr/>
            <p:nvPr/>
          </p:nvSpPr>
          <p:spPr>
            <a:xfrm>
              <a:off x="4650976" y="2636912"/>
              <a:ext cx="2088232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직선 화살표 연결선 87"/>
            <p:cNvCxnSpPr>
              <a:stCxn id="72" idx="2"/>
              <a:endCxn id="54" idx="0"/>
            </p:cNvCxnSpPr>
            <p:nvPr/>
          </p:nvCxnSpPr>
          <p:spPr>
            <a:xfrm>
              <a:off x="5684047" y="1484784"/>
              <a:ext cx="4636" cy="2030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꺾인 연결선 93"/>
            <p:cNvCxnSpPr>
              <a:stCxn id="54" idx="1"/>
              <a:endCxn id="57" idx="0"/>
            </p:cNvCxnSpPr>
            <p:nvPr/>
          </p:nvCxnSpPr>
          <p:spPr>
            <a:xfrm rot="10800000" flipV="1">
              <a:off x="4534255" y="1874317"/>
              <a:ext cx="132366" cy="24024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꺾인 연결선 95"/>
            <p:cNvCxnSpPr>
              <a:stCxn id="54" idx="3"/>
              <a:endCxn id="59" idx="0"/>
            </p:cNvCxnSpPr>
            <p:nvPr/>
          </p:nvCxnSpPr>
          <p:spPr>
            <a:xfrm>
              <a:off x="6710745" y="1874318"/>
              <a:ext cx="51721" cy="230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꺾인 연결선 97"/>
            <p:cNvCxnSpPr>
              <a:stCxn id="57" idx="2"/>
              <a:endCxn id="73" idx="0"/>
            </p:cNvCxnSpPr>
            <p:nvPr/>
          </p:nvCxnSpPr>
          <p:spPr>
            <a:xfrm rot="16200000" flipH="1">
              <a:off x="4970657" y="1912476"/>
              <a:ext cx="288033" cy="116083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꺾인 연결선 99"/>
            <p:cNvCxnSpPr>
              <a:stCxn id="59" idx="2"/>
              <a:endCxn id="73" idx="0"/>
            </p:cNvCxnSpPr>
            <p:nvPr/>
          </p:nvCxnSpPr>
          <p:spPr>
            <a:xfrm rot="5400000">
              <a:off x="6079679" y="1954125"/>
              <a:ext cx="298200" cy="106737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그룹 117"/>
          <p:cNvGrpSpPr/>
          <p:nvPr/>
        </p:nvGrpSpPr>
        <p:grpSpPr>
          <a:xfrm>
            <a:off x="972195" y="3933056"/>
            <a:ext cx="2340347" cy="2520276"/>
            <a:chOff x="3564484" y="3789042"/>
            <a:chExt cx="3816423" cy="2520276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564484" y="3789042"/>
              <a:ext cx="3816423" cy="2520276"/>
              <a:chOff x="4926580" y="3356569"/>
              <a:chExt cx="2748245" cy="1675512"/>
            </a:xfrm>
          </p:grpSpPr>
          <p:sp>
            <p:nvSpPr>
              <p:cNvPr id="123" name="직사각형 122"/>
              <p:cNvSpPr/>
              <p:nvPr/>
            </p:nvSpPr>
            <p:spPr>
              <a:xfrm rot="10800000" flipV="1">
                <a:off x="4926750" y="3356993"/>
                <a:ext cx="2748075" cy="1675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 rot="10800000" flipV="1">
                <a:off x="4926580" y="3356569"/>
                <a:ext cx="2748077" cy="2872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DoOutPut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aVal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: String)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 rot="10800000" flipV="1">
              <a:off x="3924523" y="5013175"/>
              <a:ext cx="3110968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OutPan.Caption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=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aVal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순서도: 수행의 시작/종료 120"/>
            <p:cNvSpPr/>
            <p:nvPr/>
          </p:nvSpPr>
          <p:spPr>
            <a:xfrm>
              <a:off x="4437288" y="4365104"/>
              <a:ext cx="2088232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2" name="순서도: 수행의 시작/종료 121"/>
            <p:cNvSpPr/>
            <p:nvPr/>
          </p:nvSpPr>
          <p:spPr>
            <a:xfrm>
              <a:off x="4434952" y="5805264"/>
              <a:ext cx="2088232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직선 화살표 연결선 136"/>
          <p:cNvCxnSpPr>
            <a:stCxn id="121" idx="2"/>
            <a:endCxn id="120" idx="0"/>
          </p:cNvCxnSpPr>
          <p:nvPr/>
        </p:nvCxnSpPr>
        <p:spPr>
          <a:xfrm flipH="1">
            <a:off x="2146852" y="4797150"/>
            <a:ext cx="857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20" idx="2"/>
            <a:endCxn id="122" idx="0"/>
          </p:cNvCxnSpPr>
          <p:nvPr/>
        </p:nvCxnSpPr>
        <p:spPr>
          <a:xfrm flipH="1">
            <a:off x="2146277" y="5517229"/>
            <a:ext cx="575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/>
          <p:cNvGrpSpPr/>
          <p:nvPr/>
        </p:nvGrpSpPr>
        <p:grpSpPr>
          <a:xfrm>
            <a:off x="900187" y="332656"/>
            <a:ext cx="2520280" cy="3312368"/>
            <a:chOff x="1908300" y="3069871"/>
            <a:chExt cx="2952145" cy="3599489"/>
          </a:xfrm>
        </p:grpSpPr>
        <p:sp>
          <p:nvSpPr>
            <p:cNvPr id="174" name="직사각형 173"/>
            <p:cNvSpPr/>
            <p:nvPr/>
          </p:nvSpPr>
          <p:spPr>
            <a:xfrm rot="10800000" flipV="1">
              <a:off x="1908300" y="3069871"/>
              <a:ext cx="2952145" cy="3599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 rot="10800000" flipV="1">
              <a:off x="2124141" y="3501008"/>
              <a:ext cx="2406598" cy="514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InEdit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Tedit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3" name="순서도: 수행의 시작/종료 172"/>
            <p:cNvSpPr/>
            <p:nvPr/>
          </p:nvSpPr>
          <p:spPr>
            <a:xfrm>
              <a:off x="2224612" y="5013176"/>
              <a:ext cx="2160240" cy="41147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PopBtn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TButton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 rot="10800000" flipV="1">
              <a:off x="2124141" y="5805264"/>
              <a:ext cx="2406598" cy="5143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OutPan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TPannel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7" name="순서도: 수행의 시작/종료 176"/>
            <p:cNvSpPr/>
            <p:nvPr/>
          </p:nvSpPr>
          <p:spPr>
            <a:xfrm>
              <a:off x="2224612" y="4365104"/>
              <a:ext cx="2160240" cy="41147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PushBtn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TButton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4212555" y="3140968"/>
            <a:ext cx="3600556" cy="3239721"/>
            <a:chOff x="4500431" y="2996952"/>
            <a:chExt cx="3600556" cy="3239721"/>
          </a:xfrm>
        </p:grpSpPr>
        <p:grpSp>
          <p:nvGrpSpPr>
            <p:cNvPr id="80" name="그룹 79"/>
            <p:cNvGrpSpPr/>
            <p:nvPr/>
          </p:nvGrpSpPr>
          <p:grpSpPr>
            <a:xfrm>
              <a:off x="4500431" y="2996952"/>
              <a:ext cx="3600556" cy="3239721"/>
              <a:chOff x="2822174" y="3717033"/>
              <a:chExt cx="5300821" cy="3239721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2822174" y="3717033"/>
                <a:ext cx="5300821" cy="3239721"/>
                <a:chOff x="4392033" y="3308696"/>
                <a:chExt cx="3817174" cy="2153808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 rot="10800000" flipV="1">
                  <a:off x="4392033" y="3308696"/>
                  <a:ext cx="3817174" cy="215380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 rot="10800000" flipV="1">
                  <a:off x="4926580" y="3356568"/>
                  <a:ext cx="2748077" cy="2872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MadeInData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(</a:t>
                  </a:r>
                  <a:r>
                    <a:rPr lang="en-US" altLang="ko-KR" sz="1200" dirty="0" err="1" smtClean="0">
                      <a:solidFill>
                        <a:schemeClr val="tx1"/>
                      </a:solidFill>
                    </a:rPr>
                    <a:t>aVal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: String)</a:t>
                  </a:r>
                  <a:endParaRPr lang="ko-KR" altLang="en-US" sz="12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 rot="10800000" flipV="1">
                <a:off x="3988528" y="5670774"/>
                <a:ext cx="2953708" cy="2785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InData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[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]=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aVal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순서도: 수행의 시작/종료 73"/>
              <p:cNvSpPr/>
              <p:nvPr/>
            </p:nvSpPr>
            <p:spPr>
              <a:xfrm>
                <a:off x="4421070" y="4365104"/>
                <a:ext cx="2088233" cy="288032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START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순서도: 수행의 시작/종료 74"/>
              <p:cNvSpPr/>
              <p:nvPr/>
            </p:nvSpPr>
            <p:spPr>
              <a:xfrm>
                <a:off x="4434954" y="6597354"/>
                <a:ext cx="2088233" cy="288032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End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 rot="10800000" flipV="1">
                <a:off x="3988528" y="4725145"/>
                <a:ext cx="2953708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+ 1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직선 화살표 연결선 89"/>
            <p:cNvCxnSpPr>
              <a:stCxn id="74" idx="2"/>
              <a:endCxn id="64" idx="0"/>
            </p:cNvCxnSpPr>
            <p:nvPr/>
          </p:nvCxnSpPr>
          <p:spPr>
            <a:xfrm>
              <a:off x="6295684" y="3933055"/>
              <a:ext cx="132" cy="72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stCxn id="31" idx="2"/>
              <a:endCxn id="188" idx="0"/>
            </p:cNvCxnSpPr>
            <p:nvPr/>
          </p:nvCxnSpPr>
          <p:spPr>
            <a:xfrm>
              <a:off x="6295816" y="5229199"/>
              <a:ext cx="5338" cy="144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/>
            <p:cNvSpPr/>
            <p:nvPr/>
          </p:nvSpPr>
          <p:spPr>
            <a:xfrm rot="10800000" flipV="1">
              <a:off x="5298008" y="5373216"/>
              <a:ext cx="2006292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DoOutput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(‘’)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직선 화살표 연결선 190"/>
            <p:cNvCxnSpPr>
              <a:stCxn id="188" idx="2"/>
              <a:endCxn id="75" idx="0"/>
            </p:cNvCxnSpPr>
            <p:nvPr/>
          </p:nvCxnSpPr>
          <p:spPr>
            <a:xfrm>
              <a:off x="6301154" y="5733256"/>
              <a:ext cx="3961" cy="144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직사각형 94"/>
          <p:cNvSpPr/>
          <p:nvPr/>
        </p:nvSpPr>
        <p:spPr>
          <a:xfrm rot="10800000" flipV="1">
            <a:off x="8103323" y="5165576"/>
            <a:ext cx="302200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- 1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stCxn id="47" idx="2"/>
            <a:endCxn id="95" idx="0"/>
          </p:cNvCxnSpPr>
          <p:nvPr/>
        </p:nvCxnSpPr>
        <p:spPr>
          <a:xfrm>
            <a:off x="9614323" y="49495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64" idx="2"/>
            <a:endCxn id="79" idx="0"/>
          </p:cNvCxnSpPr>
          <p:nvPr/>
        </p:nvCxnSpPr>
        <p:spPr>
          <a:xfrm flipH="1">
            <a:off x="6003118" y="4365104"/>
            <a:ext cx="4822" cy="129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판단 78"/>
          <p:cNvSpPr/>
          <p:nvPr/>
        </p:nvSpPr>
        <p:spPr>
          <a:xfrm>
            <a:off x="5326583" y="4494262"/>
            <a:ext cx="1353070" cy="43204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 101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79" idx="2"/>
            <a:endCxn id="31" idx="0"/>
          </p:cNvCxnSpPr>
          <p:nvPr/>
        </p:nvCxnSpPr>
        <p:spPr>
          <a:xfrm>
            <a:off x="6003118" y="4926309"/>
            <a:ext cx="4822" cy="16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96</Words>
  <Application>Microsoft Office PowerPoint</Application>
  <PresentationFormat>사용자 지정</PresentationFormat>
  <Paragraphs>35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79</cp:revision>
  <dcterms:created xsi:type="dcterms:W3CDTF">2019-01-17T23:40:10Z</dcterms:created>
  <dcterms:modified xsi:type="dcterms:W3CDTF">2019-01-18T09:40:29Z</dcterms:modified>
</cp:coreProperties>
</file>