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601575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21" autoAdjust="0"/>
    <p:restoredTop sz="94660"/>
  </p:normalViewPr>
  <p:slideViewPr>
    <p:cSldViewPr>
      <p:cViewPr>
        <p:scale>
          <a:sx n="100" d="100"/>
          <a:sy n="100" d="100"/>
        </p:scale>
        <p:origin x="-1452" y="-432"/>
      </p:cViewPr>
      <p:guideLst>
        <p:guide orient="horz" pos="2160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11A2-45D3-4567-A81E-AF4B7761B1CF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B7162-1B5D-4EE6-9506-DD60E44D0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B7162-1B5D-4EE6-9506-DD60E44D09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5118" y="2130427"/>
            <a:ext cx="1071133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36143" y="274640"/>
            <a:ext cx="283535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30079" y="274640"/>
            <a:ext cx="8296037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5438" y="4406902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5438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0079" y="1600202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5801" y="1600202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01425" y="1535113"/>
            <a:ext cx="55700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01425" y="2174875"/>
            <a:ext cx="55700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26866" y="273052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080" y="1435102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79" y="1600202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30079" y="6356352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4C92C-73A7-46AD-8044-B17A4194E478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05538" y="6356352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31129" y="6356352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901187" y="332656"/>
            <a:ext cx="2483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Indata</a:t>
            </a:r>
            <a:r>
              <a:rPr lang="en-US" altLang="ko-KR" sz="1100" dirty="0" smtClean="0"/>
              <a:t> : array of String</a:t>
            </a:r>
          </a:p>
        </p:txBody>
      </p:sp>
      <p:sp>
        <p:nvSpPr>
          <p:cNvPr id="43" name="순서도: 판단 42"/>
          <p:cNvSpPr/>
          <p:nvPr/>
        </p:nvSpPr>
        <p:spPr>
          <a:xfrm>
            <a:off x="8172995" y="4005065"/>
            <a:ext cx="2116695" cy="43204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&lt;=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057442" y="3068960"/>
            <a:ext cx="4176464" cy="3384376"/>
            <a:chOff x="4926580" y="3356567"/>
            <a:chExt cx="2748246" cy="1591738"/>
          </a:xfrm>
        </p:grpSpPr>
        <p:sp>
          <p:nvSpPr>
            <p:cNvPr id="40" name="직사각형 39"/>
            <p:cNvSpPr/>
            <p:nvPr/>
          </p:nvSpPr>
          <p:spPr>
            <a:xfrm rot="10800000" flipV="1">
              <a:off x="4926751" y="3356992"/>
              <a:ext cx="2748075" cy="1591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10800000" flipV="1">
              <a:off x="4926580" y="3356567"/>
              <a:ext cx="2748076" cy="146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ExecutePop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()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 rot="10800000" flipV="1">
            <a:off x="10482896" y="4110980"/>
            <a:ext cx="1679002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DoOutput</a:t>
            </a:r>
            <a:r>
              <a:rPr lang="en-US" altLang="ko-KR" sz="1000" dirty="0" smtClean="0">
                <a:solidFill>
                  <a:schemeClr val="tx1"/>
                </a:solidFill>
              </a:rPr>
              <a:t>(Empty)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3666" y="4005064"/>
            <a:ext cx="405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8749059" y="4334907"/>
            <a:ext cx="419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8122373" y="4733528"/>
            <a:ext cx="2229912" cy="279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DoOutput</a:t>
            </a:r>
            <a:r>
              <a:rPr lang="en-US" altLang="ko-KR" sz="1000" dirty="0" smtClean="0">
                <a:solidFill>
                  <a:schemeClr val="tx1"/>
                </a:solidFill>
              </a:rPr>
              <a:t> 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[Length(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)-1])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43" idx="2"/>
            <a:endCxn id="47" idx="0"/>
          </p:cNvCxnSpPr>
          <p:nvPr/>
        </p:nvCxnSpPr>
        <p:spPr>
          <a:xfrm>
            <a:off x="9231343" y="4437112"/>
            <a:ext cx="5986" cy="29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3" idx="3"/>
            <a:endCxn id="44" idx="3"/>
          </p:cNvCxnSpPr>
          <p:nvPr/>
        </p:nvCxnSpPr>
        <p:spPr>
          <a:xfrm>
            <a:off x="10289690" y="4221089"/>
            <a:ext cx="193206" cy="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수행의 시작/종료 75"/>
          <p:cNvSpPr/>
          <p:nvPr/>
        </p:nvSpPr>
        <p:spPr>
          <a:xfrm>
            <a:off x="8192045" y="3573016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순서도: 수행의 시작/종료 76"/>
          <p:cNvSpPr/>
          <p:nvPr/>
        </p:nvSpPr>
        <p:spPr>
          <a:xfrm>
            <a:off x="9135226" y="5968451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76" idx="2"/>
            <a:endCxn id="43" idx="0"/>
          </p:cNvCxnSpPr>
          <p:nvPr/>
        </p:nvCxnSpPr>
        <p:spPr>
          <a:xfrm flipH="1">
            <a:off x="9231343" y="3861048"/>
            <a:ext cx="4818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95" idx="2"/>
            <a:endCxn id="77" idx="0"/>
          </p:cNvCxnSpPr>
          <p:nvPr/>
        </p:nvCxnSpPr>
        <p:spPr>
          <a:xfrm rot="16200000" flipH="1">
            <a:off x="9410718" y="5199826"/>
            <a:ext cx="595235" cy="942013"/>
          </a:xfrm>
          <a:prstGeom prst="bentConnector3">
            <a:avLst>
              <a:gd name="adj1" fmla="val 580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44" idx="2"/>
            <a:endCxn id="77" idx="0"/>
          </p:cNvCxnSpPr>
          <p:nvPr/>
        </p:nvCxnSpPr>
        <p:spPr>
          <a:xfrm rot="5400000">
            <a:off x="9939294" y="4585347"/>
            <a:ext cx="1623153" cy="1143055"/>
          </a:xfrm>
          <a:prstGeom prst="bentConnector3">
            <a:avLst>
              <a:gd name="adj1" fmla="val 846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5292675" y="116632"/>
            <a:ext cx="4392488" cy="2664296"/>
            <a:chOff x="3464012" y="476672"/>
            <a:chExt cx="4392488" cy="2664296"/>
          </a:xfrm>
        </p:grpSpPr>
        <p:grpSp>
          <p:nvGrpSpPr>
            <p:cNvPr id="36" name="그룹 20"/>
            <p:cNvGrpSpPr/>
            <p:nvPr/>
          </p:nvGrpSpPr>
          <p:grpSpPr>
            <a:xfrm>
              <a:off x="3464012" y="476672"/>
              <a:ext cx="4392488" cy="2664296"/>
              <a:chOff x="4926749" y="1484784"/>
              <a:chExt cx="2185953" cy="932432"/>
            </a:xfrm>
          </p:grpSpPr>
          <p:sp>
            <p:nvSpPr>
              <p:cNvPr id="37" name="직사각형 36"/>
              <p:cNvSpPr/>
              <p:nvPr/>
            </p:nvSpPr>
            <p:spPr>
              <a:xfrm rot="10800000" flipV="1">
                <a:off x="4926749" y="1484784"/>
                <a:ext cx="2185952" cy="9324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0800000" flipV="1">
                <a:off x="4926752" y="1484784"/>
                <a:ext cx="2185950" cy="1226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DoInput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aBVal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: Boolean,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aSVal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: String)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순서도: 판단 53"/>
            <p:cNvSpPr/>
            <p:nvPr/>
          </p:nvSpPr>
          <p:spPr>
            <a:xfrm>
              <a:off x="4666621" y="1687787"/>
              <a:ext cx="2044124" cy="37306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aBval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30590" y="1556791"/>
              <a:ext cx="419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No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38211" y="1556792"/>
              <a:ext cx="4059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Yes</a:t>
              </a:r>
              <a:endParaRPr lang="ko-KR" altLang="en-US" sz="1000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 flipV="1">
              <a:off x="3562147" y="2114561"/>
              <a:ext cx="1944216" cy="234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MadeInData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aSVal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 rot="10800000" flipV="1">
              <a:off x="5790358" y="2104394"/>
              <a:ext cx="1944216" cy="234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ExcutePoP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72" name="순서도: 수행의 시작/종료 71"/>
            <p:cNvSpPr/>
            <p:nvPr/>
          </p:nvSpPr>
          <p:spPr>
            <a:xfrm>
              <a:off x="4639931" y="1196752"/>
              <a:ext cx="2088232" cy="28803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순서도: 수행의 시작/종료 72"/>
            <p:cNvSpPr/>
            <p:nvPr/>
          </p:nvSpPr>
          <p:spPr>
            <a:xfrm>
              <a:off x="4650976" y="2636912"/>
              <a:ext cx="2088232" cy="28803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직선 화살표 연결선 87"/>
            <p:cNvCxnSpPr>
              <a:stCxn id="72" idx="2"/>
              <a:endCxn id="54" idx="0"/>
            </p:cNvCxnSpPr>
            <p:nvPr/>
          </p:nvCxnSpPr>
          <p:spPr>
            <a:xfrm>
              <a:off x="5684047" y="1484784"/>
              <a:ext cx="4636" cy="2030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꺾인 연결선 93"/>
            <p:cNvCxnSpPr>
              <a:stCxn id="54" idx="1"/>
              <a:endCxn id="57" idx="0"/>
            </p:cNvCxnSpPr>
            <p:nvPr/>
          </p:nvCxnSpPr>
          <p:spPr>
            <a:xfrm rot="10800000" flipV="1">
              <a:off x="4534255" y="1874317"/>
              <a:ext cx="132366" cy="24024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꺾인 연결선 95"/>
            <p:cNvCxnSpPr>
              <a:stCxn id="54" idx="3"/>
              <a:endCxn id="59" idx="0"/>
            </p:cNvCxnSpPr>
            <p:nvPr/>
          </p:nvCxnSpPr>
          <p:spPr>
            <a:xfrm>
              <a:off x="6710745" y="1874318"/>
              <a:ext cx="51721" cy="230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꺾인 연결선 97"/>
            <p:cNvCxnSpPr>
              <a:stCxn id="57" idx="2"/>
              <a:endCxn id="73" idx="0"/>
            </p:cNvCxnSpPr>
            <p:nvPr/>
          </p:nvCxnSpPr>
          <p:spPr>
            <a:xfrm rot="16200000" flipH="1">
              <a:off x="4970657" y="1912476"/>
              <a:ext cx="288033" cy="116083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꺾인 연결선 99"/>
            <p:cNvCxnSpPr>
              <a:stCxn id="59" idx="2"/>
              <a:endCxn id="73" idx="0"/>
            </p:cNvCxnSpPr>
            <p:nvPr/>
          </p:nvCxnSpPr>
          <p:spPr>
            <a:xfrm rot="5400000">
              <a:off x="6079679" y="1954125"/>
              <a:ext cx="298200" cy="106737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972195" y="3933056"/>
            <a:ext cx="2340347" cy="2520276"/>
            <a:chOff x="3564484" y="3789042"/>
            <a:chExt cx="3816423" cy="2520276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564484" y="3789042"/>
              <a:ext cx="3816423" cy="2520276"/>
              <a:chOff x="4926580" y="3356569"/>
              <a:chExt cx="2748245" cy="1675512"/>
            </a:xfrm>
          </p:grpSpPr>
          <p:sp>
            <p:nvSpPr>
              <p:cNvPr id="123" name="직사각형 122"/>
              <p:cNvSpPr/>
              <p:nvPr/>
            </p:nvSpPr>
            <p:spPr>
              <a:xfrm rot="10800000" flipV="1">
                <a:off x="4926750" y="3356993"/>
                <a:ext cx="2748075" cy="1675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 rot="10800000" flipV="1">
                <a:off x="4926580" y="3356569"/>
                <a:ext cx="2748077" cy="2872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DoOutPut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aVal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: String)</a:t>
                </a:r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0" name="직사각형 119"/>
            <p:cNvSpPr/>
            <p:nvPr/>
          </p:nvSpPr>
          <p:spPr>
            <a:xfrm rot="10800000" flipV="1">
              <a:off x="3924523" y="5013175"/>
              <a:ext cx="3110968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OutPan.Caption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=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aVal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순서도: 수행의 시작/종료 120"/>
            <p:cNvSpPr/>
            <p:nvPr/>
          </p:nvSpPr>
          <p:spPr>
            <a:xfrm>
              <a:off x="4437288" y="4365104"/>
              <a:ext cx="2088232" cy="28803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2" name="순서도: 수행의 시작/종료 121"/>
            <p:cNvSpPr/>
            <p:nvPr/>
          </p:nvSpPr>
          <p:spPr>
            <a:xfrm>
              <a:off x="4434952" y="5805264"/>
              <a:ext cx="2088232" cy="28803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직선 화살표 연결선 136"/>
          <p:cNvCxnSpPr>
            <a:stCxn id="121" idx="2"/>
            <a:endCxn id="120" idx="0"/>
          </p:cNvCxnSpPr>
          <p:nvPr/>
        </p:nvCxnSpPr>
        <p:spPr>
          <a:xfrm flipH="1">
            <a:off x="2146852" y="4797150"/>
            <a:ext cx="857" cy="36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20" idx="2"/>
            <a:endCxn id="122" idx="0"/>
          </p:cNvCxnSpPr>
          <p:nvPr/>
        </p:nvCxnSpPr>
        <p:spPr>
          <a:xfrm flipH="1">
            <a:off x="2146277" y="5517229"/>
            <a:ext cx="575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/>
          <p:cNvGrpSpPr/>
          <p:nvPr/>
        </p:nvGrpSpPr>
        <p:grpSpPr>
          <a:xfrm>
            <a:off x="900187" y="332656"/>
            <a:ext cx="2520280" cy="3312368"/>
            <a:chOff x="1908300" y="3069871"/>
            <a:chExt cx="2952145" cy="3599489"/>
          </a:xfrm>
        </p:grpSpPr>
        <p:sp>
          <p:nvSpPr>
            <p:cNvPr id="174" name="직사각형 173"/>
            <p:cNvSpPr/>
            <p:nvPr/>
          </p:nvSpPr>
          <p:spPr>
            <a:xfrm rot="10800000" flipV="1">
              <a:off x="1908300" y="3069871"/>
              <a:ext cx="2952145" cy="3599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 rot="10800000" flipV="1">
              <a:off x="2124141" y="3501008"/>
              <a:ext cx="2406598" cy="514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InEdit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Tedit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3" name="순서도: 수행의 시작/종료 172"/>
            <p:cNvSpPr/>
            <p:nvPr/>
          </p:nvSpPr>
          <p:spPr>
            <a:xfrm>
              <a:off x="2224612" y="5013176"/>
              <a:ext cx="2160240" cy="411475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PopBtn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TButton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 rot="10800000" flipV="1">
              <a:off x="2124141" y="5805264"/>
              <a:ext cx="2406598" cy="514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OutPan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TPannel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7" name="순서도: 수행의 시작/종료 176"/>
            <p:cNvSpPr/>
            <p:nvPr/>
          </p:nvSpPr>
          <p:spPr>
            <a:xfrm>
              <a:off x="2224612" y="4365104"/>
              <a:ext cx="2160240" cy="411475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PushBtn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TButton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212555" y="2996952"/>
            <a:ext cx="3600556" cy="3239721"/>
            <a:chOff x="2822174" y="3717033"/>
            <a:chExt cx="5300821" cy="3239721"/>
          </a:xfrm>
        </p:grpSpPr>
        <p:grpSp>
          <p:nvGrpSpPr>
            <p:cNvPr id="27" name="그룹 26"/>
            <p:cNvGrpSpPr/>
            <p:nvPr/>
          </p:nvGrpSpPr>
          <p:grpSpPr>
            <a:xfrm>
              <a:off x="2822174" y="3717033"/>
              <a:ext cx="5300821" cy="3239721"/>
              <a:chOff x="4392033" y="3308696"/>
              <a:chExt cx="3817174" cy="2153808"/>
            </a:xfrm>
          </p:grpSpPr>
          <p:sp>
            <p:nvSpPr>
              <p:cNvPr id="28" name="직사각형 27"/>
              <p:cNvSpPr/>
              <p:nvPr/>
            </p:nvSpPr>
            <p:spPr>
              <a:xfrm rot="10800000" flipV="1">
                <a:off x="4392033" y="3308696"/>
                <a:ext cx="3817174" cy="21538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 rot="10800000" flipV="1">
                <a:off x="4926580" y="3356568"/>
                <a:ext cx="2748077" cy="2872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MadeInData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aVal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: String)</a:t>
                </a:r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 rot="10800000" flipV="1">
              <a:off x="3020022" y="4878686"/>
              <a:ext cx="4890719" cy="2785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SetLength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InData,Length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InData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)+1)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수행의 시작/종료 73"/>
            <p:cNvSpPr/>
            <p:nvPr/>
          </p:nvSpPr>
          <p:spPr>
            <a:xfrm>
              <a:off x="4407047" y="4365104"/>
              <a:ext cx="2088233" cy="28803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순서도: 수행의 시작/종료 74"/>
            <p:cNvSpPr/>
            <p:nvPr/>
          </p:nvSpPr>
          <p:spPr>
            <a:xfrm>
              <a:off x="4434954" y="6597354"/>
              <a:ext cx="2088233" cy="28803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직선 화살표 연결선 89"/>
          <p:cNvCxnSpPr>
            <a:stCxn id="74" idx="2"/>
            <a:endCxn id="31" idx="0"/>
          </p:cNvCxnSpPr>
          <p:nvPr/>
        </p:nvCxnSpPr>
        <p:spPr>
          <a:xfrm>
            <a:off x="5998283" y="3933055"/>
            <a:ext cx="9657" cy="225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31" idx="2"/>
            <a:endCxn id="71" idx="0"/>
          </p:cNvCxnSpPr>
          <p:nvPr/>
        </p:nvCxnSpPr>
        <p:spPr>
          <a:xfrm>
            <a:off x="6007940" y="4437111"/>
            <a:ext cx="9630" cy="205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/>
          <p:cNvSpPr/>
          <p:nvPr/>
        </p:nvSpPr>
        <p:spPr>
          <a:xfrm rot="10800000" flipV="1">
            <a:off x="5010132" y="5157192"/>
            <a:ext cx="200629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DoOutput</a:t>
            </a:r>
            <a:r>
              <a:rPr lang="en-US" altLang="ko-KR" sz="1000" dirty="0" smtClean="0">
                <a:solidFill>
                  <a:schemeClr val="tx1"/>
                </a:solidFill>
              </a:rPr>
              <a:t>(‘’)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1" name="직선 화살표 연결선 190"/>
          <p:cNvCxnSpPr>
            <a:stCxn id="188" idx="2"/>
            <a:endCxn id="75" idx="0"/>
          </p:cNvCxnSpPr>
          <p:nvPr/>
        </p:nvCxnSpPr>
        <p:spPr>
          <a:xfrm>
            <a:off x="6013278" y="5517232"/>
            <a:ext cx="3961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 rot="10800000" flipV="1">
            <a:off x="8122373" y="5165576"/>
            <a:ext cx="2229912" cy="207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InData,Length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)-1)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stCxn id="47" idx="2"/>
            <a:endCxn id="95" idx="0"/>
          </p:cNvCxnSpPr>
          <p:nvPr/>
        </p:nvCxnSpPr>
        <p:spPr>
          <a:xfrm>
            <a:off x="9237329" y="5013176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 rot="10800000" flipV="1">
            <a:off x="4356572" y="4642470"/>
            <a:ext cx="3321996" cy="278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[Length(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)-1]=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>
            <a:stCxn id="71" idx="2"/>
            <a:endCxn id="188" idx="0"/>
          </p:cNvCxnSpPr>
          <p:nvPr/>
        </p:nvCxnSpPr>
        <p:spPr>
          <a:xfrm flipH="1">
            <a:off x="6013278" y="4920976"/>
            <a:ext cx="4292" cy="236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85</Words>
  <Application>Microsoft Office PowerPoint</Application>
  <PresentationFormat>사용자 지정</PresentationFormat>
  <Paragraphs>34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96</cp:revision>
  <dcterms:created xsi:type="dcterms:W3CDTF">2019-01-17T23:40:10Z</dcterms:created>
  <dcterms:modified xsi:type="dcterms:W3CDTF">2019-01-21T01:13:11Z</dcterms:modified>
</cp:coreProperties>
</file>