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66" r:id="rId5"/>
    <p:sldId id="258" r:id="rId6"/>
    <p:sldId id="269" r:id="rId7"/>
  </p:sldIdLst>
  <p:sldSz cx="19802475" cy="126015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846" autoAdjust="0"/>
  </p:normalViewPr>
  <p:slideViewPr>
    <p:cSldViewPr snapToObjects="1">
      <p:cViewPr>
        <p:scale>
          <a:sx n="100" d="100"/>
          <a:sy n="100" d="100"/>
        </p:scale>
        <p:origin x="4176" y="60"/>
      </p:cViewPr>
      <p:guideLst>
        <p:guide orient="horz" pos="3970"/>
        <p:guide pos="6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5187" y="3914664"/>
            <a:ext cx="16832103" cy="27011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70372" y="7140894"/>
            <a:ext cx="13861733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356798" y="504656"/>
            <a:ext cx="4455557" cy="107521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129" y="504656"/>
            <a:ext cx="13036629" cy="107521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262" y="8097685"/>
            <a:ext cx="16832103" cy="25028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4262" y="5341086"/>
            <a:ext cx="16832103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127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066261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3" y="2820772"/>
            <a:ext cx="8749532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90123" y="3996337"/>
            <a:ext cx="8749532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059387" y="2820772"/>
            <a:ext cx="8752970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059387" y="3996337"/>
            <a:ext cx="8752970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132" y="501733"/>
            <a:ext cx="651487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2218" y="501736"/>
            <a:ext cx="11070134" cy="107550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90132" y="2637002"/>
            <a:ext cx="651487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1426" y="8821103"/>
            <a:ext cx="11881485" cy="1041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1426" y="1125977"/>
            <a:ext cx="1188148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81426" y="9862484"/>
            <a:ext cx="11881485" cy="14789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0124" y="504649"/>
            <a:ext cx="17822228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4" y="2940375"/>
            <a:ext cx="17822228" cy="831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9012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765847" y="11679801"/>
            <a:ext cx="6270783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19177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20"/>
          <p:cNvGrpSpPr/>
          <p:nvPr/>
        </p:nvGrpSpPr>
        <p:grpSpPr>
          <a:xfrm>
            <a:off x="220160" y="252118"/>
            <a:ext cx="5896653" cy="6955971"/>
            <a:chOff x="4637386" y="1230489"/>
            <a:chExt cx="3158854" cy="3293542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4637386" y="1382213"/>
              <a:ext cx="3017414" cy="3141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 flipV="1">
              <a:off x="4637386" y="1230489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ReadFile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순서도: 수행의 시작/종료 59"/>
          <p:cNvSpPr/>
          <p:nvPr/>
        </p:nvSpPr>
        <p:spPr>
          <a:xfrm>
            <a:off x="1293372" y="1534849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4191" y="856984"/>
            <a:ext cx="149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aLine : String</a:t>
            </a:r>
          </a:p>
          <a:p>
            <a:r>
              <a:rPr lang="en-US" altLang="ko-KR" sz="1200" smtClean="0"/>
              <a:t>aF : TextFile</a:t>
            </a:r>
          </a:p>
        </p:txBody>
      </p:sp>
      <p:sp>
        <p:nvSpPr>
          <p:cNvPr id="50" name="순서도: 판단 49"/>
          <p:cNvSpPr/>
          <p:nvPr/>
        </p:nvSpPr>
        <p:spPr>
          <a:xfrm>
            <a:off x="1229493" y="3377262"/>
            <a:ext cx="2293952" cy="110892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not EOF(aF)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4372" y="4183750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902235" y="458699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endCxn id="50" idx="0"/>
          </p:cNvCxnSpPr>
          <p:nvPr/>
        </p:nvCxnSpPr>
        <p:spPr>
          <a:xfrm>
            <a:off x="2365570" y="2974018"/>
            <a:ext cx="10901" cy="403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 rot="10800000" flipV="1">
            <a:off x="3750440" y="3531024"/>
            <a:ext cx="1848205" cy="806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ReadIn(aF, aLine)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DataParshing(aLine)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50" idx="3"/>
            <a:endCxn id="64" idx="3"/>
          </p:cNvCxnSpPr>
          <p:nvPr/>
        </p:nvCxnSpPr>
        <p:spPr>
          <a:xfrm>
            <a:off x="3523447" y="3931724"/>
            <a:ext cx="226995" cy="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64" idx="0"/>
          </p:cNvCxnSpPr>
          <p:nvPr/>
        </p:nvCxnSpPr>
        <p:spPr>
          <a:xfrm rot="16200000" flipV="1">
            <a:off x="3326601" y="2183082"/>
            <a:ext cx="420302" cy="2275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 rot="10800000" flipV="1">
            <a:off x="1695220" y="4990241"/>
            <a:ext cx="1361587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closeFile(aF)</a:t>
            </a:r>
          </a:p>
        </p:txBody>
      </p:sp>
      <p:cxnSp>
        <p:nvCxnSpPr>
          <p:cNvPr id="87" name="직선 화살표 연결선 86"/>
          <p:cNvCxnSpPr>
            <a:stCxn id="50" idx="2"/>
            <a:endCxn id="84" idx="0"/>
          </p:cNvCxnSpPr>
          <p:nvPr/>
        </p:nvCxnSpPr>
        <p:spPr>
          <a:xfrm flipH="1">
            <a:off x="2376015" y="4486184"/>
            <a:ext cx="4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수행의 시작/종료 92"/>
          <p:cNvSpPr/>
          <p:nvPr/>
        </p:nvSpPr>
        <p:spPr>
          <a:xfrm>
            <a:off x="1100259" y="6474597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84" idx="2"/>
            <a:endCxn id="93" idx="0"/>
          </p:cNvCxnSpPr>
          <p:nvPr/>
        </p:nvCxnSpPr>
        <p:spPr>
          <a:xfrm flipH="1">
            <a:off x="2367854" y="5393485"/>
            <a:ext cx="8160" cy="108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데이터 95"/>
          <p:cNvSpPr/>
          <p:nvPr/>
        </p:nvSpPr>
        <p:spPr>
          <a:xfrm>
            <a:off x="308171" y="2167529"/>
            <a:ext cx="4961552" cy="79152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assignFile(aF, '20120731.FO.log)';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60" idx="2"/>
          </p:cNvCxnSpPr>
          <p:nvPr/>
        </p:nvCxnSpPr>
        <p:spPr>
          <a:xfrm>
            <a:off x="2560967" y="1965905"/>
            <a:ext cx="4124" cy="201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2601" y="571612"/>
            <a:ext cx="295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aType : String </a:t>
            </a:r>
          </a:p>
        </p:txBody>
      </p:sp>
      <p:grpSp>
        <p:nvGrpSpPr>
          <p:cNvPr id="33" name="그룹 20"/>
          <p:cNvGrpSpPr/>
          <p:nvPr/>
        </p:nvGrpSpPr>
        <p:grpSpPr>
          <a:xfrm>
            <a:off x="6116819" y="70331"/>
            <a:ext cx="10649182" cy="10061283"/>
            <a:chOff x="4637386" y="917475"/>
            <a:chExt cx="3520116" cy="8217659"/>
          </a:xfrm>
        </p:grpSpPr>
        <p:sp>
          <p:nvSpPr>
            <p:cNvPr id="34" name="직사각형 33"/>
            <p:cNvSpPr/>
            <p:nvPr/>
          </p:nvSpPr>
          <p:spPr>
            <a:xfrm rot="10800000" flipV="1">
              <a:off x="4637386" y="1312966"/>
              <a:ext cx="3520116" cy="782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4998648" y="91747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DataParshing(aLine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순서도: 판단 35"/>
          <p:cNvSpPr/>
          <p:nvPr/>
        </p:nvSpPr>
        <p:spPr>
          <a:xfrm>
            <a:off x="6394757" y="2429382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='B6034'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09422" y="295883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38" name="순서도: 판단 37"/>
          <p:cNvSpPr/>
          <p:nvPr/>
        </p:nvSpPr>
        <p:spPr>
          <a:xfrm>
            <a:off x="6398842" y="3190941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='B6014'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6" idx="2"/>
            <a:endCxn id="38" idx="0"/>
          </p:cNvCxnSpPr>
          <p:nvPr/>
        </p:nvCxnSpPr>
        <p:spPr>
          <a:xfrm>
            <a:off x="7541733" y="3006608"/>
            <a:ext cx="4085" cy="184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/>
          <p:nvPr/>
        </p:nvSpPr>
        <p:spPr>
          <a:xfrm>
            <a:off x="6398842" y="3896620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 A3034'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6400454" y="4632779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='A3014'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순서도: 판단 41"/>
          <p:cNvSpPr/>
          <p:nvPr/>
        </p:nvSpPr>
        <p:spPr>
          <a:xfrm>
            <a:off x="6400454" y="5346603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='G7034'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순서도: 판단 42"/>
          <p:cNvSpPr/>
          <p:nvPr/>
        </p:nvSpPr>
        <p:spPr>
          <a:xfrm>
            <a:off x="6400454" y="6762154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='G7014'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6349513" y="1663472"/>
            <a:ext cx="237626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aType=Copy(aLine, 18, 5)</a:t>
            </a: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6267166" y="9498934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2"/>
            <a:endCxn id="133" idx="0"/>
          </p:cNvCxnSpPr>
          <p:nvPr/>
        </p:nvCxnSpPr>
        <p:spPr>
          <a:xfrm flipH="1">
            <a:off x="7524944" y="7339380"/>
            <a:ext cx="22486" cy="128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8" idx="2"/>
            <a:endCxn id="40" idx="0"/>
          </p:cNvCxnSpPr>
          <p:nvPr/>
        </p:nvCxnSpPr>
        <p:spPr>
          <a:xfrm>
            <a:off x="7545818" y="3768168"/>
            <a:ext cx="0" cy="128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2"/>
            <a:endCxn id="41" idx="0"/>
          </p:cNvCxnSpPr>
          <p:nvPr/>
        </p:nvCxnSpPr>
        <p:spPr>
          <a:xfrm>
            <a:off x="7545820" y="4473845"/>
            <a:ext cx="1612" cy="158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2"/>
            <a:endCxn id="42" idx="0"/>
          </p:cNvCxnSpPr>
          <p:nvPr/>
        </p:nvCxnSpPr>
        <p:spPr>
          <a:xfrm>
            <a:off x="7547430" y="5210005"/>
            <a:ext cx="0" cy="136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2" idx="2"/>
            <a:endCxn id="43" idx="0"/>
          </p:cNvCxnSpPr>
          <p:nvPr/>
        </p:nvCxnSpPr>
        <p:spPr>
          <a:xfrm>
            <a:off x="7547430" y="5923828"/>
            <a:ext cx="0" cy="83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4" idx="2"/>
            <a:endCxn id="36" idx="0"/>
          </p:cNvCxnSpPr>
          <p:nvPr/>
        </p:nvCxnSpPr>
        <p:spPr>
          <a:xfrm>
            <a:off x="7537644" y="2167528"/>
            <a:ext cx="4089" cy="26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09422" y="366451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109422" y="441118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7109422" y="5169014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109422" y="587469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7109422" y="730889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 rot="10800000" flipV="1">
            <a:off x="9454742" y="2424242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Copy(aLine,47,5), Copy(aLine,114,5))</a:t>
            </a: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9454742" y="3175179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Copy(aLine,46,5), Copy(aLine,112,5))</a:t>
            </a: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9454742" y="3876586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Copy(aLine,38,5))</a:t>
            </a: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9454742" y="4626908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Copy(aLine,38,6))</a:t>
            </a:r>
          </a:p>
        </p:txBody>
      </p:sp>
      <p:sp>
        <p:nvSpPr>
          <p:cNvPr id="73" name="직사각형 72"/>
          <p:cNvSpPr/>
          <p:nvPr/>
        </p:nvSpPr>
        <p:spPr>
          <a:xfrm rot="10800000" flipV="1">
            <a:off x="9454742" y="5347765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Copy(aLine,38,5))</a:t>
            </a:r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9454742" y="6068621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Copy(aLine,108,5), Copy(aLine,175,5))</a:t>
            </a: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9454742" y="6759122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Copy(aLine,38,6))</a:t>
            </a: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9454742" y="7479978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Copy(aLine,120,6), Copy(aLine,156,6))</a:t>
            </a:r>
          </a:p>
        </p:txBody>
      </p:sp>
      <p:cxnSp>
        <p:nvCxnSpPr>
          <p:cNvPr id="92" name="직선 화살표 연결선 91"/>
          <p:cNvCxnSpPr>
            <a:stCxn id="69" idx="2"/>
            <a:endCxn id="70" idx="0"/>
          </p:cNvCxnSpPr>
          <p:nvPr/>
        </p:nvCxnSpPr>
        <p:spPr>
          <a:xfrm>
            <a:off x="12955592" y="3013931"/>
            <a:ext cx="0" cy="161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70" idx="2"/>
            <a:endCxn id="71" idx="0"/>
          </p:cNvCxnSpPr>
          <p:nvPr/>
        </p:nvCxnSpPr>
        <p:spPr>
          <a:xfrm>
            <a:off x="12955592" y="3764868"/>
            <a:ext cx="0" cy="11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71" idx="2"/>
            <a:endCxn id="72" idx="0"/>
          </p:cNvCxnSpPr>
          <p:nvPr/>
        </p:nvCxnSpPr>
        <p:spPr>
          <a:xfrm>
            <a:off x="12955592" y="4466276"/>
            <a:ext cx="0" cy="160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2" idx="2"/>
            <a:endCxn id="73" idx="0"/>
          </p:cNvCxnSpPr>
          <p:nvPr/>
        </p:nvCxnSpPr>
        <p:spPr>
          <a:xfrm>
            <a:off x="12955592" y="5216597"/>
            <a:ext cx="0" cy="13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3" idx="2"/>
            <a:endCxn id="74" idx="0"/>
          </p:cNvCxnSpPr>
          <p:nvPr/>
        </p:nvCxnSpPr>
        <p:spPr>
          <a:xfrm>
            <a:off x="12955592" y="5937455"/>
            <a:ext cx="0" cy="131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4" idx="2"/>
            <a:endCxn id="75" idx="0"/>
          </p:cNvCxnSpPr>
          <p:nvPr/>
        </p:nvCxnSpPr>
        <p:spPr>
          <a:xfrm>
            <a:off x="12955592" y="6658309"/>
            <a:ext cx="0" cy="100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75" idx="2"/>
            <a:endCxn id="77" idx="0"/>
          </p:cNvCxnSpPr>
          <p:nvPr/>
        </p:nvCxnSpPr>
        <p:spPr>
          <a:xfrm>
            <a:off x="12955592" y="7348812"/>
            <a:ext cx="0" cy="131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7" idx="2"/>
          </p:cNvCxnSpPr>
          <p:nvPr/>
        </p:nvCxnSpPr>
        <p:spPr>
          <a:xfrm rot="5400000">
            <a:off x="10106647" y="5523154"/>
            <a:ext cx="302435" cy="5395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36" idx="3"/>
            <a:endCxn id="69" idx="3"/>
          </p:cNvCxnSpPr>
          <p:nvPr/>
        </p:nvCxnSpPr>
        <p:spPr>
          <a:xfrm>
            <a:off x="8688709" y="2717995"/>
            <a:ext cx="766033" cy="1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38" idx="3"/>
            <a:endCxn id="70" idx="3"/>
          </p:cNvCxnSpPr>
          <p:nvPr/>
        </p:nvCxnSpPr>
        <p:spPr>
          <a:xfrm flipV="1">
            <a:off x="8692794" y="3470023"/>
            <a:ext cx="761948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40" idx="3"/>
            <a:endCxn id="71" idx="3"/>
          </p:cNvCxnSpPr>
          <p:nvPr/>
        </p:nvCxnSpPr>
        <p:spPr>
          <a:xfrm flipV="1">
            <a:off x="8692794" y="4171430"/>
            <a:ext cx="761948" cy="13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41" idx="3"/>
            <a:endCxn id="72" idx="3"/>
          </p:cNvCxnSpPr>
          <p:nvPr/>
        </p:nvCxnSpPr>
        <p:spPr>
          <a:xfrm>
            <a:off x="8694406" y="4921392"/>
            <a:ext cx="760336" cy="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42" idx="3"/>
            <a:endCxn id="73" idx="3"/>
          </p:cNvCxnSpPr>
          <p:nvPr/>
        </p:nvCxnSpPr>
        <p:spPr>
          <a:xfrm>
            <a:off x="8694406" y="5635216"/>
            <a:ext cx="760336" cy="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43" idx="3"/>
            <a:endCxn id="75" idx="3"/>
          </p:cNvCxnSpPr>
          <p:nvPr/>
        </p:nvCxnSpPr>
        <p:spPr>
          <a:xfrm>
            <a:off x="8694406" y="7050767"/>
            <a:ext cx="760336" cy="3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343922" y="2424240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343922" y="319094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343922" y="395598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343922" y="463277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343922" y="534660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343922" y="675912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 rot="10800000" flipV="1">
            <a:off x="6336813" y="8619444"/>
            <a:ext cx="237626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Output()</a:t>
            </a:r>
          </a:p>
        </p:txBody>
      </p:sp>
      <p:cxnSp>
        <p:nvCxnSpPr>
          <p:cNvPr id="136" name="직선 화살표 연결선 135"/>
          <p:cNvCxnSpPr>
            <a:stCxn id="133" idx="2"/>
            <a:endCxn id="45" idx="0"/>
          </p:cNvCxnSpPr>
          <p:nvPr/>
        </p:nvCxnSpPr>
        <p:spPr>
          <a:xfrm>
            <a:off x="7524944" y="9123501"/>
            <a:ext cx="9817" cy="375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Kind : Int</a:t>
            </a:r>
            <a:endParaRPr lang="en-US" altLang="ko-KR" sz="1100" smtClean="0"/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CurrCount </a:t>
            </a:r>
            <a:r>
              <a:rPr lang="en-US" altLang="ko-KR" sz="1100" smtClean="0"/>
              <a:t>: </a:t>
            </a:r>
            <a:r>
              <a:rPr lang="en-US" altLang="ko-KR" sz="1100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SubList </a:t>
            </a:r>
            <a:r>
              <a:rPr lang="en-US" altLang="ko-KR" sz="1100" smtClean="0"/>
              <a:t>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118041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</a:t>
            </a:r>
            <a:r>
              <a:rPr lang="en-US" altLang="ko-KR" sz="1100" smtClean="0"/>
              <a:t>: TList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Code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MsSum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MdSum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MmCount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103" name="순서도: 수행의 시작/종료 102"/>
          <p:cNvSpPr/>
          <p:nvPr/>
        </p:nvSpPr>
        <p:spPr>
          <a:xfrm>
            <a:off x="6271809" y="1045194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3" idx="2"/>
            <a:endCxn id="44" idx="0"/>
          </p:cNvCxnSpPr>
          <p:nvPr/>
        </p:nvCxnSpPr>
        <p:spPr>
          <a:xfrm flipH="1">
            <a:off x="7537644" y="1476251"/>
            <a:ext cx="1760" cy="187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298963"/>
            <a:chOff x="4637385" y="901275"/>
            <a:chExt cx="3887945" cy="10045306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9633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MakeCurr(aCode, aCurr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0" name="순서도: 수행의 시작/종료 69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</a:t>
            </a:r>
            <a:r>
              <a:rPr lang="en-US" altLang="ko-KR" sz="1200" smtClean="0"/>
              <a:t>aSubRIndex, i </a:t>
            </a:r>
            <a:r>
              <a:rPr lang="en-US" altLang="ko-KR" sz="1200" smtClean="0"/>
              <a:t>: Int</a:t>
            </a:r>
          </a:p>
          <a:p>
            <a:r>
              <a:rPr lang="en-US" altLang="ko-KR" sz="1200" smtClean="0"/>
              <a:t>aSubPointer : Pointer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15179" y="4878083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8516539" y="4057551"/>
            <a:ext cx="4059843" cy="95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fMainList.Add(aMainRecord)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fMainList[aRIndex]^.iKind = aCode[4]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fMainList[aRIndex]^.iSubList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TList.Create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7084924" y="10016179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aSubPointer.iCode </a:t>
            </a:r>
            <a:r>
              <a:rPr lang="en-US" altLang="ko-KR" sz="1200" smtClean="0">
                <a:solidFill>
                  <a:schemeClr val="tx1"/>
                </a:solidFill>
              </a:rPr>
              <a:t>= aCode</a:t>
            </a:r>
          </a:p>
        </p:txBody>
      </p:sp>
      <p:cxnSp>
        <p:nvCxnSpPr>
          <p:cNvPr id="99" name="Shape 98"/>
          <p:cNvCxnSpPr>
            <a:stCxn id="86" idx="3"/>
            <a:endCxn id="88" idx="0"/>
          </p:cNvCxnSpPr>
          <p:nvPr/>
        </p:nvCxnSpPr>
        <p:spPr>
          <a:xfrm flipV="1">
            <a:off x="6948406" y="4057551"/>
            <a:ext cx="3598054" cy="1018345"/>
          </a:xfrm>
          <a:prstGeom prst="bentConnector4">
            <a:avLst>
              <a:gd name="adj1" fmla="val 21791"/>
              <a:gd name="adj2" fmla="val 1224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79253" y="483612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 rot="10800000" flipV="1">
            <a:off x="1203159" y="5464370"/>
            <a:ext cx="5956187" cy="70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fMainList[aRIndex]^.iCurrSum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fMainList[aRIndex]^.iCurrSum+aCurr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fMainList[aRIndex]^.iCurrCount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fMainList[aRIndex]^.iCurrCount+1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 rot="10800000" flipV="1">
            <a:off x="7184326" y="8806441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fMainList[aRIndex]^.iSubList.Add(aSubRecord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460480" y="10822665"/>
            <a:ext cx="5462299" cy="70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^.iCurrSum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^.iCurrSum+aCurr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^.iCurrCount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^.iCurrCount+1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7184327" y="9512121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72" name="직사각형 171"/>
          <p:cNvSpPr/>
          <p:nvPr/>
        </p:nvSpPr>
        <p:spPr>
          <a:xfrm rot="10800000" flipV="1">
            <a:off x="1556907" y="9598529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76" name="직선 화살표 연결선 175"/>
          <p:cNvCxnSpPr>
            <a:stCxn id="154" idx="2"/>
            <a:endCxn id="170" idx="0"/>
          </p:cNvCxnSpPr>
          <p:nvPr/>
        </p:nvCxnSpPr>
        <p:spPr>
          <a:xfrm>
            <a:off x="9818922" y="9310510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0" idx="2"/>
            <a:endCxn id="93" idx="0"/>
          </p:cNvCxnSpPr>
          <p:nvPr/>
        </p:nvCxnSpPr>
        <p:spPr>
          <a:xfrm flipH="1">
            <a:off x="9816074" y="9814564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33" idx="2"/>
            <a:endCxn id="172" idx="0"/>
          </p:cNvCxnSpPr>
          <p:nvPr/>
        </p:nvCxnSpPr>
        <p:spPr>
          <a:xfrm>
            <a:off x="4183607" y="8878517"/>
            <a:ext cx="7896" cy="72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93" idx="2"/>
          </p:cNvCxnSpPr>
          <p:nvPr/>
        </p:nvCxnSpPr>
        <p:spPr>
          <a:xfrm rot="5400000">
            <a:off x="6889425" y="7607985"/>
            <a:ext cx="216022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2" idx="2"/>
            <a:endCxn id="169" idx="0"/>
          </p:cNvCxnSpPr>
          <p:nvPr/>
        </p:nvCxnSpPr>
        <p:spPr>
          <a:xfrm>
            <a:off x="4191503" y="9900972"/>
            <a:ext cx="126" cy="92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수행의 시작/종료 187"/>
          <p:cNvSpPr/>
          <p:nvPr/>
        </p:nvSpPr>
        <p:spPr>
          <a:xfrm>
            <a:off x="2925646" y="11774386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69" idx="2"/>
            <a:endCxn id="188" idx="0"/>
          </p:cNvCxnSpPr>
          <p:nvPr/>
        </p:nvCxnSpPr>
        <p:spPr>
          <a:xfrm>
            <a:off x="4191629" y="11528343"/>
            <a:ext cx="1612" cy="24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5780" y="843652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1444" y="8878449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 rot="10800000" flipV="1">
            <a:off x="902249" y="196954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</a:t>
            </a:r>
            <a:r>
              <a:rPr lang="en-US" altLang="ko-KR" sz="1000" smtClean="0">
                <a:solidFill>
                  <a:schemeClr val="tx1"/>
                </a:solidFill>
              </a:rPr>
              <a:t>0  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en-US" altLang="ko-KR" sz="1000" smtClean="0">
                <a:solidFill>
                  <a:schemeClr val="tx1"/>
                </a:solidFill>
              </a:rPr>
              <a:t>fMainList.Last. </a:t>
            </a:r>
            <a:r>
              <a:rPr lang="en-US" altLang="ko-KR" sz="1000" smtClean="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902234" y="2363493"/>
            <a:ext cx="6550730" cy="2057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2520559" y="3132435"/>
            <a:ext cx="331648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fMainList[i].iKind 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5368678" y="3564484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5368678" y="3996532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0" idx="2"/>
            <a:endCxn id="82" idx="0"/>
          </p:cNvCxnSpPr>
          <p:nvPr/>
        </p:nvCxnSpPr>
        <p:spPr>
          <a:xfrm>
            <a:off x="6142466" y="3866915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9" idx="2"/>
            <a:endCxn id="54" idx="2"/>
          </p:cNvCxnSpPr>
          <p:nvPr/>
        </p:nvCxnSpPr>
        <p:spPr>
          <a:xfrm flipH="1">
            <a:off x="4177599" y="3615595"/>
            <a:ext cx="1200" cy="804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9" idx="3"/>
            <a:endCxn id="80" idx="0"/>
          </p:cNvCxnSpPr>
          <p:nvPr/>
        </p:nvCxnSpPr>
        <p:spPr>
          <a:xfrm>
            <a:off x="5837039" y="3374015"/>
            <a:ext cx="305427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4" idx="2"/>
            <a:endCxn id="86" idx="0"/>
          </p:cNvCxnSpPr>
          <p:nvPr/>
        </p:nvCxnSpPr>
        <p:spPr>
          <a:xfrm>
            <a:off x="4177599" y="4420567"/>
            <a:ext cx="4194" cy="45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판단 132"/>
          <p:cNvSpPr/>
          <p:nvPr/>
        </p:nvSpPr>
        <p:spPr>
          <a:xfrm>
            <a:off x="1416993" y="8390398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 rot="10800000" flipV="1">
            <a:off x="470199" y="6294115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</a:t>
            </a:r>
            <a:r>
              <a:rPr lang="en-US" altLang="ko-KR" sz="1000" smtClean="0">
                <a:solidFill>
                  <a:schemeClr val="tx1"/>
                </a:solidFill>
              </a:rPr>
              <a:t>0  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en-US" altLang="ko-KR" sz="1000" smtClean="0">
                <a:solidFill>
                  <a:schemeClr val="tx1"/>
                </a:solidFill>
              </a:rPr>
              <a:t>fMainList[aRIndex].iSubList.Last , </a:t>
            </a:r>
            <a:r>
              <a:rPr lang="en-US" altLang="ko-KR" sz="1000" smtClean="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137" name="직사각형 136"/>
          <p:cNvSpPr/>
          <p:nvPr/>
        </p:nvSpPr>
        <p:spPr>
          <a:xfrm rot="10800000" flipV="1">
            <a:off x="470185" y="6697363"/>
            <a:ext cx="7414828" cy="148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/>
          <p:cNvCxnSpPr>
            <a:endCxn id="140" idx="0"/>
          </p:cNvCxnSpPr>
          <p:nvPr/>
        </p:nvCxnSpPr>
        <p:spPr>
          <a:xfrm>
            <a:off x="4177599" y="6754745"/>
            <a:ext cx="1200" cy="1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순서도: 판단 139"/>
          <p:cNvSpPr/>
          <p:nvPr/>
        </p:nvSpPr>
        <p:spPr>
          <a:xfrm>
            <a:off x="1441344" y="6927561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fMainList[aRIndex].iSubList[i].iCode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smtClean="0">
                <a:solidFill>
                  <a:schemeClr val="tx1"/>
                </a:solidFill>
              </a:rPr>
              <a:t>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6409449" y="7359610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6409449" y="7791658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>
            <a:stCxn id="141" idx="2"/>
            <a:endCxn id="142" idx="0"/>
          </p:cNvCxnSpPr>
          <p:nvPr/>
        </p:nvCxnSpPr>
        <p:spPr>
          <a:xfrm>
            <a:off x="7039219" y="7662041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40" idx="2"/>
          </p:cNvCxnSpPr>
          <p:nvPr/>
        </p:nvCxnSpPr>
        <p:spPr>
          <a:xfrm flipH="1">
            <a:off x="4177599" y="7410721"/>
            <a:ext cx="1200" cy="83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47"/>
          <p:cNvCxnSpPr>
            <a:stCxn id="140" idx="3"/>
            <a:endCxn id="141" idx="0"/>
          </p:cNvCxnSpPr>
          <p:nvPr/>
        </p:nvCxnSpPr>
        <p:spPr>
          <a:xfrm>
            <a:off x="6916254" y="7169141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33" idx="0"/>
          </p:cNvCxnSpPr>
          <p:nvPr/>
        </p:nvCxnSpPr>
        <p:spPr>
          <a:xfrm>
            <a:off x="4177599" y="8243766"/>
            <a:ext cx="6008" cy="14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151"/>
          <p:cNvCxnSpPr>
            <a:stCxn id="88" idx="2"/>
          </p:cNvCxnSpPr>
          <p:nvPr/>
        </p:nvCxnSpPr>
        <p:spPr>
          <a:xfrm rot="5400000">
            <a:off x="7210580" y="2014177"/>
            <a:ext cx="337907" cy="6333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86" idx="2"/>
            <a:endCxn id="126" idx="0"/>
          </p:cNvCxnSpPr>
          <p:nvPr/>
        </p:nvCxnSpPr>
        <p:spPr>
          <a:xfrm flipH="1">
            <a:off x="4181252" y="5273708"/>
            <a:ext cx="541" cy="190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771444" y="5268176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89" name="Shape 188"/>
          <p:cNvCxnSpPr>
            <a:stCxn id="133" idx="3"/>
            <a:endCxn id="154" idx="0"/>
          </p:cNvCxnSpPr>
          <p:nvPr/>
        </p:nvCxnSpPr>
        <p:spPr>
          <a:xfrm>
            <a:off x="6950220" y="8634458"/>
            <a:ext cx="2868702" cy="1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26" idx="2"/>
          </p:cNvCxnSpPr>
          <p:nvPr/>
        </p:nvCxnSpPr>
        <p:spPr>
          <a:xfrm flipH="1">
            <a:off x="4177606" y="6170048"/>
            <a:ext cx="3646" cy="18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70" idx="2"/>
            <a:endCxn id="77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77" idx="2"/>
            <a:endCxn id="53" idx="0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Kind : </a:t>
            </a:r>
            <a:r>
              <a:rPr lang="en-US" altLang="ko-KR" sz="1100" smtClean="0"/>
              <a:t>String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SubList </a:t>
            </a:r>
            <a:r>
              <a:rPr lang="en-US" altLang="ko-KR" sz="1100" smtClean="0"/>
              <a:t>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7118041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</a:t>
            </a:r>
            <a:r>
              <a:rPr lang="en-US" altLang="ko-KR" sz="1100" smtClean="0"/>
              <a:t>: TList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Code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CurrCount </a:t>
            </a:r>
            <a:r>
              <a:rPr lang="en-US" altLang="ko-KR" sz="1100" smtClean="0"/>
              <a:t>: </a:t>
            </a:r>
            <a:r>
              <a:rPr lang="en-US" altLang="ko-KR" sz="1100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MsSum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MdSum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MmCount </a:t>
            </a:r>
            <a:r>
              <a:rPr lang="en-US" altLang="ko-KR" sz="1100" smtClean="0"/>
              <a:t>: </a:t>
            </a:r>
            <a:r>
              <a:rPr lang="en-US" altLang="ko-KR" sz="1100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232" name="순서도: 판단 231"/>
          <p:cNvSpPr/>
          <p:nvPr/>
        </p:nvSpPr>
        <p:spPr>
          <a:xfrm>
            <a:off x="8888221" y="1727965"/>
            <a:ext cx="331648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/>
          <p:cNvCxnSpPr>
            <a:stCxn id="53" idx="2"/>
            <a:endCxn id="79" idx="0"/>
          </p:cNvCxnSpPr>
          <p:nvPr/>
        </p:nvCxnSpPr>
        <p:spPr>
          <a:xfrm>
            <a:off x="4177606" y="2372790"/>
            <a:ext cx="1193" cy="759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097343"/>
            <a:chOff x="4637385" y="901275"/>
            <a:chExt cx="3887945" cy="988063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946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MakeMm(aCode, aMs, aMd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Kind : </a:t>
            </a:r>
            <a:r>
              <a:rPr lang="en-US" altLang="ko-KR" sz="1100" smtClean="0"/>
              <a:t>String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SubList </a:t>
            </a:r>
            <a:r>
              <a:rPr lang="en-US" altLang="ko-KR" sz="1100" smtClean="0"/>
              <a:t>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118041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</a:t>
            </a:r>
            <a:r>
              <a:rPr lang="en-US" altLang="ko-KR" sz="1100" smtClean="0"/>
              <a:t>: TList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Code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MsSum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MdSum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MmCount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 : Int</a:t>
            </a:r>
          </a:p>
          <a:p>
            <a:r>
              <a:rPr lang="en-US" altLang="ko-KR" sz="1200" smtClean="0"/>
              <a:t>aSubPointer : Pointer</a:t>
            </a:r>
          </a:p>
        </p:txBody>
      </p:sp>
      <p:sp>
        <p:nvSpPr>
          <p:cNvPr id="56" name="순서도: 판단 55"/>
          <p:cNvSpPr/>
          <p:nvPr/>
        </p:nvSpPr>
        <p:spPr>
          <a:xfrm>
            <a:off x="1415179" y="4100621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6732885" y="4486635"/>
            <a:ext cx="4059843" cy="788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fMainList.Add(aMainRecord)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fMainList[aRIndex]^.iKind = aCode[4]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fMainList[aRIndex]^.iSubList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TList.Create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7084924" y="9238717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aSubPointer.iCode </a:t>
            </a:r>
            <a:r>
              <a:rPr lang="en-US" altLang="ko-KR" sz="1200" smtClean="0">
                <a:solidFill>
                  <a:schemeClr val="tx1"/>
                </a:solidFill>
              </a:rPr>
              <a:t>= aCode</a:t>
            </a:r>
          </a:p>
        </p:txBody>
      </p:sp>
      <p:cxnSp>
        <p:nvCxnSpPr>
          <p:cNvPr id="59" name="Shape 58"/>
          <p:cNvCxnSpPr>
            <a:stCxn id="56" idx="3"/>
            <a:endCxn id="57" idx="0"/>
          </p:cNvCxnSpPr>
          <p:nvPr/>
        </p:nvCxnSpPr>
        <p:spPr>
          <a:xfrm>
            <a:off x="6948406" y="4298434"/>
            <a:ext cx="1814400" cy="1882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79253" y="405866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7184326" y="8028979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fMainList[aRIndex]^.iSubList.Add(aSubRecord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184327" y="8734659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1556907" y="8821067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71" name="직선 화살표 연결선 70"/>
          <p:cNvCxnSpPr>
            <a:stCxn id="62" idx="2"/>
            <a:endCxn id="65" idx="0"/>
          </p:cNvCxnSpPr>
          <p:nvPr/>
        </p:nvCxnSpPr>
        <p:spPr>
          <a:xfrm>
            <a:off x="9818922" y="8533048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5" idx="2"/>
            <a:endCxn id="58" idx="0"/>
          </p:cNvCxnSpPr>
          <p:nvPr/>
        </p:nvCxnSpPr>
        <p:spPr>
          <a:xfrm flipH="1">
            <a:off x="9816074" y="9037102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6" idx="2"/>
            <a:endCxn id="66" idx="0"/>
          </p:cNvCxnSpPr>
          <p:nvPr/>
        </p:nvCxnSpPr>
        <p:spPr>
          <a:xfrm>
            <a:off x="4183607" y="8101055"/>
            <a:ext cx="7896" cy="72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183"/>
          <p:cNvCxnSpPr>
            <a:stCxn id="58" idx="2"/>
          </p:cNvCxnSpPr>
          <p:nvPr/>
        </p:nvCxnSpPr>
        <p:spPr>
          <a:xfrm rot="5400000">
            <a:off x="6889425" y="6830523"/>
            <a:ext cx="216022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6" idx="2"/>
            <a:endCxn id="123" idx="0"/>
          </p:cNvCxnSpPr>
          <p:nvPr/>
        </p:nvCxnSpPr>
        <p:spPr>
          <a:xfrm>
            <a:off x="4191503" y="9123510"/>
            <a:ext cx="855" cy="92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수행의 시작/종료 76"/>
          <p:cNvSpPr/>
          <p:nvPr/>
        </p:nvSpPr>
        <p:spPr>
          <a:xfrm>
            <a:off x="2916461" y="11218539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123" idx="2"/>
            <a:endCxn id="77" idx="0"/>
          </p:cNvCxnSpPr>
          <p:nvPr/>
        </p:nvCxnSpPr>
        <p:spPr>
          <a:xfrm flipH="1">
            <a:off x="4184056" y="10876014"/>
            <a:ext cx="8302" cy="342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95780" y="765906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771444" y="8100987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 rot="10800000" flipV="1">
            <a:off x="902249" y="196954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</a:t>
            </a:r>
            <a:r>
              <a:rPr lang="en-US" altLang="ko-KR" sz="1000" smtClean="0">
                <a:solidFill>
                  <a:schemeClr val="tx1"/>
                </a:solidFill>
              </a:rPr>
              <a:t>0  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en-US" altLang="ko-KR" sz="1000" smtClean="0">
                <a:solidFill>
                  <a:schemeClr val="tx1"/>
                </a:solidFill>
              </a:rPr>
              <a:t>fMainList.Last. </a:t>
            </a:r>
            <a:r>
              <a:rPr lang="en-US" altLang="ko-KR" sz="1000" smtClean="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902234" y="2363493"/>
            <a:ext cx="6550730" cy="148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0"/>
            <a:endCxn id="85" idx="0"/>
          </p:cNvCxnSpPr>
          <p:nvPr/>
        </p:nvCxnSpPr>
        <p:spPr>
          <a:xfrm>
            <a:off x="4177599" y="2363493"/>
            <a:ext cx="1200" cy="18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판단 84"/>
          <p:cNvSpPr/>
          <p:nvPr/>
        </p:nvSpPr>
        <p:spPr>
          <a:xfrm>
            <a:off x="2520559" y="2545609"/>
            <a:ext cx="331648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fMainList[i].iKind 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5368678" y="2977658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5368678" y="3409706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7" idx="2"/>
            <a:endCxn id="89" idx="0"/>
          </p:cNvCxnSpPr>
          <p:nvPr/>
        </p:nvCxnSpPr>
        <p:spPr>
          <a:xfrm>
            <a:off x="6142466" y="3280089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5" idx="2"/>
            <a:endCxn id="82" idx="2"/>
          </p:cNvCxnSpPr>
          <p:nvPr/>
        </p:nvCxnSpPr>
        <p:spPr>
          <a:xfrm flipH="1">
            <a:off x="4177599" y="3028769"/>
            <a:ext cx="1200" cy="82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85" idx="3"/>
            <a:endCxn id="87" idx="0"/>
          </p:cNvCxnSpPr>
          <p:nvPr/>
        </p:nvCxnSpPr>
        <p:spPr>
          <a:xfrm>
            <a:off x="5837039" y="2787189"/>
            <a:ext cx="305427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2" idx="2"/>
            <a:endCxn id="56" idx="0"/>
          </p:cNvCxnSpPr>
          <p:nvPr/>
        </p:nvCxnSpPr>
        <p:spPr>
          <a:xfrm>
            <a:off x="4177599" y="3852514"/>
            <a:ext cx="4194" cy="248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1416993" y="7612936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470199" y="5574035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</a:t>
            </a:r>
            <a:r>
              <a:rPr lang="en-US" altLang="ko-KR" sz="1000" smtClean="0">
                <a:solidFill>
                  <a:schemeClr val="tx1"/>
                </a:solidFill>
              </a:rPr>
              <a:t>0  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en-US" altLang="ko-KR" sz="1000" smtClean="0">
                <a:solidFill>
                  <a:schemeClr val="tx1"/>
                </a:solidFill>
              </a:rPr>
              <a:t>fMainList[aRIndex].iSubList.Last , </a:t>
            </a:r>
            <a:r>
              <a:rPr lang="en-US" altLang="ko-KR" sz="1000" smtClean="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470185" y="5977283"/>
            <a:ext cx="7414828" cy="148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8" idx="0"/>
            <a:endCxn id="102" idx="0"/>
          </p:cNvCxnSpPr>
          <p:nvPr/>
        </p:nvCxnSpPr>
        <p:spPr>
          <a:xfrm>
            <a:off x="4177599" y="5977283"/>
            <a:ext cx="1200" cy="1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판단 101"/>
          <p:cNvSpPr/>
          <p:nvPr/>
        </p:nvSpPr>
        <p:spPr>
          <a:xfrm>
            <a:off x="1441344" y="6150099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fMainList[aRIndex].iSubList[i].iCode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smtClean="0">
                <a:solidFill>
                  <a:schemeClr val="tx1"/>
                </a:solidFill>
              </a:rPr>
              <a:t>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6409449" y="6582148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 rot="10800000" flipV="1">
            <a:off x="6409449" y="7014196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4" idx="2"/>
            <a:endCxn id="106" idx="0"/>
          </p:cNvCxnSpPr>
          <p:nvPr/>
        </p:nvCxnSpPr>
        <p:spPr>
          <a:xfrm>
            <a:off x="7039219" y="6884579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2" idx="2"/>
            <a:endCxn id="98" idx="2"/>
          </p:cNvCxnSpPr>
          <p:nvPr/>
        </p:nvCxnSpPr>
        <p:spPr>
          <a:xfrm flipH="1">
            <a:off x="4177599" y="6633259"/>
            <a:ext cx="1200" cy="83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102" idx="3"/>
            <a:endCxn id="104" idx="0"/>
          </p:cNvCxnSpPr>
          <p:nvPr/>
        </p:nvCxnSpPr>
        <p:spPr>
          <a:xfrm>
            <a:off x="6916254" y="6391679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8" idx="2"/>
            <a:endCxn id="96" idx="0"/>
          </p:cNvCxnSpPr>
          <p:nvPr/>
        </p:nvCxnSpPr>
        <p:spPr>
          <a:xfrm>
            <a:off x="4177599" y="7466304"/>
            <a:ext cx="6008" cy="14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57" idx="2"/>
          </p:cNvCxnSpPr>
          <p:nvPr/>
        </p:nvCxnSpPr>
        <p:spPr>
          <a:xfrm rot="5400000">
            <a:off x="6390188" y="3061560"/>
            <a:ext cx="159093" cy="4586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6" idx="2"/>
            <a:endCxn id="97" idx="0"/>
          </p:cNvCxnSpPr>
          <p:nvPr/>
        </p:nvCxnSpPr>
        <p:spPr>
          <a:xfrm flipH="1">
            <a:off x="4177606" y="4496246"/>
            <a:ext cx="4187" cy="1077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71444" y="4490714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15" name="Shape 114"/>
          <p:cNvCxnSpPr>
            <a:stCxn id="96" idx="3"/>
            <a:endCxn id="62" idx="0"/>
          </p:cNvCxnSpPr>
          <p:nvPr/>
        </p:nvCxnSpPr>
        <p:spPr>
          <a:xfrm>
            <a:off x="6950220" y="7856996"/>
            <a:ext cx="2868702" cy="1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수행의 시작/종료 116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7" idx="2"/>
            <a:endCxn id="118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8" idx="2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 rot="10800000" flipV="1">
            <a:off x="1461209" y="10045203"/>
            <a:ext cx="5462299" cy="830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^.iMsSum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^.iMsSum+aMs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^.fMdSum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^.fMdSum+aMd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^.iMmCount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^.iMmCount+1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308171" y="252116"/>
            <a:ext cx="7590834" cy="6199974"/>
            <a:chOff x="4637386" y="860035"/>
            <a:chExt cx="3887944" cy="10755633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103027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Output()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8" name="순서도: 수행의 시작/종료 57"/>
          <p:cNvSpPr/>
          <p:nvPr/>
        </p:nvSpPr>
        <p:spPr>
          <a:xfrm>
            <a:off x="2948464" y="1008285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58" idx="2"/>
            <a:endCxn id="85" idx="0"/>
          </p:cNvCxnSpPr>
          <p:nvPr/>
        </p:nvCxnSpPr>
        <p:spPr>
          <a:xfrm>
            <a:off x="4095016" y="1439342"/>
            <a:ext cx="527" cy="26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 rot="10800000" flipV="1">
            <a:off x="396184" y="2916411"/>
            <a:ext cx="7414813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smtClean="0">
                <a:solidFill>
                  <a:schemeClr val="tx1"/>
                </a:solidFill>
              </a:rPr>
              <a:t>1 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en-US" altLang="ko-KR" sz="1000" smtClean="0">
                <a:solidFill>
                  <a:schemeClr val="tx1"/>
                </a:solidFill>
              </a:rPr>
              <a:t>fMainList.Last , </a:t>
            </a:r>
            <a:r>
              <a:rPr lang="en-US" altLang="ko-KR" sz="1000" smtClean="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396181" y="3319659"/>
            <a:ext cx="7414813" cy="1612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844409" y="3622088"/>
            <a:ext cx="6527668" cy="92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StringGrid1.Cells[0,i+1] = </a:t>
            </a:r>
            <a:r>
              <a:rPr lang="en-US" altLang="ko-KR" sz="1200" smtClean="0">
                <a:solidFill>
                  <a:schemeClr val="tx1"/>
                </a:solidFill>
              </a:rPr>
              <a:t>fMainList[i]^.iKind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StringGrid1.Cells[1,i+1] = </a:t>
            </a:r>
            <a:r>
              <a:rPr lang="en-US" altLang="ko-KR" sz="1200" smtClean="0">
                <a:solidFill>
                  <a:schemeClr val="tx1"/>
                </a:solidFill>
              </a:rPr>
              <a:t>fMainList[i]^.iCurrSum/ fMainList[i]^.iCurrCount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7" idx="0"/>
            <a:endCxn id="64" idx="0"/>
          </p:cNvCxnSpPr>
          <p:nvPr/>
        </p:nvCxnSpPr>
        <p:spPr>
          <a:xfrm>
            <a:off x="4103588" y="3319658"/>
            <a:ext cx="4655" cy="3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4" idx="2"/>
            <a:endCxn id="57" idx="2"/>
          </p:cNvCxnSpPr>
          <p:nvPr/>
        </p:nvCxnSpPr>
        <p:spPr>
          <a:xfrm flipH="1">
            <a:off x="4103588" y="4551317"/>
            <a:ext cx="4655" cy="38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7" idx="2"/>
            <a:endCxn id="104" idx="0"/>
          </p:cNvCxnSpPr>
          <p:nvPr/>
        </p:nvCxnSpPr>
        <p:spPr>
          <a:xfrm>
            <a:off x="4103587" y="4932634"/>
            <a:ext cx="13190" cy="33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20"/>
          <p:cNvGrpSpPr/>
          <p:nvPr/>
        </p:nvGrpSpPr>
        <p:grpSpPr>
          <a:xfrm>
            <a:off x="8053032" y="252116"/>
            <a:ext cx="9192932" cy="9433047"/>
            <a:chOff x="4637386" y="860035"/>
            <a:chExt cx="3887944" cy="16364326"/>
          </a:xfrm>
        </p:grpSpPr>
        <p:sp>
          <p:nvSpPr>
            <p:cNvPr id="92" name="직사각형 91"/>
            <p:cNvSpPr/>
            <p:nvPr/>
          </p:nvSpPr>
          <p:spPr>
            <a:xfrm rot="10800000" flipV="1">
              <a:off x="4637386" y="1312965"/>
              <a:ext cx="3887944" cy="15911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ClickEvent(aKind)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4" name="순서도: 수행의 시작/종료 93"/>
          <p:cNvSpPr/>
          <p:nvPr/>
        </p:nvSpPr>
        <p:spPr>
          <a:xfrm>
            <a:off x="11450018" y="705852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94" idx="2"/>
            <a:endCxn id="42" idx="0"/>
          </p:cNvCxnSpPr>
          <p:nvPr/>
        </p:nvCxnSpPr>
        <p:spPr>
          <a:xfrm>
            <a:off x="12596570" y="1136909"/>
            <a:ext cx="1680" cy="222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수행의 시작/종료 95"/>
          <p:cNvSpPr/>
          <p:nvPr/>
        </p:nvSpPr>
        <p:spPr>
          <a:xfrm>
            <a:off x="11446379" y="8370152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8267853" y="5652716"/>
            <a:ext cx="8649178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1, aPointer.iSubList.Last </a:t>
            </a:r>
            <a:r>
              <a:rPr lang="en-US" altLang="ko-KR" sz="1000" smtClean="0">
                <a:solidFill>
                  <a:schemeClr val="tx1"/>
                </a:solidFill>
              </a:rPr>
              <a:t>, 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8267849" y="6055963"/>
            <a:ext cx="8649178" cy="18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 rot="10800000" flipV="1">
            <a:off x="8626397" y="6358394"/>
            <a:ext cx="7941391" cy="1166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StringGrid2.Cells[0,i+1] =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^.iSubList[i]^.iCode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StringGrid2.Cells[1,i+1] =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^.iSubList[i]^.iCurrSum </a:t>
            </a:r>
            <a:r>
              <a:rPr lang="en-US" altLang="ko-KR" sz="1200" smtClean="0">
                <a:solidFill>
                  <a:schemeClr val="tx1"/>
                </a:solidFill>
              </a:rPr>
              <a:t>/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^.iSubList[i]^.iCurrCount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StringGrid2.Cells[2,i+1] =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^.iSubList[i]^.iMsSum </a:t>
            </a:r>
            <a:r>
              <a:rPr lang="en-US" altLang="ko-KR" sz="1200" smtClean="0">
                <a:solidFill>
                  <a:schemeClr val="tx1"/>
                </a:solidFill>
              </a:rPr>
              <a:t>/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^.iSubList[i]^.iMmCount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StringGrid2.Cells[3,i+1] =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^.iSubList[i]^.fMdSum </a:t>
            </a:r>
            <a:r>
              <a:rPr lang="en-US" altLang="ko-KR" sz="1200" smtClean="0">
                <a:solidFill>
                  <a:schemeClr val="tx1"/>
                </a:solidFill>
              </a:rPr>
              <a:t>/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^.iSubList[i]^.iMmCount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8" idx="0"/>
            <a:endCxn id="99" idx="0"/>
          </p:cNvCxnSpPr>
          <p:nvPr/>
        </p:nvCxnSpPr>
        <p:spPr>
          <a:xfrm>
            <a:off x="12592438" y="6055963"/>
            <a:ext cx="4654" cy="3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9" idx="2"/>
            <a:endCxn id="98" idx="2"/>
          </p:cNvCxnSpPr>
          <p:nvPr/>
        </p:nvCxnSpPr>
        <p:spPr>
          <a:xfrm flipH="1">
            <a:off x="12592438" y="7524923"/>
            <a:ext cx="465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8" idx="2"/>
            <a:endCxn id="96" idx="0"/>
          </p:cNvCxnSpPr>
          <p:nvPr/>
        </p:nvCxnSpPr>
        <p:spPr>
          <a:xfrm>
            <a:off x="12592438" y="7884963"/>
            <a:ext cx="493" cy="485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/>
          <p:cNvSpPr/>
          <p:nvPr/>
        </p:nvSpPr>
        <p:spPr>
          <a:xfrm>
            <a:off x="2970225" y="5264864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092945" y="513204"/>
            <a:ext cx="2050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aIndex, i  </a:t>
            </a:r>
            <a:r>
              <a:rPr lang="en-US" altLang="ko-KR" sz="1100" smtClean="0"/>
              <a:t>: Int</a:t>
            </a:r>
          </a:p>
          <a:p>
            <a:r>
              <a:rPr lang="en-US" altLang="ko-KR" sz="1100" smtClean="0"/>
              <a:t>aPointer : Pointer</a:t>
            </a:r>
          </a:p>
        </p:txBody>
      </p:sp>
      <p:sp>
        <p:nvSpPr>
          <p:cNvPr id="179" name="직사각형 178"/>
          <p:cNvSpPr/>
          <p:nvPr/>
        </p:nvSpPr>
        <p:spPr>
          <a:xfrm rot="10800000" flipV="1">
            <a:off x="10562404" y="3276452"/>
            <a:ext cx="4059843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aPointer </a:t>
            </a:r>
            <a:r>
              <a:rPr lang="en-US" altLang="ko-KR" sz="1200" smtClean="0">
                <a:solidFill>
                  <a:schemeClr val="tx1"/>
                </a:solidFill>
              </a:rPr>
              <a:t>=fMainList[aIndex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41" name="직선 화살표 연결선 40"/>
          <p:cNvCxnSpPr>
            <a:stCxn id="179" idx="2"/>
            <a:endCxn id="115" idx="0"/>
          </p:cNvCxnSpPr>
          <p:nvPr/>
        </p:nvCxnSpPr>
        <p:spPr>
          <a:xfrm>
            <a:off x="12592325" y="3578883"/>
            <a:ext cx="4767" cy="38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 rot="10800000" flipV="1">
            <a:off x="9782621" y="1359415"/>
            <a:ext cx="5631258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0, fMainList.Last, 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9782622" y="1677876"/>
            <a:ext cx="5631258" cy="1365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45" name="순서도: 판단 44"/>
          <p:cNvSpPr/>
          <p:nvPr/>
        </p:nvSpPr>
        <p:spPr>
          <a:xfrm>
            <a:off x="10940010" y="1813982"/>
            <a:ext cx="3316480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fMainList[i].iKind = aKind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3" idx="0"/>
            <a:endCxn id="45" idx="0"/>
          </p:cNvCxnSpPr>
          <p:nvPr/>
        </p:nvCxnSpPr>
        <p:spPr>
          <a:xfrm flipH="1">
            <a:off x="12598250" y="1677876"/>
            <a:ext cx="1" cy="13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rot="10800000" flipV="1">
            <a:off x="13726783" y="2167528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= i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13726783" y="2599576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59" name="Shape 58"/>
          <p:cNvCxnSpPr>
            <a:stCxn id="45" idx="3"/>
            <a:endCxn id="48" idx="0"/>
          </p:cNvCxnSpPr>
          <p:nvPr/>
        </p:nvCxnSpPr>
        <p:spPr>
          <a:xfrm>
            <a:off x="14256490" y="2005157"/>
            <a:ext cx="244081" cy="162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8" idx="2"/>
            <a:endCxn id="49" idx="0"/>
          </p:cNvCxnSpPr>
          <p:nvPr/>
        </p:nvCxnSpPr>
        <p:spPr>
          <a:xfrm>
            <a:off x="14500571" y="2469959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5" idx="2"/>
            <a:endCxn id="43" idx="2"/>
          </p:cNvCxnSpPr>
          <p:nvPr/>
        </p:nvCxnSpPr>
        <p:spPr>
          <a:xfrm>
            <a:off x="12598250" y="2196331"/>
            <a:ext cx="1" cy="84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3" idx="2"/>
            <a:endCxn id="179" idx="0"/>
          </p:cNvCxnSpPr>
          <p:nvPr/>
        </p:nvCxnSpPr>
        <p:spPr>
          <a:xfrm flipH="1">
            <a:off x="12592325" y="3043342"/>
            <a:ext cx="5926" cy="23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279250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Kind : </a:t>
            </a:r>
            <a:r>
              <a:rPr lang="en-US" altLang="ko-KR" sz="1100" smtClean="0"/>
              <a:t>String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SubList </a:t>
            </a:r>
            <a:r>
              <a:rPr lang="en-US" altLang="ko-KR" sz="1100" smtClean="0"/>
              <a:t>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246053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56862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</a:t>
            </a:r>
            <a:r>
              <a:rPr lang="en-US" altLang="ko-KR" sz="1100" smtClean="0"/>
              <a:t>: TList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328816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Code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CurrCount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MsSum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MdSum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</a:t>
            </a:r>
            <a:r>
              <a:rPr lang="en-US" altLang="ko-KR" sz="1100" smtClean="0"/>
              <a:t>MmCount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85" name="직사각형 84"/>
          <p:cNvSpPr/>
          <p:nvPr/>
        </p:nvSpPr>
        <p:spPr>
          <a:xfrm rot="10800000" flipV="1">
            <a:off x="831709" y="1702914"/>
            <a:ext cx="6527668" cy="92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StringGrid1.Cells[0,1]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fMainList[0]^.iKind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StringGrid1.Cells[1,1]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fMainList[0]^.iCurrSum/ fMainList[0]^.iCurrCount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85" idx="2"/>
            <a:endCxn id="56" idx="0"/>
          </p:cNvCxnSpPr>
          <p:nvPr/>
        </p:nvCxnSpPr>
        <p:spPr>
          <a:xfrm>
            <a:off x="4095543" y="2632142"/>
            <a:ext cx="8047" cy="28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8171" y="513204"/>
            <a:ext cx="705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i  </a:t>
            </a:r>
            <a:r>
              <a:rPr lang="en-US" altLang="ko-KR" sz="1100" smtClean="0"/>
              <a:t>: </a:t>
            </a:r>
            <a:r>
              <a:rPr lang="en-US" altLang="ko-KR" sz="1100" smtClean="0"/>
              <a:t>Int</a:t>
            </a:r>
            <a:endParaRPr lang="en-US" altLang="ko-KR" sz="1100" smtClean="0"/>
          </a:p>
        </p:txBody>
      </p:sp>
      <p:sp>
        <p:nvSpPr>
          <p:cNvPr id="115" name="직사각형 114"/>
          <p:cNvSpPr/>
          <p:nvPr/>
        </p:nvSpPr>
        <p:spPr>
          <a:xfrm rot="10800000" flipV="1">
            <a:off x="8626397" y="3968052"/>
            <a:ext cx="7941391" cy="1166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StringGrid2.Cells[0,1] </a:t>
            </a:r>
            <a:r>
              <a:rPr lang="en-US" altLang="ko-KR" sz="1200" smtClean="0">
                <a:solidFill>
                  <a:schemeClr val="tx1"/>
                </a:solidFill>
              </a:rPr>
              <a:t>=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^.iSubList[0]^.iCode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StringGrid2.Cells[1,1] </a:t>
            </a:r>
            <a:r>
              <a:rPr lang="en-US" altLang="ko-KR" sz="1200" smtClean="0">
                <a:solidFill>
                  <a:schemeClr val="tx1"/>
                </a:solidFill>
              </a:rPr>
              <a:t>=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^.iSubList[0]^.iCurrSum </a:t>
            </a:r>
            <a:r>
              <a:rPr lang="en-US" altLang="ko-KR" sz="1200" smtClean="0">
                <a:solidFill>
                  <a:schemeClr val="tx1"/>
                </a:solidFill>
              </a:rPr>
              <a:t>/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^.iSubList[0]^.iCurrCount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StringGrid2.Cells[2,1] </a:t>
            </a:r>
            <a:r>
              <a:rPr lang="en-US" altLang="ko-KR" sz="1200" smtClean="0">
                <a:solidFill>
                  <a:schemeClr val="tx1"/>
                </a:solidFill>
              </a:rPr>
              <a:t>=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^.iSubList[0]^.iMsSum </a:t>
            </a:r>
            <a:r>
              <a:rPr lang="en-US" altLang="ko-KR" sz="1200" smtClean="0">
                <a:solidFill>
                  <a:schemeClr val="tx1"/>
                </a:solidFill>
              </a:rPr>
              <a:t>/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^.iSubList[0]^.iMmCount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StringGrid2.Cells[3,1] </a:t>
            </a:r>
            <a:r>
              <a:rPr lang="en-US" altLang="ko-KR" sz="1200" smtClean="0">
                <a:solidFill>
                  <a:schemeClr val="tx1"/>
                </a:solidFill>
              </a:rPr>
              <a:t>=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^.iSubList[0]^.fMdSum </a:t>
            </a:r>
            <a:r>
              <a:rPr lang="en-US" altLang="ko-KR" sz="1200" smtClean="0">
                <a:solidFill>
                  <a:schemeClr val="tx1"/>
                </a:solidFill>
              </a:rPr>
              <a:t>/ aPointer</a:t>
            </a:r>
            <a:r>
              <a:rPr lang="en-US" altLang="ko-KR" sz="1200" smtClean="0">
                <a:solidFill>
                  <a:schemeClr val="tx1"/>
                </a:solidFill>
              </a:rPr>
              <a:t>^.iSubList[0]^.iMmCount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15" idx="2"/>
            <a:endCxn id="97" idx="0"/>
          </p:cNvCxnSpPr>
          <p:nvPr/>
        </p:nvCxnSpPr>
        <p:spPr>
          <a:xfrm flipH="1">
            <a:off x="12592442" y="5134581"/>
            <a:ext cx="4650" cy="5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990253" y="1159208"/>
            <a:ext cx="9307029" cy="10301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584314" y="1681851"/>
            <a:ext cx="1968687" cy="68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Load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287282" y="3660606"/>
            <a:ext cx="2659152" cy="6480447"/>
            <a:chOff x="288132" y="1836415"/>
            <a:chExt cx="1728192" cy="3888432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288132" y="1836415"/>
              <a:ext cx="1728192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288132" y="1836415"/>
              <a:ext cx="172819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288132" y="1836415"/>
              <a:ext cx="7837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 flipV="1">
              <a:off x="288132" y="1836415"/>
              <a:ext cx="78370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0800000" flipV="1">
              <a:off x="1080220" y="183641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42859" y="3660607"/>
            <a:ext cx="4764316" cy="6480447"/>
            <a:chOff x="2304356" y="1836415"/>
            <a:chExt cx="3096344" cy="3888432"/>
          </a:xfrm>
        </p:grpSpPr>
        <p:sp>
          <p:nvSpPr>
            <p:cNvPr id="15" name="직사각형 14"/>
            <p:cNvSpPr/>
            <p:nvPr/>
          </p:nvSpPr>
          <p:spPr>
            <a:xfrm rot="10800000" flipV="1">
              <a:off x="2304356" y="1836415"/>
              <a:ext cx="309634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2304356" y="1836415"/>
              <a:ext cx="309634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2304356" y="1836415"/>
              <a:ext cx="70782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 flipV="1">
              <a:off x="2304356" y="1836415"/>
              <a:ext cx="707823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0800000" flipV="1">
              <a:off x="3012178" y="1836415"/>
              <a:ext cx="94836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396054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68062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3960540" y="1836415"/>
              <a:ext cx="720080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3564535" y="1860478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2667" y="162046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TButton</a:t>
            </a:r>
            <a:endParaRPr lang="ko-KR" altLang="en-US" sz="110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31706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23000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StringGrid2</a:t>
            </a:r>
            <a:endParaRPr lang="ko-KR" altLang="en-US" sz="105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1287281" y="4260649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287281" y="4860690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287281" y="5460731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6476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StringGrid1</a:t>
            </a:r>
            <a:endParaRPr lang="ko-KR" altLang="en-US" sz="105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56453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298964"/>
            <a:chOff x="4637385" y="901275"/>
            <a:chExt cx="3887945" cy="1154741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111357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MakeMm(aCode, aMs, aMd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iCurrSum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iCurrCount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iSubList </a:t>
            </a:r>
            <a:r>
              <a:rPr lang="en-US" altLang="ko-KR" sz="1100" smtClean="0"/>
              <a:t>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118041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</a:t>
            </a:r>
            <a:r>
              <a:rPr lang="en-US" altLang="ko-KR" sz="1100" smtClean="0"/>
              <a:t>: TList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iCurrSum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iCurrCount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iMsSum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fMdSum </a:t>
            </a:r>
            <a:r>
              <a:rPr lang="en-US" altLang="ko-KR" sz="1100" smtClean="0"/>
              <a:t>: Double</a:t>
            </a:r>
          </a:p>
          <a:p>
            <a:r>
              <a:rPr lang="en-US" altLang="ko-KR" sz="1100" smtClean="0"/>
              <a:t>iMmCount </a:t>
            </a:r>
            <a:r>
              <a:rPr lang="en-US" altLang="ko-KR" sz="1100" smtClean="0"/>
              <a:t>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70" name="순서도: 수행의 시작/종료 69"/>
          <p:cNvSpPr/>
          <p:nvPr/>
        </p:nvSpPr>
        <p:spPr>
          <a:xfrm>
            <a:off x="2959864" y="655361"/>
            <a:ext cx="2535190" cy="37498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3"/>
            <a:ext cx="2888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 : Int</a:t>
            </a:r>
          </a:p>
          <a:p>
            <a:r>
              <a:rPr lang="en-US" altLang="ko-KR" sz="1200" smtClean="0"/>
              <a:t>aSubPointer : Pointer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52298" y="1965908"/>
            <a:ext cx="5533227" cy="68832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aCode[4]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 not in </a:t>
            </a:r>
            <a:r>
              <a:rPr lang="en-US" altLang="ko-KR" sz="1000" smtClean="0">
                <a:solidFill>
                  <a:schemeClr val="tx1"/>
                </a:solidFill>
              </a:rPr>
              <a:t>fMainList.Record.Kind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7503124" y="2052316"/>
            <a:ext cx="4059843" cy="263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7866550" y="6289053"/>
            <a:ext cx="3696418" cy="26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aSubPointer.iCode </a:t>
            </a:r>
            <a:r>
              <a:rPr lang="en-US" altLang="ko-KR" sz="1200" smtClean="0">
                <a:solidFill>
                  <a:schemeClr val="tx1"/>
                </a:solidFill>
              </a:rPr>
              <a:t>= aCode</a:t>
            </a: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7699080" y="4776882"/>
            <a:ext cx="4059843" cy="26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43392" y="2873206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30025" y="185127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7153935" y="2556367"/>
            <a:ext cx="4758221" cy="35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</a:t>
            </a:r>
            <a:r>
              <a:rPr lang="en-US" altLang="ko-KR" sz="1200" smtClean="0">
                <a:solidFill>
                  <a:schemeClr val="tx1"/>
                </a:solidFill>
              </a:rPr>
              <a:t>fMainList.Add(aMainRecord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" name="직사각형 113"/>
          <p:cNvSpPr/>
          <p:nvPr/>
        </p:nvSpPr>
        <p:spPr>
          <a:xfrm rot="10800000" flipV="1">
            <a:off x="7153935" y="3161238"/>
            <a:ext cx="4758221" cy="52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fMainList[aRIndex]^.iKind </a:t>
            </a:r>
            <a:r>
              <a:rPr lang="en-US" altLang="ko-KR" sz="1200" smtClean="0">
                <a:solidFill>
                  <a:schemeClr val="tx1"/>
                </a:solidFill>
              </a:rPr>
              <a:t>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fMainList[aRIndex]^.iSubList </a:t>
            </a:r>
            <a:r>
              <a:rPr lang="en-US" altLang="ko-KR" sz="1200" smtClean="0">
                <a:solidFill>
                  <a:schemeClr val="tx1"/>
                </a:solidFill>
              </a:rPr>
              <a:t>= TList.Create</a:t>
            </a:r>
          </a:p>
        </p:txBody>
      </p:sp>
      <p:sp>
        <p:nvSpPr>
          <p:cNvPr id="125" name="직사각형 124"/>
          <p:cNvSpPr/>
          <p:nvPr/>
        </p:nvSpPr>
        <p:spPr>
          <a:xfrm rot="10800000" flipV="1">
            <a:off x="1681539" y="3206960"/>
            <a:ext cx="4999476" cy="438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aCode[4]</a:t>
            </a:r>
            <a:r>
              <a:rPr lang="ko-KR" altLang="en-US" sz="1200" smtClean="0">
                <a:solidFill>
                  <a:schemeClr val="tx1"/>
                </a:solidFill>
              </a:rPr>
              <a:t>에 해당하는 인덱스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indexof?</a:t>
            </a:r>
          </a:p>
        </p:txBody>
      </p:sp>
      <p:sp>
        <p:nvSpPr>
          <p:cNvPr id="128" name="순서도: 판단 127"/>
          <p:cNvSpPr/>
          <p:nvPr/>
        </p:nvSpPr>
        <p:spPr>
          <a:xfrm>
            <a:off x="1413729" y="4111888"/>
            <a:ext cx="5533227" cy="68832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aCode not </a:t>
            </a:r>
            <a:r>
              <a:rPr lang="en-US" altLang="ko-KR" sz="1000" smtClean="0">
                <a:solidFill>
                  <a:schemeClr val="tx1"/>
                </a:solidFill>
              </a:rPr>
              <a:t>fMainList[aRIndex].iSubList.iCode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25" idx="2"/>
            <a:endCxn id="128" idx="0"/>
          </p:cNvCxnSpPr>
          <p:nvPr/>
        </p:nvCxnSpPr>
        <p:spPr>
          <a:xfrm flipH="1">
            <a:off x="4180343" y="3645447"/>
            <a:ext cx="934" cy="466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8" idx="2"/>
            <a:endCxn id="105" idx="0"/>
          </p:cNvCxnSpPr>
          <p:nvPr/>
        </p:nvCxnSpPr>
        <p:spPr>
          <a:xfrm>
            <a:off x="9533045" y="2315406"/>
            <a:ext cx="0" cy="240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05" idx="2"/>
            <a:endCxn id="114" idx="0"/>
          </p:cNvCxnSpPr>
          <p:nvPr/>
        </p:nvCxnSpPr>
        <p:spPr>
          <a:xfrm>
            <a:off x="9533045" y="2907161"/>
            <a:ext cx="0" cy="25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42"/>
          <p:cNvCxnSpPr>
            <a:stCxn id="114" idx="2"/>
          </p:cNvCxnSpPr>
          <p:nvPr/>
        </p:nvCxnSpPr>
        <p:spPr>
          <a:xfrm rot="5400000">
            <a:off x="6773686" y="1116501"/>
            <a:ext cx="188439" cy="53302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44"/>
          <p:cNvCxnSpPr>
            <a:stCxn id="128" idx="3"/>
            <a:endCxn id="95" idx="0"/>
          </p:cNvCxnSpPr>
          <p:nvPr/>
        </p:nvCxnSpPr>
        <p:spPr>
          <a:xfrm>
            <a:off x="6946956" y="4456050"/>
            <a:ext cx="2782045" cy="320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70" idx="2"/>
            <a:endCxn id="86" idx="0"/>
          </p:cNvCxnSpPr>
          <p:nvPr/>
        </p:nvCxnSpPr>
        <p:spPr>
          <a:xfrm flipH="1">
            <a:off x="4218912" y="1030346"/>
            <a:ext cx="8547" cy="935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 rot="10800000" flipV="1">
            <a:off x="7083012" y="5280942"/>
            <a:ext cx="5269193" cy="263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fMainList[aRIndex]^.iSubList.Add(aSubRecord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6" name="직사각형 155"/>
          <p:cNvSpPr/>
          <p:nvPr/>
        </p:nvSpPr>
        <p:spPr>
          <a:xfrm rot="10800000" flipV="1">
            <a:off x="1681539" y="5119997"/>
            <a:ext cx="4999476" cy="438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aCode</a:t>
            </a:r>
            <a:r>
              <a:rPr lang="ko-KR" altLang="en-US" sz="1200" smtClean="0">
                <a:solidFill>
                  <a:schemeClr val="tx1"/>
                </a:solidFill>
              </a:rPr>
              <a:t>에 해당하는 인덱스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438992" y="10173282"/>
            <a:ext cx="5462299" cy="830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^.iMsSum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^.iMsSum+aMs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^.fMdSum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^.fMdSum+aMd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^.iMmCount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^.iMmCount+1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7083012" y="5784996"/>
            <a:ext cx="5269193" cy="263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72" name="직사각형 171"/>
          <p:cNvSpPr/>
          <p:nvPr/>
        </p:nvSpPr>
        <p:spPr>
          <a:xfrm rot="10800000" flipV="1">
            <a:off x="1545745" y="5926489"/>
            <a:ext cx="5269193" cy="263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74" name="직선 화살표 연결선 173"/>
          <p:cNvCxnSpPr>
            <a:stCxn id="95" idx="2"/>
            <a:endCxn id="154" idx="0"/>
          </p:cNvCxnSpPr>
          <p:nvPr/>
        </p:nvCxnSpPr>
        <p:spPr>
          <a:xfrm flipH="1">
            <a:off x="9717608" y="5039975"/>
            <a:ext cx="11393" cy="24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54" idx="2"/>
            <a:endCxn id="170" idx="0"/>
          </p:cNvCxnSpPr>
          <p:nvPr/>
        </p:nvCxnSpPr>
        <p:spPr>
          <a:xfrm>
            <a:off x="9717608" y="5544043"/>
            <a:ext cx="0" cy="240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0" idx="2"/>
            <a:endCxn id="93" idx="0"/>
          </p:cNvCxnSpPr>
          <p:nvPr/>
        </p:nvCxnSpPr>
        <p:spPr>
          <a:xfrm flipH="1">
            <a:off x="9714759" y="6048097"/>
            <a:ext cx="2849" cy="24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56" idx="2"/>
            <a:endCxn id="172" idx="0"/>
          </p:cNvCxnSpPr>
          <p:nvPr/>
        </p:nvCxnSpPr>
        <p:spPr>
          <a:xfrm flipH="1">
            <a:off x="4180341" y="5558490"/>
            <a:ext cx="936" cy="367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28" idx="2"/>
            <a:endCxn id="156" idx="0"/>
          </p:cNvCxnSpPr>
          <p:nvPr/>
        </p:nvCxnSpPr>
        <p:spPr>
          <a:xfrm>
            <a:off x="4180343" y="4800212"/>
            <a:ext cx="934" cy="31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93" idx="2"/>
          </p:cNvCxnSpPr>
          <p:nvPr/>
        </p:nvCxnSpPr>
        <p:spPr>
          <a:xfrm rot="5400000">
            <a:off x="6816536" y="3938375"/>
            <a:ext cx="284453" cy="55119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2" idx="2"/>
            <a:endCxn id="61" idx="0"/>
          </p:cNvCxnSpPr>
          <p:nvPr/>
        </p:nvCxnSpPr>
        <p:spPr>
          <a:xfrm>
            <a:off x="4180341" y="6189590"/>
            <a:ext cx="10045" cy="863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수행의 시작/종료 187"/>
          <p:cNvSpPr/>
          <p:nvPr/>
        </p:nvSpPr>
        <p:spPr>
          <a:xfrm>
            <a:off x="2904159" y="11254394"/>
            <a:ext cx="2535190" cy="37498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69" idx="2"/>
            <a:endCxn id="188" idx="0"/>
          </p:cNvCxnSpPr>
          <p:nvPr/>
        </p:nvCxnSpPr>
        <p:spPr>
          <a:xfrm>
            <a:off x="4170141" y="11004093"/>
            <a:ext cx="1613" cy="25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8710" y="423697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642077" y="483422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7257418" y="9829179"/>
            <a:ext cx="5956187" cy="613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fMainList[aRIndex]^.iCurrSum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fMainList[aRIndex]^.iCurrSum+aCurr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fMainList[aRIndex]^.iCurrCount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fMainList[aRIndex]^.iCurrCount+1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1452297" y="9319048"/>
            <a:ext cx="5462299" cy="613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^.iCurrSum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^.iCurrSum+aCurr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</a:t>
            </a:r>
            <a:r>
              <a:rPr lang="en-US" altLang="ko-KR" sz="1200" smtClean="0">
                <a:solidFill>
                  <a:schemeClr val="tx1"/>
                </a:solidFill>
              </a:rPr>
              <a:t>^.iCurrCount </a:t>
            </a:r>
            <a:r>
              <a:rPr lang="en-US" altLang="ko-KR" sz="1200" smtClean="0">
                <a:solidFill>
                  <a:schemeClr val="tx1"/>
                </a:solidFill>
              </a:rPr>
              <a:t>= aSubPointer</a:t>
            </a:r>
            <a:r>
              <a:rPr lang="en-US" altLang="ko-KR" sz="1200" smtClean="0">
                <a:solidFill>
                  <a:schemeClr val="tx1"/>
                </a:solidFill>
              </a:rPr>
              <a:t>^.iCurrCount+1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61" name="순서도: 판단 60"/>
          <p:cNvSpPr/>
          <p:nvPr/>
        </p:nvSpPr>
        <p:spPr>
          <a:xfrm>
            <a:off x="1423772" y="7052623"/>
            <a:ext cx="5533227" cy="68832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현재가면</a:t>
            </a:r>
            <a:r>
              <a:rPr lang="en-US" altLang="ko-KR" sz="100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2484413" y="252766"/>
            <a:ext cx="10513168" cy="864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1908349" y="1030346"/>
            <a:ext cx="10003807" cy="735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1025</Words>
  <Application>Microsoft Office PowerPoint</Application>
  <PresentationFormat>사용자 지정</PresentationFormat>
  <Paragraphs>281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723</cp:revision>
  <dcterms:created xsi:type="dcterms:W3CDTF">2019-01-27T22:56:58Z</dcterms:created>
  <dcterms:modified xsi:type="dcterms:W3CDTF">2019-01-31T07:22:48Z</dcterms:modified>
</cp:coreProperties>
</file>