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1" r:id="rId3"/>
    <p:sldId id="272" r:id="rId4"/>
    <p:sldId id="266" r:id="rId5"/>
    <p:sldId id="258" r:id="rId6"/>
    <p:sldId id="269" r:id="rId7"/>
  </p:sldIdLst>
  <p:sldSz cx="19802475" cy="126015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 autoAdjust="0"/>
    <p:restoredTop sz="99846" autoAdjust="0"/>
  </p:normalViewPr>
  <p:slideViewPr>
    <p:cSldViewPr snapToObjects="1">
      <p:cViewPr>
        <p:scale>
          <a:sx n="75" d="100"/>
          <a:sy n="75" d="100"/>
        </p:scale>
        <p:origin x="1320" y="1164"/>
      </p:cViewPr>
      <p:guideLst>
        <p:guide orient="horz" pos="3970"/>
        <p:guide pos="62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67A7C-AD5F-408B-A63E-11878FD7E7F7}" type="datetimeFigureOut">
              <a:rPr lang="ko-KR" altLang="en-US" smtClean="0"/>
              <a:pPr/>
              <a:t>2019-02-01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685800"/>
            <a:ext cx="5387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DD45-33EC-43B3-AE61-CEFB0DE2D4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5013" y="685800"/>
            <a:ext cx="53879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5013" y="685800"/>
            <a:ext cx="53879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5013" y="685800"/>
            <a:ext cx="53879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5013" y="685800"/>
            <a:ext cx="53879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5013" y="685800"/>
            <a:ext cx="53879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5013" y="685800"/>
            <a:ext cx="53879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85187" y="3914664"/>
            <a:ext cx="16832103" cy="270117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70372" y="7140894"/>
            <a:ext cx="13861733" cy="32204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4356798" y="504656"/>
            <a:ext cx="4455557" cy="1075217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129" y="504656"/>
            <a:ext cx="13036629" cy="1075217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4262" y="8097685"/>
            <a:ext cx="16832103" cy="25028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64262" y="5341086"/>
            <a:ext cx="16832103" cy="27565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0127" y="2940375"/>
            <a:ext cx="8746093" cy="8316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066261" y="2940375"/>
            <a:ext cx="8746093" cy="8316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90123" y="2820772"/>
            <a:ext cx="8749532" cy="11755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90123" y="3996337"/>
            <a:ext cx="8749532" cy="72604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059387" y="2820772"/>
            <a:ext cx="8752970" cy="11755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059387" y="3996337"/>
            <a:ext cx="8752970" cy="72604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0132" y="501733"/>
            <a:ext cx="6514878" cy="2135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42218" y="501736"/>
            <a:ext cx="11070134" cy="107550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90132" y="2637002"/>
            <a:ext cx="6514878" cy="86198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81426" y="8821103"/>
            <a:ext cx="11881485" cy="10413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1426" y="1125977"/>
            <a:ext cx="11881485" cy="7560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881426" y="9862484"/>
            <a:ext cx="11881485" cy="14789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90124" y="504649"/>
            <a:ext cx="17822228" cy="2100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90124" y="2940375"/>
            <a:ext cx="17822228" cy="8316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90125" y="11679801"/>
            <a:ext cx="4620578" cy="670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4D26-9F52-4BDC-BF0C-6D058CC4650D}" type="datetimeFigureOut">
              <a:rPr lang="ko-KR" altLang="en-US" smtClean="0"/>
              <a:pPr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765847" y="11679801"/>
            <a:ext cx="6270783" cy="670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4191775" y="11679801"/>
            <a:ext cx="4620578" cy="670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20"/>
          <p:cNvGrpSpPr/>
          <p:nvPr/>
        </p:nvGrpSpPr>
        <p:grpSpPr>
          <a:xfrm>
            <a:off x="220160" y="252118"/>
            <a:ext cx="5896653" cy="6955971"/>
            <a:chOff x="4637386" y="1230489"/>
            <a:chExt cx="3158854" cy="3293542"/>
          </a:xfrm>
        </p:grpSpPr>
        <p:sp>
          <p:nvSpPr>
            <p:cNvPr id="55" name="직사각형 54"/>
            <p:cNvSpPr/>
            <p:nvPr/>
          </p:nvSpPr>
          <p:spPr>
            <a:xfrm rot="10800000" flipV="1">
              <a:off x="4637386" y="1382213"/>
              <a:ext cx="3017414" cy="31418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 rot="10800000" flipV="1">
              <a:off x="4637386" y="1230489"/>
              <a:ext cx="3158854" cy="951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ReadFile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0" name="순서도: 수행의 시작/종료 59"/>
          <p:cNvSpPr/>
          <p:nvPr/>
        </p:nvSpPr>
        <p:spPr>
          <a:xfrm>
            <a:off x="1293372" y="1534849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4191" y="856984"/>
            <a:ext cx="1496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aLine : String</a:t>
            </a:r>
          </a:p>
          <a:p>
            <a:r>
              <a:rPr lang="en-US" altLang="ko-KR" sz="1200" smtClean="0"/>
              <a:t>aF : TextFile</a:t>
            </a:r>
          </a:p>
        </p:txBody>
      </p:sp>
      <p:sp>
        <p:nvSpPr>
          <p:cNvPr id="50" name="순서도: 판단 49"/>
          <p:cNvSpPr/>
          <p:nvPr/>
        </p:nvSpPr>
        <p:spPr>
          <a:xfrm>
            <a:off x="1229493" y="3377262"/>
            <a:ext cx="2293952" cy="110892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not EOF(aF)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34372" y="4183750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902235" y="4586995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cxnSp>
        <p:nvCxnSpPr>
          <p:cNvPr id="62" name="직선 화살표 연결선 61"/>
          <p:cNvCxnSpPr>
            <a:endCxn id="50" idx="0"/>
          </p:cNvCxnSpPr>
          <p:nvPr/>
        </p:nvCxnSpPr>
        <p:spPr>
          <a:xfrm>
            <a:off x="2365570" y="2974018"/>
            <a:ext cx="10901" cy="403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 rot="10800000" flipV="1">
            <a:off x="3750440" y="3531024"/>
            <a:ext cx="1848205" cy="806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ReadIn(aF, aLine)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DataParshing(aLine)</a:t>
            </a:r>
          </a:p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stCxn id="50" idx="3"/>
            <a:endCxn id="64" idx="3"/>
          </p:cNvCxnSpPr>
          <p:nvPr/>
        </p:nvCxnSpPr>
        <p:spPr>
          <a:xfrm>
            <a:off x="3523447" y="3931724"/>
            <a:ext cx="226995" cy="2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77"/>
          <p:cNvCxnSpPr>
            <a:stCxn id="64" idx="0"/>
          </p:cNvCxnSpPr>
          <p:nvPr/>
        </p:nvCxnSpPr>
        <p:spPr>
          <a:xfrm rot="16200000" flipV="1">
            <a:off x="3326601" y="2183082"/>
            <a:ext cx="420302" cy="22755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 rot="10800000" flipV="1">
            <a:off x="1695220" y="4990241"/>
            <a:ext cx="1361587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closeFile(aF)</a:t>
            </a:r>
          </a:p>
        </p:txBody>
      </p:sp>
      <p:cxnSp>
        <p:nvCxnSpPr>
          <p:cNvPr id="87" name="직선 화살표 연결선 86"/>
          <p:cNvCxnSpPr>
            <a:stCxn id="50" idx="2"/>
            <a:endCxn id="84" idx="0"/>
          </p:cNvCxnSpPr>
          <p:nvPr/>
        </p:nvCxnSpPr>
        <p:spPr>
          <a:xfrm flipH="1">
            <a:off x="2376015" y="4486184"/>
            <a:ext cx="4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순서도: 수행의 시작/종료 92"/>
          <p:cNvSpPr/>
          <p:nvPr/>
        </p:nvSpPr>
        <p:spPr>
          <a:xfrm>
            <a:off x="1100259" y="6474597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stCxn id="84" idx="2"/>
            <a:endCxn id="93" idx="0"/>
          </p:cNvCxnSpPr>
          <p:nvPr/>
        </p:nvCxnSpPr>
        <p:spPr>
          <a:xfrm flipH="1">
            <a:off x="2367854" y="5393485"/>
            <a:ext cx="8160" cy="1081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데이터 95"/>
          <p:cNvSpPr/>
          <p:nvPr/>
        </p:nvSpPr>
        <p:spPr>
          <a:xfrm>
            <a:off x="308171" y="2167529"/>
            <a:ext cx="4961552" cy="791529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assignFile(aF, '20120731.FO.log)';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60" idx="2"/>
          </p:cNvCxnSpPr>
          <p:nvPr/>
        </p:nvCxnSpPr>
        <p:spPr>
          <a:xfrm>
            <a:off x="2560967" y="1965905"/>
            <a:ext cx="4124" cy="201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52601" y="571612"/>
            <a:ext cx="2956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aType : String </a:t>
            </a:r>
          </a:p>
        </p:txBody>
      </p:sp>
      <p:grpSp>
        <p:nvGrpSpPr>
          <p:cNvPr id="33" name="그룹 20"/>
          <p:cNvGrpSpPr/>
          <p:nvPr/>
        </p:nvGrpSpPr>
        <p:grpSpPr>
          <a:xfrm>
            <a:off x="6116819" y="70331"/>
            <a:ext cx="10649182" cy="10061283"/>
            <a:chOff x="4637386" y="917475"/>
            <a:chExt cx="3520116" cy="8217659"/>
          </a:xfrm>
        </p:grpSpPr>
        <p:sp>
          <p:nvSpPr>
            <p:cNvPr id="34" name="직사각형 33"/>
            <p:cNvSpPr/>
            <p:nvPr/>
          </p:nvSpPr>
          <p:spPr>
            <a:xfrm rot="10800000" flipV="1">
              <a:off x="4637386" y="1312966"/>
              <a:ext cx="3520116" cy="78221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 rot="10800000" flipV="1">
              <a:off x="4998648" y="917475"/>
              <a:ext cx="3158854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DataParshing(aLine : String)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6" name="순서도: 판단 35"/>
          <p:cNvSpPr/>
          <p:nvPr/>
        </p:nvSpPr>
        <p:spPr>
          <a:xfrm>
            <a:off x="6394757" y="2429382"/>
            <a:ext cx="2293952" cy="57722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aType ='B6034'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09422" y="2958839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38" name="순서도: 판단 37"/>
          <p:cNvSpPr/>
          <p:nvPr/>
        </p:nvSpPr>
        <p:spPr>
          <a:xfrm>
            <a:off x="6398842" y="3190941"/>
            <a:ext cx="2293952" cy="57722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aType ='B6014'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36" idx="2"/>
            <a:endCxn id="38" idx="0"/>
          </p:cNvCxnSpPr>
          <p:nvPr/>
        </p:nvCxnSpPr>
        <p:spPr>
          <a:xfrm>
            <a:off x="7541733" y="3006608"/>
            <a:ext cx="4085" cy="184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판단 39"/>
          <p:cNvSpPr/>
          <p:nvPr/>
        </p:nvSpPr>
        <p:spPr>
          <a:xfrm>
            <a:off x="6398842" y="3896620"/>
            <a:ext cx="2293952" cy="57722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aType  A3034'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순서도: 판단 40"/>
          <p:cNvSpPr/>
          <p:nvPr/>
        </p:nvSpPr>
        <p:spPr>
          <a:xfrm>
            <a:off x="6400454" y="4632779"/>
            <a:ext cx="2293952" cy="57722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aType ='A3014'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순서도: 판단 41"/>
          <p:cNvSpPr/>
          <p:nvPr/>
        </p:nvSpPr>
        <p:spPr>
          <a:xfrm>
            <a:off x="6400454" y="5346603"/>
            <a:ext cx="2293952" cy="57722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aType ='G7034'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순서도: 판단 42"/>
          <p:cNvSpPr/>
          <p:nvPr/>
        </p:nvSpPr>
        <p:spPr>
          <a:xfrm>
            <a:off x="6400454" y="6762154"/>
            <a:ext cx="2293952" cy="57722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aType ='G7014'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6349513" y="1663472"/>
            <a:ext cx="237626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aType=Copy(aLine, 18, 5)</a:t>
            </a:r>
          </a:p>
        </p:txBody>
      </p:sp>
      <p:sp>
        <p:nvSpPr>
          <p:cNvPr id="45" name="순서도: 수행의 시작/종료 44"/>
          <p:cNvSpPr/>
          <p:nvPr/>
        </p:nvSpPr>
        <p:spPr>
          <a:xfrm>
            <a:off x="6267166" y="9498934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43" idx="2"/>
            <a:endCxn id="133" idx="0"/>
          </p:cNvCxnSpPr>
          <p:nvPr/>
        </p:nvCxnSpPr>
        <p:spPr>
          <a:xfrm flipH="1">
            <a:off x="7524944" y="7339380"/>
            <a:ext cx="22486" cy="1280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8" idx="2"/>
            <a:endCxn id="40" idx="0"/>
          </p:cNvCxnSpPr>
          <p:nvPr/>
        </p:nvCxnSpPr>
        <p:spPr>
          <a:xfrm>
            <a:off x="7545818" y="3768168"/>
            <a:ext cx="0" cy="128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0" idx="2"/>
            <a:endCxn id="41" idx="0"/>
          </p:cNvCxnSpPr>
          <p:nvPr/>
        </p:nvCxnSpPr>
        <p:spPr>
          <a:xfrm>
            <a:off x="7545820" y="4473845"/>
            <a:ext cx="1612" cy="158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1" idx="2"/>
            <a:endCxn id="42" idx="0"/>
          </p:cNvCxnSpPr>
          <p:nvPr/>
        </p:nvCxnSpPr>
        <p:spPr>
          <a:xfrm>
            <a:off x="7547430" y="5210005"/>
            <a:ext cx="0" cy="136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2" idx="2"/>
            <a:endCxn id="43" idx="0"/>
          </p:cNvCxnSpPr>
          <p:nvPr/>
        </p:nvCxnSpPr>
        <p:spPr>
          <a:xfrm>
            <a:off x="7547430" y="5923828"/>
            <a:ext cx="0" cy="838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4" idx="2"/>
            <a:endCxn id="36" idx="0"/>
          </p:cNvCxnSpPr>
          <p:nvPr/>
        </p:nvCxnSpPr>
        <p:spPr>
          <a:xfrm>
            <a:off x="7537644" y="2167528"/>
            <a:ext cx="4089" cy="261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09422" y="3664517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7109422" y="4411185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7109422" y="5169014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109422" y="5874693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7109422" y="7308899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 rot="10800000" flipV="1">
            <a:off x="9454742" y="2424242"/>
            <a:ext cx="7001700" cy="58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MakeMm(Copy(aLine,23,12), Copy(aLine,47,5), Copy(aLine,114,5))</a:t>
            </a:r>
          </a:p>
        </p:txBody>
      </p:sp>
      <p:sp>
        <p:nvSpPr>
          <p:cNvPr id="70" name="직사각형 69"/>
          <p:cNvSpPr/>
          <p:nvPr/>
        </p:nvSpPr>
        <p:spPr>
          <a:xfrm rot="10800000" flipV="1">
            <a:off x="9454742" y="3175179"/>
            <a:ext cx="7001700" cy="58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MakeMm(Copy(aLine,23,12), Copy(aLine,46,5), Copy(aLine,112,5))</a:t>
            </a:r>
          </a:p>
        </p:txBody>
      </p:sp>
      <p:sp>
        <p:nvSpPr>
          <p:cNvPr id="71" name="직사각형 70"/>
          <p:cNvSpPr/>
          <p:nvPr/>
        </p:nvSpPr>
        <p:spPr>
          <a:xfrm rot="10800000" flipV="1">
            <a:off x="9454742" y="3876586"/>
            <a:ext cx="7001700" cy="58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MakeCurr(Copy(aLine,23,12), Copy(aLine,38,5))</a:t>
            </a:r>
          </a:p>
        </p:txBody>
      </p:sp>
      <p:sp>
        <p:nvSpPr>
          <p:cNvPr id="72" name="직사각형 71"/>
          <p:cNvSpPr/>
          <p:nvPr/>
        </p:nvSpPr>
        <p:spPr>
          <a:xfrm rot="10800000" flipV="1">
            <a:off x="9454742" y="4626908"/>
            <a:ext cx="7001700" cy="58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MakeCurr(Copy(aLine,23,12), Copy(aLine,38,6))</a:t>
            </a:r>
          </a:p>
        </p:txBody>
      </p:sp>
      <p:sp>
        <p:nvSpPr>
          <p:cNvPr id="73" name="직사각형 72"/>
          <p:cNvSpPr/>
          <p:nvPr/>
        </p:nvSpPr>
        <p:spPr>
          <a:xfrm rot="10800000" flipV="1">
            <a:off x="9454742" y="5347765"/>
            <a:ext cx="7001700" cy="58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MakeCurr(Copy(aLine,23,12), Copy(aLine,38,5))</a:t>
            </a:r>
          </a:p>
        </p:txBody>
      </p:sp>
      <p:sp>
        <p:nvSpPr>
          <p:cNvPr id="74" name="직사각형 73"/>
          <p:cNvSpPr/>
          <p:nvPr/>
        </p:nvSpPr>
        <p:spPr>
          <a:xfrm rot="10800000" flipV="1">
            <a:off x="9454742" y="6068621"/>
            <a:ext cx="7001700" cy="58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MakeMm(Copy(aLine,23,12), Copy(aLine,108,5), Copy(aLine,175,5))</a:t>
            </a:r>
          </a:p>
        </p:txBody>
      </p:sp>
      <p:sp>
        <p:nvSpPr>
          <p:cNvPr id="75" name="직사각형 74"/>
          <p:cNvSpPr/>
          <p:nvPr/>
        </p:nvSpPr>
        <p:spPr>
          <a:xfrm rot="10800000" flipV="1">
            <a:off x="9454742" y="6759122"/>
            <a:ext cx="7001700" cy="58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MakeCurr(Copy(aLine,23,12), Copy(aLine,38,6))</a:t>
            </a:r>
          </a:p>
        </p:txBody>
      </p:sp>
      <p:sp>
        <p:nvSpPr>
          <p:cNvPr id="77" name="직사각형 76"/>
          <p:cNvSpPr/>
          <p:nvPr/>
        </p:nvSpPr>
        <p:spPr>
          <a:xfrm rot="10800000" flipV="1">
            <a:off x="9454742" y="7479978"/>
            <a:ext cx="7001700" cy="58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MakeMm(Copy(aLine,23,12), Copy(aLine,120,6), Copy(aLine,156,6))</a:t>
            </a:r>
          </a:p>
        </p:txBody>
      </p:sp>
      <p:cxnSp>
        <p:nvCxnSpPr>
          <p:cNvPr id="92" name="직선 화살표 연결선 91"/>
          <p:cNvCxnSpPr>
            <a:stCxn id="69" idx="2"/>
            <a:endCxn id="70" idx="0"/>
          </p:cNvCxnSpPr>
          <p:nvPr/>
        </p:nvCxnSpPr>
        <p:spPr>
          <a:xfrm>
            <a:off x="12955592" y="3013931"/>
            <a:ext cx="0" cy="161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70" idx="2"/>
            <a:endCxn id="71" idx="0"/>
          </p:cNvCxnSpPr>
          <p:nvPr/>
        </p:nvCxnSpPr>
        <p:spPr>
          <a:xfrm>
            <a:off x="12955592" y="3764868"/>
            <a:ext cx="0" cy="111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71" idx="2"/>
            <a:endCxn id="72" idx="0"/>
          </p:cNvCxnSpPr>
          <p:nvPr/>
        </p:nvCxnSpPr>
        <p:spPr>
          <a:xfrm>
            <a:off x="12955592" y="4466276"/>
            <a:ext cx="0" cy="160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72" idx="2"/>
            <a:endCxn id="73" idx="0"/>
          </p:cNvCxnSpPr>
          <p:nvPr/>
        </p:nvCxnSpPr>
        <p:spPr>
          <a:xfrm>
            <a:off x="12955592" y="5216597"/>
            <a:ext cx="0" cy="131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73" idx="2"/>
            <a:endCxn id="74" idx="0"/>
          </p:cNvCxnSpPr>
          <p:nvPr/>
        </p:nvCxnSpPr>
        <p:spPr>
          <a:xfrm>
            <a:off x="12955592" y="5937455"/>
            <a:ext cx="0" cy="131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74" idx="2"/>
            <a:endCxn id="75" idx="0"/>
          </p:cNvCxnSpPr>
          <p:nvPr/>
        </p:nvCxnSpPr>
        <p:spPr>
          <a:xfrm>
            <a:off x="12955592" y="6658309"/>
            <a:ext cx="0" cy="100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75" idx="2"/>
            <a:endCxn id="77" idx="0"/>
          </p:cNvCxnSpPr>
          <p:nvPr/>
        </p:nvCxnSpPr>
        <p:spPr>
          <a:xfrm>
            <a:off x="12955592" y="7348812"/>
            <a:ext cx="0" cy="131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hape 109"/>
          <p:cNvCxnSpPr>
            <a:stCxn id="77" idx="2"/>
          </p:cNvCxnSpPr>
          <p:nvPr/>
        </p:nvCxnSpPr>
        <p:spPr>
          <a:xfrm rot="5400000">
            <a:off x="10106647" y="5523154"/>
            <a:ext cx="302435" cy="53954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36" idx="3"/>
            <a:endCxn id="69" idx="3"/>
          </p:cNvCxnSpPr>
          <p:nvPr/>
        </p:nvCxnSpPr>
        <p:spPr>
          <a:xfrm>
            <a:off x="8688709" y="2717995"/>
            <a:ext cx="766033" cy="1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38" idx="3"/>
            <a:endCxn id="70" idx="3"/>
          </p:cNvCxnSpPr>
          <p:nvPr/>
        </p:nvCxnSpPr>
        <p:spPr>
          <a:xfrm flipV="1">
            <a:off x="8692794" y="3470023"/>
            <a:ext cx="761948" cy="9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40" idx="3"/>
            <a:endCxn id="71" idx="3"/>
          </p:cNvCxnSpPr>
          <p:nvPr/>
        </p:nvCxnSpPr>
        <p:spPr>
          <a:xfrm flipV="1">
            <a:off x="8692794" y="4171430"/>
            <a:ext cx="761948" cy="13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41" idx="3"/>
            <a:endCxn id="72" idx="3"/>
          </p:cNvCxnSpPr>
          <p:nvPr/>
        </p:nvCxnSpPr>
        <p:spPr>
          <a:xfrm>
            <a:off x="8694406" y="4921392"/>
            <a:ext cx="760336" cy="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42" idx="3"/>
            <a:endCxn id="73" idx="3"/>
          </p:cNvCxnSpPr>
          <p:nvPr/>
        </p:nvCxnSpPr>
        <p:spPr>
          <a:xfrm>
            <a:off x="8694406" y="5635216"/>
            <a:ext cx="760336" cy="7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43" idx="3"/>
            <a:endCxn id="75" idx="3"/>
          </p:cNvCxnSpPr>
          <p:nvPr/>
        </p:nvCxnSpPr>
        <p:spPr>
          <a:xfrm>
            <a:off x="8694406" y="7050767"/>
            <a:ext cx="760336" cy="3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8343922" y="2424240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8343922" y="3190942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8343922" y="3955987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8343922" y="4632779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8343922" y="5346603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8343922" y="6759122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33" name="직사각형 132"/>
          <p:cNvSpPr/>
          <p:nvPr/>
        </p:nvSpPr>
        <p:spPr>
          <a:xfrm rot="10800000" flipV="1">
            <a:off x="6336813" y="8619444"/>
            <a:ext cx="237626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Output()</a:t>
            </a:r>
          </a:p>
        </p:txBody>
      </p:sp>
      <p:cxnSp>
        <p:nvCxnSpPr>
          <p:cNvPr id="136" name="직선 화살표 연결선 135"/>
          <p:cNvCxnSpPr>
            <a:stCxn id="133" idx="2"/>
            <a:endCxn id="45" idx="0"/>
          </p:cNvCxnSpPr>
          <p:nvPr/>
        </p:nvCxnSpPr>
        <p:spPr>
          <a:xfrm>
            <a:off x="7524944" y="9123501"/>
            <a:ext cx="9817" cy="375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7151238" y="1569981"/>
            <a:ext cx="21321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TMainRecord = record (</a:t>
            </a:r>
          </a:p>
          <a:p>
            <a:r>
              <a:rPr lang="en-US" altLang="ko-KR" sz="1100" smtClean="0"/>
              <a:t>iKind : Int</a:t>
            </a:r>
          </a:p>
          <a:p>
            <a:r>
              <a:rPr lang="en-US" altLang="ko-KR" sz="1100" smtClean="0"/>
              <a:t>iCurrSum : Double</a:t>
            </a:r>
          </a:p>
          <a:p>
            <a:r>
              <a:rPr lang="en-US" altLang="ko-KR" sz="1100" smtClean="0"/>
              <a:t>iCurrCount : Int</a:t>
            </a:r>
          </a:p>
          <a:p>
            <a:r>
              <a:rPr lang="en-US" altLang="ko-KR" sz="1100" smtClean="0"/>
              <a:t>iSubList : TList()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118041" y="621621"/>
            <a:ext cx="21771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PMainRecord = ^TMainRecord</a:t>
            </a:r>
          </a:p>
          <a:p>
            <a:r>
              <a:rPr lang="en-US" altLang="ko-KR" sz="1100" smtClean="0"/>
              <a:t>PSubRecord = ^TSubRecord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7128850" y="-8844"/>
            <a:ext cx="2445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fMainList : TList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7200804" y="2974017"/>
            <a:ext cx="21321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TSubRecord = record (</a:t>
            </a:r>
          </a:p>
          <a:p>
            <a:r>
              <a:rPr lang="en-US" altLang="ko-KR" sz="1100" smtClean="0"/>
              <a:t>iCode : String</a:t>
            </a:r>
          </a:p>
          <a:p>
            <a:r>
              <a:rPr lang="en-US" altLang="ko-KR" sz="1100" smtClean="0"/>
              <a:t>iCurrSum : Double</a:t>
            </a:r>
          </a:p>
          <a:p>
            <a:r>
              <a:rPr lang="en-US" altLang="ko-KR" sz="1100" smtClean="0"/>
              <a:t>iCurrCount : Int=0</a:t>
            </a:r>
          </a:p>
          <a:p>
            <a:r>
              <a:rPr lang="en-US" altLang="ko-KR" sz="1100" smtClean="0"/>
              <a:t>iMsSum : Double</a:t>
            </a:r>
          </a:p>
          <a:p>
            <a:r>
              <a:rPr lang="en-US" altLang="ko-KR" sz="1100" smtClean="0"/>
              <a:t>iMdSum : Double</a:t>
            </a:r>
          </a:p>
          <a:p>
            <a:r>
              <a:rPr lang="en-US" altLang="ko-KR" sz="1100" smtClean="0"/>
              <a:t>iMmCount : Int=0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103" name="순서도: 수행의 시작/종료 102"/>
          <p:cNvSpPr/>
          <p:nvPr/>
        </p:nvSpPr>
        <p:spPr>
          <a:xfrm>
            <a:off x="6271809" y="1045194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103" idx="2"/>
            <a:endCxn id="44" idx="0"/>
          </p:cNvCxnSpPr>
          <p:nvPr/>
        </p:nvCxnSpPr>
        <p:spPr>
          <a:xfrm flipH="1">
            <a:off x="7537644" y="1476251"/>
            <a:ext cx="1760" cy="187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/>
        </p:nvGrpSpPr>
        <p:grpSpPr>
          <a:xfrm>
            <a:off x="132149" y="50495"/>
            <a:ext cx="15401714" cy="12298963"/>
            <a:chOff x="4637385" y="901275"/>
            <a:chExt cx="3887945" cy="10045306"/>
          </a:xfrm>
        </p:grpSpPr>
        <p:sp>
          <p:nvSpPr>
            <p:cNvPr id="32" name="직사각형 31"/>
            <p:cNvSpPr/>
            <p:nvPr/>
          </p:nvSpPr>
          <p:spPr>
            <a:xfrm rot="10800000" flipV="1">
              <a:off x="4637386" y="1312966"/>
              <a:ext cx="3887944" cy="9633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10800000" flipV="1">
              <a:off x="4637385" y="901275"/>
              <a:ext cx="3887944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MakeCurr(aCode, aCurr : String)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70" name="순서도: 수행의 시작/종료 69"/>
          <p:cNvSpPr/>
          <p:nvPr/>
        </p:nvSpPr>
        <p:spPr>
          <a:xfrm>
            <a:off x="2909064" y="655361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7938" y="571612"/>
            <a:ext cx="2888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aMainRecord : PMainRecord</a:t>
            </a:r>
          </a:p>
          <a:p>
            <a:r>
              <a:rPr lang="en-US" altLang="ko-KR" sz="1200" smtClean="0"/>
              <a:t>aSubRecord  : PSubRecord</a:t>
            </a:r>
          </a:p>
          <a:p>
            <a:r>
              <a:rPr lang="en-US" altLang="ko-KR" sz="1200" smtClean="0"/>
              <a:t>aRIndex, aSubRIndex, i : Int</a:t>
            </a:r>
          </a:p>
          <a:p>
            <a:r>
              <a:rPr lang="en-US" altLang="ko-KR" sz="1200" smtClean="0"/>
              <a:t>aSubPointer : Pointer</a:t>
            </a:r>
          </a:p>
        </p:txBody>
      </p:sp>
      <p:sp>
        <p:nvSpPr>
          <p:cNvPr id="86" name="순서도: 판단 85"/>
          <p:cNvSpPr/>
          <p:nvPr/>
        </p:nvSpPr>
        <p:spPr>
          <a:xfrm>
            <a:off x="1415179" y="4878083"/>
            <a:ext cx="5533227" cy="39562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aRIndex &lt;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 rot="10800000" flipV="1">
            <a:off x="8516539" y="4057551"/>
            <a:ext cx="4059843" cy="95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New(aMainRecord)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fMainList.Add(aMainRecord)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fMainList[aRIndex]^.iKind = aCode[4]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fMainList[aRIndex]^.iSubList = TList.Create</a:t>
            </a:r>
          </a:p>
        </p:txBody>
      </p:sp>
      <p:sp>
        <p:nvSpPr>
          <p:cNvPr id="93" name="직사각형 92"/>
          <p:cNvSpPr/>
          <p:nvPr/>
        </p:nvSpPr>
        <p:spPr>
          <a:xfrm rot="10800000" flipV="1">
            <a:off x="7084924" y="10016179"/>
            <a:ext cx="5462299" cy="302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aSubPointer.iCode = aCode</a:t>
            </a:r>
          </a:p>
        </p:txBody>
      </p:sp>
      <p:cxnSp>
        <p:nvCxnSpPr>
          <p:cNvPr id="99" name="Shape 98"/>
          <p:cNvCxnSpPr>
            <a:stCxn id="86" idx="3"/>
            <a:endCxn id="88" idx="0"/>
          </p:cNvCxnSpPr>
          <p:nvPr/>
        </p:nvCxnSpPr>
        <p:spPr>
          <a:xfrm flipV="1">
            <a:off x="6948406" y="4057551"/>
            <a:ext cx="3598054" cy="1018345"/>
          </a:xfrm>
          <a:prstGeom prst="bentConnector4">
            <a:avLst>
              <a:gd name="adj1" fmla="val 21791"/>
              <a:gd name="adj2" fmla="val 1224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579253" y="4836129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26" name="직사각형 125"/>
          <p:cNvSpPr/>
          <p:nvPr/>
        </p:nvSpPr>
        <p:spPr>
          <a:xfrm rot="10800000" flipV="1">
            <a:off x="1203159" y="5464370"/>
            <a:ext cx="5956187" cy="705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fMainList[aRIndex]^.iCurrSum = fMainList[aRIndex]^.iCurrSum+aCurr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fMainList[aRIndex]^.iCurrCount = fMainList[aRIndex]^.iCurrCount+1</a:t>
            </a:r>
          </a:p>
        </p:txBody>
      </p:sp>
      <p:sp>
        <p:nvSpPr>
          <p:cNvPr id="154" name="직사각형 153"/>
          <p:cNvSpPr/>
          <p:nvPr/>
        </p:nvSpPr>
        <p:spPr>
          <a:xfrm rot="10800000" flipV="1">
            <a:off x="7184326" y="8806441"/>
            <a:ext cx="5269193" cy="504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New(aSubRecord)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 = fMainList[aRIndex]^.iSubList.Add(aSubRecord)</a:t>
            </a:r>
          </a:p>
        </p:txBody>
      </p:sp>
      <p:sp>
        <p:nvSpPr>
          <p:cNvPr id="169" name="직사각형 168"/>
          <p:cNvSpPr/>
          <p:nvPr/>
        </p:nvSpPr>
        <p:spPr>
          <a:xfrm rot="10800000" flipV="1">
            <a:off x="1460480" y="10822665"/>
            <a:ext cx="5462299" cy="705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aSubPointer^.iCurrSum = aSubPointer^.iCurrSum+aCurr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aSubPointer^.iCurrCount = aSubPointer^.iCurrCount+1</a:t>
            </a:r>
          </a:p>
        </p:txBody>
      </p:sp>
      <p:sp>
        <p:nvSpPr>
          <p:cNvPr id="170" name="직사각형 169"/>
          <p:cNvSpPr/>
          <p:nvPr/>
        </p:nvSpPr>
        <p:spPr>
          <a:xfrm rot="10800000" flipV="1">
            <a:off x="7184327" y="9512121"/>
            <a:ext cx="5269193" cy="302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 = fMainList[aRIndex]^.iSubList[aSubRIndex]</a:t>
            </a:r>
          </a:p>
        </p:txBody>
      </p:sp>
      <p:sp>
        <p:nvSpPr>
          <p:cNvPr id="172" name="직사각형 171"/>
          <p:cNvSpPr/>
          <p:nvPr/>
        </p:nvSpPr>
        <p:spPr>
          <a:xfrm rot="10800000" flipV="1">
            <a:off x="1556907" y="9598529"/>
            <a:ext cx="5269193" cy="302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 = fMainList[aRIndex]^.iSubList[aSubRIndex]</a:t>
            </a:r>
          </a:p>
        </p:txBody>
      </p:sp>
      <p:cxnSp>
        <p:nvCxnSpPr>
          <p:cNvPr id="176" name="직선 화살표 연결선 175"/>
          <p:cNvCxnSpPr>
            <a:stCxn id="154" idx="2"/>
            <a:endCxn id="170" idx="0"/>
          </p:cNvCxnSpPr>
          <p:nvPr/>
        </p:nvCxnSpPr>
        <p:spPr>
          <a:xfrm>
            <a:off x="9818922" y="9310510"/>
            <a:ext cx="1" cy="201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70" idx="2"/>
            <a:endCxn id="93" idx="0"/>
          </p:cNvCxnSpPr>
          <p:nvPr/>
        </p:nvCxnSpPr>
        <p:spPr>
          <a:xfrm flipH="1">
            <a:off x="9816074" y="9814564"/>
            <a:ext cx="2850" cy="201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33" idx="2"/>
            <a:endCxn id="172" idx="0"/>
          </p:cNvCxnSpPr>
          <p:nvPr/>
        </p:nvCxnSpPr>
        <p:spPr>
          <a:xfrm>
            <a:off x="4183607" y="8878517"/>
            <a:ext cx="7896" cy="720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꺾인 연결선 183"/>
          <p:cNvCxnSpPr>
            <a:stCxn id="93" idx="2"/>
          </p:cNvCxnSpPr>
          <p:nvPr/>
        </p:nvCxnSpPr>
        <p:spPr>
          <a:xfrm rot="5400000">
            <a:off x="6889425" y="7607985"/>
            <a:ext cx="216022" cy="56372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stCxn id="172" idx="2"/>
            <a:endCxn id="169" idx="0"/>
          </p:cNvCxnSpPr>
          <p:nvPr/>
        </p:nvCxnSpPr>
        <p:spPr>
          <a:xfrm>
            <a:off x="4191503" y="9900972"/>
            <a:ext cx="126" cy="921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순서도: 수행의 시작/종료 187"/>
          <p:cNvSpPr/>
          <p:nvPr/>
        </p:nvSpPr>
        <p:spPr>
          <a:xfrm>
            <a:off x="2925646" y="11774386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0" name="직선 화살표 연결선 189"/>
          <p:cNvCxnSpPr>
            <a:stCxn id="169" idx="2"/>
            <a:endCxn id="188" idx="0"/>
          </p:cNvCxnSpPr>
          <p:nvPr/>
        </p:nvCxnSpPr>
        <p:spPr>
          <a:xfrm>
            <a:off x="4191629" y="11528343"/>
            <a:ext cx="1612" cy="246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95780" y="8436529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71444" y="8878449"/>
            <a:ext cx="2971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 rot="10800000" flipV="1">
            <a:off x="902249" y="1969545"/>
            <a:ext cx="6550714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=0  , fMainList.Last. 1 </a:t>
            </a:r>
          </a:p>
        </p:txBody>
      </p:sp>
      <p:sp>
        <p:nvSpPr>
          <p:cNvPr id="54" name="직사각형 53"/>
          <p:cNvSpPr/>
          <p:nvPr/>
        </p:nvSpPr>
        <p:spPr>
          <a:xfrm rot="10800000" flipV="1">
            <a:off x="902234" y="2363493"/>
            <a:ext cx="6550730" cy="2057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 rot="10800000" flipV="1">
            <a:off x="2147154" y="1317835"/>
            <a:ext cx="4059843" cy="446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-1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aSubRIndex= -1</a:t>
            </a:r>
          </a:p>
        </p:txBody>
      </p:sp>
      <p:sp>
        <p:nvSpPr>
          <p:cNvPr id="79" name="순서도: 판단 78"/>
          <p:cNvSpPr/>
          <p:nvPr/>
        </p:nvSpPr>
        <p:spPr>
          <a:xfrm>
            <a:off x="2520559" y="3132435"/>
            <a:ext cx="3316480" cy="48316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fMainList[i].iKind = aCode[4]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 rot="10800000" flipV="1">
            <a:off x="5368678" y="3564484"/>
            <a:ext cx="1547576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i</a:t>
            </a:r>
          </a:p>
        </p:txBody>
      </p:sp>
      <p:sp>
        <p:nvSpPr>
          <p:cNvPr id="82" name="직사각형 81"/>
          <p:cNvSpPr/>
          <p:nvPr/>
        </p:nvSpPr>
        <p:spPr>
          <a:xfrm rot="10800000" flipV="1">
            <a:off x="5368678" y="3996532"/>
            <a:ext cx="1547576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Braek;</a:t>
            </a:r>
          </a:p>
        </p:txBody>
      </p:sp>
      <p:cxnSp>
        <p:nvCxnSpPr>
          <p:cNvPr id="90" name="직선 화살표 연결선 89"/>
          <p:cNvCxnSpPr>
            <a:stCxn id="80" idx="2"/>
            <a:endCxn id="82" idx="0"/>
          </p:cNvCxnSpPr>
          <p:nvPr/>
        </p:nvCxnSpPr>
        <p:spPr>
          <a:xfrm>
            <a:off x="6142466" y="3866915"/>
            <a:ext cx="0" cy="129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9" idx="2"/>
            <a:endCxn id="54" idx="2"/>
          </p:cNvCxnSpPr>
          <p:nvPr/>
        </p:nvCxnSpPr>
        <p:spPr>
          <a:xfrm flipH="1">
            <a:off x="4177599" y="3615595"/>
            <a:ext cx="1200" cy="804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hape 109"/>
          <p:cNvCxnSpPr>
            <a:stCxn id="79" idx="3"/>
            <a:endCxn id="80" idx="0"/>
          </p:cNvCxnSpPr>
          <p:nvPr/>
        </p:nvCxnSpPr>
        <p:spPr>
          <a:xfrm>
            <a:off x="5837039" y="3374015"/>
            <a:ext cx="305427" cy="1904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54" idx="2"/>
            <a:endCxn id="86" idx="0"/>
          </p:cNvCxnSpPr>
          <p:nvPr/>
        </p:nvCxnSpPr>
        <p:spPr>
          <a:xfrm>
            <a:off x="4177599" y="4420567"/>
            <a:ext cx="4194" cy="457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순서도: 판단 132"/>
          <p:cNvSpPr/>
          <p:nvPr/>
        </p:nvSpPr>
        <p:spPr>
          <a:xfrm>
            <a:off x="1416993" y="8390398"/>
            <a:ext cx="5533227" cy="48811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aSubRIndex &lt;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 rot="10800000" flipV="1">
            <a:off x="470199" y="6294115"/>
            <a:ext cx="7414814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=0  , fMainList[aRIndex].iSubList.Last , 1 </a:t>
            </a:r>
          </a:p>
        </p:txBody>
      </p:sp>
      <p:sp>
        <p:nvSpPr>
          <p:cNvPr id="137" name="직사각형 136"/>
          <p:cNvSpPr/>
          <p:nvPr/>
        </p:nvSpPr>
        <p:spPr>
          <a:xfrm rot="10800000" flipV="1">
            <a:off x="470185" y="6697363"/>
            <a:ext cx="7414828" cy="1489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cxnSp>
        <p:nvCxnSpPr>
          <p:cNvPr id="138" name="직선 화살표 연결선 137"/>
          <p:cNvCxnSpPr>
            <a:endCxn id="140" idx="0"/>
          </p:cNvCxnSpPr>
          <p:nvPr/>
        </p:nvCxnSpPr>
        <p:spPr>
          <a:xfrm>
            <a:off x="4177599" y="6754745"/>
            <a:ext cx="1200" cy="17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순서도: 판단 139"/>
          <p:cNvSpPr/>
          <p:nvPr/>
        </p:nvSpPr>
        <p:spPr>
          <a:xfrm>
            <a:off x="1441344" y="6927561"/>
            <a:ext cx="5474910" cy="48316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fMainList[aRIndex].iSubList[i].iCode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= aCode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 rot="10800000" flipV="1">
            <a:off x="6409449" y="7359610"/>
            <a:ext cx="1259540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 = i</a:t>
            </a:r>
          </a:p>
        </p:txBody>
      </p:sp>
      <p:sp>
        <p:nvSpPr>
          <p:cNvPr id="142" name="직사각형 141"/>
          <p:cNvSpPr/>
          <p:nvPr/>
        </p:nvSpPr>
        <p:spPr>
          <a:xfrm rot="10800000" flipV="1">
            <a:off x="6409449" y="7791658"/>
            <a:ext cx="1259540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Braek;</a:t>
            </a:r>
          </a:p>
        </p:txBody>
      </p:sp>
      <p:cxnSp>
        <p:nvCxnSpPr>
          <p:cNvPr id="144" name="직선 화살표 연결선 143"/>
          <p:cNvCxnSpPr>
            <a:stCxn id="141" idx="2"/>
            <a:endCxn id="142" idx="0"/>
          </p:cNvCxnSpPr>
          <p:nvPr/>
        </p:nvCxnSpPr>
        <p:spPr>
          <a:xfrm>
            <a:off x="7039219" y="7662041"/>
            <a:ext cx="0" cy="129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40" idx="2"/>
          </p:cNvCxnSpPr>
          <p:nvPr/>
        </p:nvCxnSpPr>
        <p:spPr>
          <a:xfrm flipH="1">
            <a:off x="4177599" y="7410721"/>
            <a:ext cx="1200" cy="833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147"/>
          <p:cNvCxnSpPr>
            <a:stCxn id="140" idx="3"/>
            <a:endCxn id="141" idx="0"/>
          </p:cNvCxnSpPr>
          <p:nvPr/>
        </p:nvCxnSpPr>
        <p:spPr>
          <a:xfrm>
            <a:off x="6916254" y="7169141"/>
            <a:ext cx="122965" cy="1904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endCxn id="133" idx="0"/>
          </p:cNvCxnSpPr>
          <p:nvPr/>
        </p:nvCxnSpPr>
        <p:spPr>
          <a:xfrm>
            <a:off x="4177599" y="8243766"/>
            <a:ext cx="6008" cy="146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151"/>
          <p:cNvCxnSpPr>
            <a:stCxn id="88" idx="2"/>
          </p:cNvCxnSpPr>
          <p:nvPr/>
        </p:nvCxnSpPr>
        <p:spPr>
          <a:xfrm rot="5400000">
            <a:off x="7210580" y="2014177"/>
            <a:ext cx="337907" cy="63338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86" idx="2"/>
            <a:endCxn id="126" idx="0"/>
          </p:cNvCxnSpPr>
          <p:nvPr/>
        </p:nvCxnSpPr>
        <p:spPr>
          <a:xfrm flipH="1">
            <a:off x="4181252" y="5273708"/>
            <a:ext cx="541" cy="190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3771444" y="5268176"/>
            <a:ext cx="22513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cxnSp>
        <p:nvCxnSpPr>
          <p:cNvPr id="189" name="Shape 188"/>
          <p:cNvCxnSpPr>
            <a:stCxn id="133" idx="3"/>
            <a:endCxn id="154" idx="0"/>
          </p:cNvCxnSpPr>
          <p:nvPr/>
        </p:nvCxnSpPr>
        <p:spPr>
          <a:xfrm>
            <a:off x="6950220" y="8634458"/>
            <a:ext cx="2868702" cy="1719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>
            <a:stCxn id="126" idx="2"/>
          </p:cNvCxnSpPr>
          <p:nvPr/>
        </p:nvCxnSpPr>
        <p:spPr>
          <a:xfrm flipH="1">
            <a:off x="4177606" y="6170048"/>
            <a:ext cx="3646" cy="181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>
            <a:stCxn id="70" idx="2"/>
            <a:endCxn id="77" idx="0"/>
          </p:cNvCxnSpPr>
          <p:nvPr/>
        </p:nvCxnSpPr>
        <p:spPr>
          <a:xfrm>
            <a:off x="4176659" y="1086418"/>
            <a:ext cx="416" cy="231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>
            <a:stCxn id="77" idx="2"/>
            <a:endCxn id="53" idx="0"/>
          </p:cNvCxnSpPr>
          <p:nvPr/>
        </p:nvCxnSpPr>
        <p:spPr>
          <a:xfrm>
            <a:off x="4177075" y="1764283"/>
            <a:ext cx="531" cy="205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7151238" y="1569981"/>
            <a:ext cx="21321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TMainRecord = record (</a:t>
            </a:r>
          </a:p>
          <a:p>
            <a:r>
              <a:rPr lang="en-US" altLang="ko-KR" sz="1100" smtClean="0"/>
              <a:t>iKind : String</a:t>
            </a:r>
          </a:p>
          <a:p>
            <a:r>
              <a:rPr lang="en-US" altLang="ko-KR" sz="1100" smtClean="0"/>
              <a:t>iCurrSum : Double</a:t>
            </a:r>
          </a:p>
          <a:p>
            <a:r>
              <a:rPr lang="en-US" altLang="ko-KR" sz="1100" smtClean="0"/>
              <a:t>iCurrCount : Int=0</a:t>
            </a:r>
          </a:p>
          <a:p>
            <a:r>
              <a:rPr lang="en-US" altLang="ko-KR" sz="1100" smtClean="0"/>
              <a:t>iSubList : TList()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17118041" y="621621"/>
            <a:ext cx="21771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PMainRecord = ^TMainRecord</a:t>
            </a:r>
          </a:p>
          <a:p>
            <a:r>
              <a:rPr lang="en-US" altLang="ko-KR" sz="1100" smtClean="0"/>
              <a:t>PSubRecord = ^TSubRecord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7128850" y="-8844"/>
            <a:ext cx="2445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fMainList : TList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17200804" y="2974017"/>
            <a:ext cx="21321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TSubRecord = record (</a:t>
            </a:r>
          </a:p>
          <a:p>
            <a:r>
              <a:rPr lang="en-US" altLang="ko-KR" sz="1100" smtClean="0"/>
              <a:t>iCode : String</a:t>
            </a:r>
          </a:p>
          <a:p>
            <a:r>
              <a:rPr lang="en-US" altLang="ko-KR" sz="1100" smtClean="0"/>
              <a:t>iCurrSum : Double</a:t>
            </a:r>
          </a:p>
          <a:p>
            <a:r>
              <a:rPr lang="en-US" altLang="ko-KR" sz="1100" smtClean="0"/>
              <a:t>iCurrCount : Int</a:t>
            </a:r>
          </a:p>
          <a:p>
            <a:r>
              <a:rPr lang="en-US" altLang="ko-KR" sz="1100" smtClean="0"/>
              <a:t>iMsSum : Double</a:t>
            </a:r>
          </a:p>
          <a:p>
            <a:r>
              <a:rPr lang="en-US" altLang="ko-KR" sz="1100" smtClean="0"/>
              <a:t>iMdSum : Double</a:t>
            </a:r>
          </a:p>
          <a:p>
            <a:r>
              <a:rPr lang="en-US" altLang="ko-KR" sz="1100" smtClean="0"/>
              <a:t>iMmCount : Int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232" name="순서도: 판단 231"/>
          <p:cNvSpPr/>
          <p:nvPr/>
        </p:nvSpPr>
        <p:spPr>
          <a:xfrm>
            <a:off x="8888221" y="1727965"/>
            <a:ext cx="3316480" cy="48316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fMainList[i] = 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5" name="직선 화살표 연결선 234"/>
          <p:cNvCxnSpPr>
            <a:stCxn id="53" idx="2"/>
            <a:endCxn id="79" idx="0"/>
          </p:cNvCxnSpPr>
          <p:nvPr/>
        </p:nvCxnSpPr>
        <p:spPr>
          <a:xfrm>
            <a:off x="4177606" y="2372790"/>
            <a:ext cx="1193" cy="759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/>
        </p:nvGrpSpPr>
        <p:grpSpPr>
          <a:xfrm>
            <a:off x="132149" y="50495"/>
            <a:ext cx="15401714" cy="12097343"/>
            <a:chOff x="4637385" y="901275"/>
            <a:chExt cx="3887945" cy="9880631"/>
          </a:xfrm>
        </p:grpSpPr>
        <p:sp>
          <p:nvSpPr>
            <p:cNvPr id="32" name="직사각형 31"/>
            <p:cNvSpPr/>
            <p:nvPr/>
          </p:nvSpPr>
          <p:spPr>
            <a:xfrm rot="10800000" flipV="1">
              <a:off x="4637386" y="1312967"/>
              <a:ext cx="3887944" cy="9468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10800000" flipV="1">
              <a:off x="4637385" y="901275"/>
              <a:ext cx="3887944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MakeMm(aCode, aMs, aMd : String)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7151238" y="1569981"/>
            <a:ext cx="21321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TMainRecord = record (</a:t>
            </a:r>
          </a:p>
          <a:p>
            <a:r>
              <a:rPr lang="en-US" altLang="ko-KR" sz="1100" smtClean="0"/>
              <a:t>iKind : String</a:t>
            </a:r>
          </a:p>
          <a:p>
            <a:r>
              <a:rPr lang="en-US" altLang="ko-KR" sz="1100" smtClean="0"/>
              <a:t>iCurrSum : Double</a:t>
            </a:r>
          </a:p>
          <a:p>
            <a:r>
              <a:rPr lang="en-US" altLang="ko-KR" sz="1100" smtClean="0"/>
              <a:t>iCurrCount : Int=0</a:t>
            </a:r>
          </a:p>
          <a:p>
            <a:r>
              <a:rPr lang="en-US" altLang="ko-KR" sz="1100" smtClean="0"/>
              <a:t>iSubList : TList()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7118041" y="621621"/>
            <a:ext cx="21771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PMainRecord = ^TMainRecord</a:t>
            </a:r>
          </a:p>
          <a:p>
            <a:r>
              <a:rPr lang="en-US" altLang="ko-KR" sz="1100" smtClean="0"/>
              <a:t>PSubRecord = ^TSubRecord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7128850" y="-8844"/>
            <a:ext cx="2445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fMainList : TList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200804" y="2974017"/>
            <a:ext cx="21321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TSubRecord = record (</a:t>
            </a:r>
          </a:p>
          <a:p>
            <a:r>
              <a:rPr lang="en-US" altLang="ko-KR" sz="1100" smtClean="0"/>
              <a:t>iCode : String</a:t>
            </a:r>
          </a:p>
          <a:p>
            <a:r>
              <a:rPr lang="en-US" altLang="ko-KR" sz="1100" smtClean="0"/>
              <a:t>iCurrSum : Double</a:t>
            </a:r>
          </a:p>
          <a:p>
            <a:r>
              <a:rPr lang="en-US" altLang="ko-KR" sz="1100" smtClean="0"/>
              <a:t>iCurrCount : Int=0</a:t>
            </a:r>
          </a:p>
          <a:p>
            <a:r>
              <a:rPr lang="en-US" altLang="ko-KR" sz="1100" smtClean="0"/>
              <a:t>iMsSum : Double</a:t>
            </a:r>
          </a:p>
          <a:p>
            <a:r>
              <a:rPr lang="en-US" altLang="ko-KR" sz="1100" smtClean="0"/>
              <a:t>iMdSum : Double</a:t>
            </a:r>
          </a:p>
          <a:p>
            <a:r>
              <a:rPr lang="en-US" altLang="ko-KR" sz="1100" smtClean="0"/>
              <a:t>iMmCount : Int=0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67938" y="571612"/>
            <a:ext cx="2888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aMainRecord : PMainRecord</a:t>
            </a:r>
          </a:p>
          <a:p>
            <a:r>
              <a:rPr lang="en-US" altLang="ko-KR" sz="1200" smtClean="0"/>
              <a:t>aSubRecord  : PSubRecord</a:t>
            </a:r>
          </a:p>
          <a:p>
            <a:r>
              <a:rPr lang="en-US" altLang="ko-KR" sz="1200" smtClean="0"/>
              <a:t>aRIndex, aSubRIndex : Int</a:t>
            </a:r>
          </a:p>
          <a:p>
            <a:r>
              <a:rPr lang="en-US" altLang="ko-KR" sz="1200" smtClean="0"/>
              <a:t>aSubPointer : Pointer</a:t>
            </a:r>
          </a:p>
        </p:txBody>
      </p:sp>
      <p:sp>
        <p:nvSpPr>
          <p:cNvPr id="56" name="순서도: 판단 55"/>
          <p:cNvSpPr/>
          <p:nvPr/>
        </p:nvSpPr>
        <p:spPr>
          <a:xfrm>
            <a:off x="1415179" y="4100621"/>
            <a:ext cx="5533227" cy="39562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aRIndex &lt;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 rot="10800000" flipV="1">
            <a:off x="6732885" y="4486635"/>
            <a:ext cx="4059843" cy="788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New(aMainRecord)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fMainList.Add(aMainRecord)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fMainList[aRIndex]^.iKind = aCode[4]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fMainList[aRIndex]^.iSubList = TList.Create</a:t>
            </a:r>
          </a:p>
        </p:txBody>
      </p:sp>
      <p:sp>
        <p:nvSpPr>
          <p:cNvPr id="58" name="직사각형 57"/>
          <p:cNvSpPr/>
          <p:nvPr/>
        </p:nvSpPr>
        <p:spPr>
          <a:xfrm rot="10800000" flipV="1">
            <a:off x="7084924" y="9238717"/>
            <a:ext cx="5462299" cy="302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aSubPointer.iCode = aCode</a:t>
            </a:r>
          </a:p>
        </p:txBody>
      </p:sp>
      <p:cxnSp>
        <p:nvCxnSpPr>
          <p:cNvPr id="59" name="Shape 58"/>
          <p:cNvCxnSpPr>
            <a:stCxn id="56" idx="3"/>
            <a:endCxn id="57" idx="0"/>
          </p:cNvCxnSpPr>
          <p:nvPr/>
        </p:nvCxnSpPr>
        <p:spPr>
          <a:xfrm>
            <a:off x="6948406" y="4298434"/>
            <a:ext cx="1814400" cy="1882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579253" y="4058667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 rot="10800000" flipV="1">
            <a:off x="7184326" y="8028979"/>
            <a:ext cx="5269193" cy="504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New(aSubRecord)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 = fMainList[aRIndex]^.iSubList.Add(aSubRecord)</a:t>
            </a:r>
          </a:p>
        </p:txBody>
      </p:sp>
      <p:sp>
        <p:nvSpPr>
          <p:cNvPr id="65" name="직사각형 64"/>
          <p:cNvSpPr/>
          <p:nvPr/>
        </p:nvSpPr>
        <p:spPr>
          <a:xfrm rot="10800000" flipV="1">
            <a:off x="7184327" y="8734659"/>
            <a:ext cx="5269193" cy="302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 = fMainList[aRIndex]^.iSubList[aSubRIndex]</a:t>
            </a:r>
          </a:p>
        </p:txBody>
      </p:sp>
      <p:sp>
        <p:nvSpPr>
          <p:cNvPr id="66" name="직사각형 65"/>
          <p:cNvSpPr/>
          <p:nvPr/>
        </p:nvSpPr>
        <p:spPr>
          <a:xfrm rot="10800000" flipV="1">
            <a:off x="1556907" y="8821067"/>
            <a:ext cx="5269193" cy="302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 = fMainList[aRIndex]^.iSubList[aSubRIndex]</a:t>
            </a:r>
          </a:p>
        </p:txBody>
      </p:sp>
      <p:cxnSp>
        <p:nvCxnSpPr>
          <p:cNvPr id="71" name="직선 화살표 연결선 70"/>
          <p:cNvCxnSpPr>
            <a:stCxn id="62" idx="2"/>
            <a:endCxn id="65" idx="0"/>
          </p:cNvCxnSpPr>
          <p:nvPr/>
        </p:nvCxnSpPr>
        <p:spPr>
          <a:xfrm>
            <a:off x="9818922" y="8533048"/>
            <a:ext cx="1" cy="201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5" idx="2"/>
            <a:endCxn id="58" idx="0"/>
          </p:cNvCxnSpPr>
          <p:nvPr/>
        </p:nvCxnSpPr>
        <p:spPr>
          <a:xfrm flipH="1">
            <a:off x="9816074" y="9037102"/>
            <a:ext cx="2850" cy="201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96" idx="2"/>
            <a:endCxn id="66" idx="0"/>
          </p:cNvCxnSpPr>
          <p:nvPr/>
        </p:nvCxnSpPr>
        <p:spPr>
          <a:xfrm>
            <a:off x="4183607" y="8101055"/>
            <a:ext cx="7896" cy="720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183"/>
          <p:cNvCxnSpPr>
            <a:stCxn id="58" idx="2"/>
          </p:cNvCxnSpPr>
          <p:nvPr/>
        </p:nvCxnSpPr>
        <p:spPr>
          <a:xfrm rot="5400000">
            <a:off x="6889425" y="6830523"/>
            <a:ext cx="216022" cy="56372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6" idx="2"/>
            <a:endCxn id="123" idx="0"/>
          </p:cNvCxnSpPr>
          <p:nvPr/>
        </p:nvCxnSpPr>
        <p:spPr>
          <a:xfrm>
            <a:off x="4191503" y="9123510"/>
            <a:ext cx="855" cy="921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순서도: 수행의 시작/종료 76"/>
          <p:cNvSpPr/>
          <p:nvPr/>
        </p:nvSpPr>
        <p:spPr>
          <a:xfrm>
            <a:off x="2916461" y="11218539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/>
          <p:cNvCxnSpPr>
            <a:stCxn id="123" idx="2"/>
            <a:endCxn id="77" idx="0"/>
          </p:cNvCxnSpPr>
          <p:nvPr/>
        </p:nvCxnSpPr>
        <p:spPr>
          <a:xfrm flipH="1">
            <a:off x="4184056" y="10876014"/>
            <a:ext cx="8302" cy="342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795780" y="7659067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3771444" y="8100987"/>
            <a:ext cx="2971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 rot="10800000" flipV="1">
            <a:off x="902249" y="1969545"/>
            <a:ext cx="6550714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=0  , fMainList.Last. 1 </a:t>
            </a:r>
          </a:p>
        </p:txBody>
      </p:sp>
      <p:sp>
        <p:nvSpPr>
          <p:cNvPr id="82" name="직사각형 81"/>
          <p:cNvSpPr/>
          <p:nvPr/>
        </p:nvSpPr>
        <p:spPr>
          <a:xfrm rot="10800000" flipV="1">
            <a:off x="902234" y="2363493"/>
            <a:ext cx="6550730" cy="1489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/>
          <p:cNvCxnSpPr>
            <a:stCxn id="82" idx="0"/>
            <a:endCxn id="85" idx="0"/>
          </p:cNvCxnSpPr>
          <p:nvPr/>
        </p:nvCxnSpPr>
        <p:spPr>
          <a:xfrm>
            <a:off x="4177599" y="2363493"/>
            <a:ext cx="1200" cy="182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순서도: 판단 84"/>
          <p:cNvSpPr/>
          <p:nvPr/>
        </p:nvSpPr>
        <p:spPr>
          <a:xfrm>
            <a:off x="2520559" y="2545609"/>
            <a:ext cx="3316480" cy="48316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fMainList[i].iKind = aCode[4]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 rot="10800000" flipV="1">
            <a:off x="5368678" y="2977658"/>
            <a:ext cx="1547576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i</a:t>
            </a:r>
          </a:p>
        </p:txBody>
      </p:sp>
      <p:sp>
        <p:nvSpPr>
          <p:cNvPr id="89" name="직사각형 88"/>
          <p:cNvSpPr/>
          <p:nvPr/>
        </p:nvSpPr>
        <p:spPr>
          <a:xfrm rot="10800000" flipV="1">
            <a:off x="5368678" y="3409706"/>
            <a:ext cx="1547576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Braek;</a:t>
            </a:r>
          </a:p>
        </p:txBody>
      </p:sp>
      <p:cxnSp>
        <p:nvCxnSpPr>
          <p:cNvPr id="90" name="직선 화살표 연결선 89"/>
          <p:cNvCxnSpPr>
            <a:stCxn id="87" idx="2"/>
            <a:endCxn id="89" idx="0"/>
          </p:cNvCxnSpPr>
          <p:nvPr/>
        </p:nvCxnSpPr>
        <p:spPr>
          <a:xfrm>
            <a:off x="6142466" y="3280089"/>
            <a:ext cx="0" cy="129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85" idx="2"/>
            <a:endCxn id="82" idx="2"/>
          </p:cNvCxnSpPr>
          <p:nvPr/>
        </p:nvCxnSpPr>
        <p:spPr>
          <a:xfrm flipH="1">
            <a:off x="4177599" y="3028769"/>
            <a:ext cx="1200" cy="823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91"/>
          <p:cNvCxnSpPr>
            <a:stCxn id="85" idx="3"/>
            <a:endCxn id="87" idx="0"/>
          </p:cNvCxnSpPr>
          <p:nvPr/>
        </p:nvCxnSpPr>
        <p:spPr>
          <a:xfrm>
            <a:off x="5837039" y="2787189"/>
            <a:ext cx="305427" cy="1904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82" idx="2"/>
            <a:endCxn id="56" idx="0"/>
          </p:cNvCxnSpPr>
          <p:nvPr/>
        </p:nvCxnSpPr>
        <p:spPr>
          <a:xfrm>
            <a:off x="4177599" y="3852514"/>
            <a:ext cx="4194" cy="248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판단 95"/>
          <p:cNvSpPr/>
          <p:nvPr/>
        </p:nvSpPr>
        <p:spPr>
          <a:xfrm>
            <a:off x="1416993" y="7612936"/>
            <a:ext cx="5533227" cy="48811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aSubRIndex &lt;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 rot="10800000" flipV="1">
            <a:off x="470199" y="5574035"/>
            <a:ext cx="7414814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=0  , fMainList[aRIndex].iSubList.Last , 1 </a:t>
            </a:r>
          </a:p>
        </p:txBody>
      </p:sp>
      <p:sp>
        <p:nvSpPr>
          <p:cNvPr id="98" name="직사각형 97"/>
          <p:cNvSpPr/>
          <p:nvPr/>
        </p:nvSpPr>
        <p:spPr>
          <a:xfrm rot="10800000" flipV="1">
            <a:off x="470185" y="5977283"/>
            <a:ext cx="7414828" cy="1489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8" idx="0"/>
            <a:endCxn id="102" idx="0"/>
          </p:cNvCxnSpPr>
          <p:nvPr/>
        </p:nvCxnSpPr>
        <p:spPr>
          <a:xfrm>
            <a:off x="4177599" y="5977283"/>
            <a:ext cx="1200" cy="17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순서도: 판단 101"/>
          <p:cNvSpPr/>
          <p:nvPr/>
        </p:nvSpPr>
        <p:spPr>
          <a:xfrm>
            <a:off x="1441344" y="6150099"/>
            <a:ext cx="5474910" cy="48316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fMainList[aRIndex].iSubList[i].iCode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= aCode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 rot="10800000" flipV="1">
            <a:off x="6409449" y="6582148"/>
            <a:ext cx="1259540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 = i</a:t>
            </a:r>
          </a:p>
        </p:txBody>
      </p:sp>
      <p:sp>
        <p:nvSpPr>
          <p:cNvPr id="106" name="직사각형 105"/>
          <p:cNvSpPr/>
          <p:nvPr/>
        </p:nvSpPr>
        <p:spPr>
          <a:xfrm rot="10800000" flipV="1">
            <a:off x="6409449" y="7014196"/>
            <a:ext cx="1259540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Braek;</a:t>
            </a:r>
          </a:p>
        </p:txBody>
      </p:sp>
      <p:cxnSp>
        <p:nvCxnSpPr>
          <p:cNvPr id="107" name="직선 화살표 연결선 106"/>
          <p:cNvCxnSpPr>
            <a:stCxn id="104" idx="2"/>
            <a:endCxn id="106" idx="0"/>
          </p:cNvCxnSpPr>
          <p:nvPr/>
        </p:nvCxnSpPr>
        <p:spPr>
          <a:xfrm>
            <a:off x="7039219" y="6884579"/>
            <a:ext cx="0" cy="129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02" idx="2"/>
            <a:endCxn id="98" idx="2"/>
          </p:cNvCxnSpPr>
          <p:nvPr/>
        </p:nvCxnSpPr>
        <p:spPr>
          <a:xfrm flipH="1">
            <a:off x="4177599" y="6633259"/>
            <a:ext cx="1200" cy="833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108"/>
          <p:cNvCxnSpPr>
            <a:stCxn id="102" idx="3"/>
            <a:endCxn id="104" idx="0"/>
          </p:cNvCxnSpPr>
          <p:nvPr/>
        </p:nvCxnSpPr>
        <p:spPr>
          <a:xfrm>
            <a:off x="6916254" y="6391679"/>
            <a:ext cx="122965" cy="1904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98" idx="2"/>
            <a:endCxn id="96" idx="0"/>
          </p:cNvCxnSpPr>
          <p:nvPr/>
        </p:nvCxnSpPr>
        <p:spPr>
          <a:xfrm>
            <a:off x="4177599" y="7466304"/>
            <a:ext cx="6008" cy="146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hape 110"/>
          <p:cNvCxnSpPr>
            <a:stCxn id="57" idx="2"/>
          </p:cNvCxnSpPr>
          <p:nvPr/>
        </p:nvCxnSpPr>
        <p:spPr>
          <a:xfrm rot="5400000">
            <a:off x="6390188" y="3061560"/>
            <a:ext cx="159093" cy="45861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56" idx="2"/>
            <a:endCxn id="97" idx="0"/>
          </p:cNvCxnSpPr>
          <p:nvPr/>
        </p:nvCxnSpPr>
        <p:spPr>
          <a:xfrm flipH="1">
            <a:off x="4177606" y="4496246"/>
            <a:ext cx="4187" cy="1077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71444" y="4490714"/>
            <a:ext cx="22513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cxnSp>
        <p:nvCxnSpPr>
          <p:cNvPr id="115" name="Shape 114"/>
          <p:cNvCxnSpPr>
            <a:stCxn id="96" idx="3"/>
            <a:endCxn id="62" idx="0"/>
          </p:cNvCxnSpPr>
          <p:nvPr/>
        </p:nvCxnSpPr>
        <p:spPr>
          <a:xfrm>
            <a:off x="6950220" y="7856996"/>
            <a:ext cx="2868702" cy="1719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순서도: 수행의 시작/종료 116"/>
          <p:cNvSpPr/>
          <p:nvPr/>
        </p:nvSpPr>
        <p:spPr>
          <a:xfrm>
            <a:off x="2909064" y="655361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 rot="10800000" flipV="1">
            <a:off x="2147154" y="1317835"/>
            <a:ext cx="4059843" cy="446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-1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aSubRIndex= -1</a:t>
            </a:r>
          </a:p>
        </p:txBody>
      </p:sp>
      <p:cxnSp>
        <p:nvCxnSpPr>
          <p:cNvPr id="119" name="직선 화살표 연결선 118"/>
          <p:cNvCxnSpPr>
            <a:stCxn id="117" idx="2"/>
            <a:endCxn id="118" idx="0"/>
          </p:cNvCxnSpPr>
          <p:nvPr/>
        </p:nvCxnSpPr>
        <p:spPr>
          <a:xfrm>
            <a:off x="4176659" y="1086418"/>
            <a:ext cx="416" cy="231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118" idx="2"/>
          </p:cNvCxnSpPr>
          <p:nvPr/>
        </p:nvCxnSpPr>
        <p:spPr>
          <a:xfrm>
            <a:off x="4177075" y="1764283"/>
            <a:ext cx="531" cy="205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 rot="10800000" flipV="1">
            <a:off x="1461209" y="10045203"/>
            <a:ext cx="5462299" cy="830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aSubPointer^.iMsSum = aSubPointer^.iMsSum+aMs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aSubPointer^.fMdSum = aSubPointer^.fMdSum+aMd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aSubPointer^.iMmCount = aSubPointer^.iMmCount+1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/>
        </p:nvGrpSpPr>
        <p:grpSpPr>
          <a:xfrm>
            <a:off x="308171" y="252116"/>
            <a:ext cx="7590834" cy="6199974"/>
            <a:chOff x="4637386" y="860035"/>
            <a:chExt cx="3887944" cy="10755633"/>
          </a:xfrm>
        </p:grpSpPr>
        <p:sp>
          <p:nvSpPr>
            <p:cNvPr id="32" name="직사각형 31"/>
            <p:cNvSpPr/>
            <p:nvPr/>
          </p:nvSpPr>
          <p:spPr>
            <a:xfrm rot="10800000" flipV="1">
              <a:off x="4637386" y="1312966"/>
              <a:ext cx="3887944" cy="103027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10800000" flipV="1">
              <a:off x="4998648" y="860035"/>
              <a:ext cx="3158854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Output()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58" name="순서도: 수행의 시작/종료 57"/>
          <p:cNvSpPr/>
          <p:nvPr/>
        </p:nvSpPr>
        <p:spPr>
          <a:xfrm>
            <a:off x="2948464" y="1008285"/>
            <a:ext cx="2293104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/>
          <p:cNvCxnSpPr>
            <a:stCxn id="58" idx="2"/>
            <a:endCxn id="85" idx="0"/>
          </p:cNvCxnSpPr>
          <p:nvPr/>
        </p:nvCxnSpPr>
        <p:spPr>
          <a:xfrm>
            <a:off x="4095016" y="1439342"/>
            <a:ext cx="527" cy="263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 rot="10800000" flipV="1">
            <a:off x="396184" y="2916411"/>
            <a:ext cx="7414813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 1 , fMainList.Last , 1 </a:t>
            </a:r>
          </a:p>
        </p:txBody>
      </p:sp>
      <p:sp>
        <p:nvSpPr>
          <p:cNvPr id="57" name="직사각형 56"/>
          <p:cNvSpPr/>
          <p:nvPr/>
        </p:nvSpPr>
        <p:spPr>
          <a:xfrm rot="10800000" flipV="1">
            <a:off x="396181" y="3319659"/>
            <a:ext cx="7414813" cy="1612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 rot="10800000" flipV="1">
            <a:off x="844409" y="3622088"/>
            <a:ext cx="6527668" cy="929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StringGrid1.Cells[0,i+1] = fMainList[i]^.iKind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StringGrid1.Cells[1,i+1] = fMainList[i]^.iCurrSum/ fMainList[i]^.iCurrCount</a:t>
            </a:r>
          </a:p>
        </p:txBody>
      </p:sp>
      <p:cxnSp>
        <p:nvCxnSpPr>
          <p:cNvPr id="86" name="직선 화살표 연결선 85"/>
          <p:cNvCxnSpPr>
            <a:stCxn id="57" idx="0"/>
            <a:endCxn id="64" idx="0"/>
          </p:cNvCxnSpPr>
          <p:nvPr/>
        </p:nvCxnSpPr>
        <p:spPr>
          <a:xfrm>
            <a:off x="4103588" y="3319658"/>
            <a:ext cx="4655" cy="302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64" idx="2"/>
            <a:endCxn id="57" idx="2"/>
          </p:cNvCxnSpPr>
          <p:nvPr/>
        </p:nvCxnSpPr>
        <p:spPr>
          <a:xfrm flipH="1">
            <a:off x="4103588" y="4551317"/>
            <a:ext cx="4655" cy="381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57" idx="2"/>
            <a:endCxn id="104" idx="0"/>
          </p:cNvCxnSpPr>
          <p:nvPr/>
        </p:nvCxnSpPr>
        <p:spPr>
          <a:xfrm>
            <a:off x="4103587" y="4932634"/>
            <a:ext cx="13190" cy="332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20"/>
          <p:cNvGrpSpPr/>
          <p:nvPr/>
        </p:nvGrpSpPr>
        <p:grpSpPr>
          <a:xfrm>
            <a:off x="8053032" y="252116"/>
            <a:ext cx="9192932" cy="9433047"/>
            <a:chOff x="4637386" y="860035"/>
            <a:chExt cx="3887944" cy="16364326"/>
          </a:xfrm>
        </p:grpSpPr>
        <p:sp>
          <p:nvSpPr>
            <p:cNvPr id="92" name="직사각형 91"/>
            <p:cNvSpPr/>
            <p:nvPr/>
          </p:nvSpPr>
          <p:spPr>
            <a:xfrm rot="10800000" flipV="1">
              <a:off x="4637386" y="1312965"/>
              <a:ext cx="3887944" cy="159113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 rot="10800000" flipV="1">
              <a:off x="4998648" y="860035"/>
              <a:ext cx="3158854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ClickEvent(aKind)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4" name="순서도: 수행의 시작/종료 93"/>
          <p:cNvSpPr/>
          <p:nvPr/>
        </p:nvSpPr>
        <p:spPr>
          <a:xfrm>
            <a:off x="11450018" y="705852"/>
            <a:ext cx="2293104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stCxn id="94" idx="2"/>
            <a:endCxn id="42" idx="0"/>
          </p:cNvCxnSpPr>
          <p:nvPr/>
        </p:nvCxnSpPr>
        <p:spPr>
          <a:xfrm>
            <a:off x="12596570" y="1136909"/>
            <a:ext cx="1680" cy="222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수행의 시작/종료 95"/>
          <p:cNvSpPr/>
          <p:nvPr/>
        </p:nvSpPr>
        <p:spPr>
          <a:xfrm>
            <a:off x="11446379" y="8370152"/>
            <a:ext cx="2293104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 rot="10800000" flipV="1">
            <a:off x="8267853" y="5652716"/>
            <a:ext cx="8649178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 1, aPointer.iSubList.Last , 1 </a:t>
            </a:r>
          </a:p>
        </p:txBody>
      </p:sp>
      <p:sp>
        <p:nvSpPr>
          <p:cNvPr id="98" name="직사각형 97"/>
          <p:cNvSpPr/>
          <p:nvPr/>
        </p:nvSpPr>
        <p:spPr>
          <a:xfrm rot="10800000" flipV="1">
            <a:off x="8267849" y="6055963"/>
            <a:ext cx="8649178" cy="18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 rot="10800000" flipV="1">
            <a:off x="8626397" y="6358394"/>
            <a:ext cx="7941391" cy="1166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StringGrid2.Cells[0,i+1] = aPointer^.iSubList[i]^.iCode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StringGrid2.Cells[1,i+1] = aPointer^.iSubList[i]^.iCurrSum / aPointer^.iSubList[i]^.iCurrCount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StringGrid2.Cells[2,i+1] = aPointer^.iSubList[i]^.iMsSum / aPointer^.iSubList[i]^.iMmCount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StringGrid2.Cells[3,i+1] = aPointer^.iSubList[i]^.fMdSum / aPointer^.iSubList[i]^.iMmCount</a:t>
            </a:r>
          </a:p>
        </p:txBody>
      </p:sp>
      <p:cxnSp>
        <p:nvCxnSpPr>
          <p:cNvPr id="100" name="직선 화살표 연결선 99"/>
          <p:cNvCxnSpPr>
            <a:stCxn id="98" idx="0"/>
            <a:endCxn id="99" idx="0"/>
          </p:cNvCxnSpPr>
          <p:nvPr/>
        </p:nvCxnSpPr>
        <p:spPr>
          <a:xfrm>
            <a:off x="12592438" y="6055963"/>
            <a:ext cx="4654" cy="302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9" idx="2"/>
            <a:endCxn id="98" idx="2"/>
          </p:cNvCxnSpPr>
          <p:nvPr/>
        </p:nvCxnSpPr>
        <p:spPr>
          <a:xfrm flipH="1">
            <a:off x="12592438" y="7524923"/>
            <a:ext cx="465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98" idx="2"/>
            <a:endCxn id="96" idx="0"/>
          </p:cNvCxnSpPr>
          <p:nvPr/>
        </p:nvCxnSpPr>
        <p:spPr>
          <a:xfrm>
            <a:off x="12592438" y="7884963"/>
            <a:ext cx="493" cy="485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순서도: 수행의 시작/종료 103"/>
          <p:cNvSpPr/>
          <p:nvPr/>
        </p:nvSpPr>
        <p:spPr>
          <a:xfrm>
            <a:off x="2970225" y="5264864"/>
            <a:ext cx="2293104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092945" y="513204"/>
            <a:ext cx="20501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aIndex, i  : Int</a:t>
            </a:r>
          </a:p>
          <a:p>
            <a:r>
              <a:rPr lang="en-US" altLang="ko-KR" sz="1100" smtClean="0"/>
              <a:t>aPointer : Pointer</a:t>
            </a:r>
          </a:p>
        </p:txBody>
      </p:sp>
      <p:sp>
        <p:nvSpPr>
          <p:cNvPr id="179" name="직사각형 178"/>
          <p:cNvSpPr/>
          <p:nvPr/>
        </p:nvSpPr>
        <p:spPr>
          <a:xfrm rot="10800000" flipV="1">
            <a:off x="10562404" y="3276452"/>
            <a:ext cx="4059843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aPointer =fMainList[aIndex]</a:t>
            </a:r>
          </a:p>
        </p:txBody>
      </p:sp>
      <p:cxnSp>
        <p:nvCxnSpPr>
          <p:cNvPr id="41" name="직선 화살표 연결선 40"/>
          <p:cNvCxnSpPr>
            <a:stCxn id="179" idx="2"/>
            <a:endCxn id="115" idx="0"/>
          </p:cNvCxnSpPr>
          <p:nvPr/>
        </p:nvCxnSpPr>
        <p:spPr>
          <a:xfrm>
            <a:off x="12592325" y="3578883"/>
            <a:ext cx="4767" cy="389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 rot="10800000" flipV="1">
            <a:off x="9782621" y="1359415"/>
            <a:ext cx="5631258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 = 0, fMainList.Last, 1</a:t>
            </a:r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9782622" y="1677876"/>
            <a:ext cx="5631258" cy="1365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45" name="순서도: 판단 44"/>
          <p:cNvSpPr/>
          <p:nvPr/>
        </p:nvSpPr>
        <p:spPr>
          <a:xfrm>
            <a:off x="10940010" y="1813982"/>
            <a:ext cx="3316480" cy="38234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fMainList[i].iKind = aKind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>
            <a:stCxn id="43" idx="0"/>
            <a:endCxn id="45" idx="0"/>
          </p:cNvCxnSpPr>
          <p:nvPr/>
        </p:nvCxnSpPr>
        <p:spPr>
          <a:xfrm flipH="1">
            <a:off x="12598250" y="1677876"/>
            <a:ext cx="1" cy="136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 rot="10800000" flipV="1">
            <a:off x="13726783" y="2167528"/>
            <a:ext cx="1547576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aIndex = i</a:t>
            </a:r>
          </a:p>
        </p:txBody>
      </p:sp>
      <p:sp>
        <p:nvSpPr>
          <p:cNvPr id="49" name="직사각형 48"/>
          <p:cNvSpPr/>
          <p:nvPr/>
        </p:nvSpPr>
        <p:spPr>
          <a:xfrm rot="10800000" flipV="1">
            <a:off x="13726783" y="2599576"/>
            <a:ext cx="1547576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Braek;</a:t>
            </a:r>
          </a:p>
        </p:txBody>
      </p:sp>
      <p:cxnSp>
        <p:nvCxnSpPr>
          <p:cNvPr id="59" name="Shape 58"/>
          <p:cNvCxnSpPr>
            <a:stCxn id="45" idx="3"/>
            <a:endCxn id="48" idx="0"/>
          </p:cNvCxnSpPr>
          <p:nvPr/>
        </p:nvCxnSpPr>
        <p:spPr>
          <a:xfrm>
            <a:off x="14256490" y="2005157"/>
            <a:ext cx="244081" cy="1623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8" idx="2"/>
            <a:endCxn id="49" idx="0"/>
          </p:cNvCxnSpPr>
          <p:nvPr/>
        </p:nvCxnSpPr>
        <p:spPr>
          <a:xfrm>
            <a:off x="14500571" y="2469959"/>
            <a:ext cx="0" cy="129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5" idx="2"/>
            <a:endCxn id="43" idx="2"/>
          </p:cNvCxnSpPr>
          <p:nvPr/>
        </p:nvCxnSpPr>
        <p:spPr>
          <a:xfrm>
            <a:off x="12598250" y="2196331"/>
            <a:ext cx="1" cy="847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3" idx="2"/>
            <a:endCxn id="179" idx="0"/>
          </p:cNvCxnSpPr>
          <p:nvPr/>
        </p:nvCxnSpPr>
        <p:spPr>
          <a:xfrm flipH="1">
            <a:off x="12592325" y="3043342"/>
            <a:ext cx="5926" cy="23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7279250" y="1569981"/>
            <a:ext cx="21321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TMainRecord = record (</a:t>
            </a:r>
          </a:p>
          <a:p>
            <a:r>
              <a:rPr lang="en-US" altLang="ko-KR" sz="1100" smtClean="0"/>
              <a:t>iKind : String</a:t>
            </a:r>
          </a:p>
          <a:p>
            <a:r>
              <a:rPr lang="en-US" altLang="ko-KR" sz="1100" smtClean="0"/>
              <a:t>iCurrSum : Double</a:t>
            </a:r>
          </a:p>
          <a:p>
            <a:r>
              <a:rPr lang="en-US" altLang="ko-KR" sz="1100" smtClean="0"/>
              <a:t>iCurrCount : Int=0</a:t>
            </a:r>
          </a:p>
          <a:p>
            <a:r>
              <a:rPr lang="en-US" altLang="ko-KR" sz="1100" smtClean="0"/>
              <a:t>iSubList : TList()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7246053" y="621621"/>
            <a:ext cx="21771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PMainRecord = ^TMainRecord</a:t>
            </a:r>
          </a:p>
          <a:p>
            <a:r>
              <a:rPr lang="en-US" altLang="ko-KR" sz="1100" smtClean="0"/>
              <a:t>PSubRecord = ^TSubRecord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256862" y="-8844"/>
            <a:ext cx="2445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fMainList : TList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7328816" y="2974017"/>
            <a:ext cx="21321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TSubRecord = record (</a:t>
            </a:r>
          </a:p>
          <a:p>
            <a:r>
              <a:rPr lang="en-US" altLang="ko-KR" sz="1100" smtClean="0"/>
              <a:t>iCode : String</a:t>
            </a:r>
          </a:p>
          <a:p>
            <a:r>
              <a:rPr lang="en-US" altLang="ko-KR" sz="1100" smtClean="0"/>
              <a:t>iCurrSum : Double</a:t>
            </a:r>
          </a:p>
          <a:p>
            <a:r>
              <a:rPr lang="en-US" altLang="ko-KR" sz="1100" smtClean="0"/>
              <a:t>iCurrCount : Int=0</a:t>
            </a:r>
          </a:p>
          <a:p>
            <a:r>
              <a:rPr lang="en-US" altLang="ko-KR" sz="1100" smtClean="0"/>
              <a:t>iMsSum : Double</a:t>
            </a:r>
          </a:p>
          <a:p>
            <a:r>
              <a:rPr lang="en-US" altLang="ko-KR" sz="1100" smtClean="0"/>
              <a:t>iMdSum : Double</a:t>
            </a:r>
          </a:p>
          <a:p>
            <a:r>
              <a:rPr lang="en-US" altLang="ko-KR" sz="1100" smtClean="0"/>
              <a:t>iMmCount : Int=0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85" name="직사각형 84"/>
          <p:cNvSpPr/>
          <p:nvPr/>
        </p:nvSpPr>
        <p:spPr>
          <a:xfrm rot="10800000" flipV="1">
            <a:off x="831709" y="1702914"/>
            <a:ext cx="6527668" cy="929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StringGrid1.Cells[0,1] = fMainList[0]^.iKind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StringGrid1.Cells[1,1] = fMainList[0]^.iCurrSum/ fMainList[0]^.iCurrCount</a:t>
            </a:r>
          </a:p>
        </p:txBody>
      </p:sp>
      <p:cxnSp>
        <p:nvCxnSpPr>
          <p:cNvPr id="103" name="직선 화살표 연결선 102"/>
          <p:cNvCxnSpPr>
            <a:stCxn id="85" idx="2"/>
            <a:endCxn id="56" idx="0"/>
          </p:cNvCxnSpPr>
          <p:nvPr/>
        </p:nvCxnSpPr>
        <p:spPr>
          <a:xfrm>
            <a:off x="4095543" y="2632142"/>
            <a:ext cx="8047" cy="284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08171" y="513204"/>
            <a:ext cx="705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i  : Int</a:t>
            </a:r>
          </a:p>
        </p:txBody>
      </p:sp>
      <p:sp>
        <p:nvSpPr>
          <p:cNvPr id="115" name="직사각형 114"/>
          <p:cNvSpPr/>
          <p:nvPr/>
        </p:nvSpPr>
        <p:spPr>
          <a:xfrm rot="10800000" flipV="1">
            <a:off x="8626397" y="3968052"/>
            <a:ext cx="7941391" cy="1166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StringGrid2.Cells[0,1] = aPointer^.iSubList[0]^.iCode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StringGrid2.Cells[1,1] = aPointer^.iSubList[0]^.iCurrSum / aPointer^.iSubList[0]^.iCurrCount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StringGrid2.Cells[2,1] = aPointer^.iSubList[0]^.iMsSum / aPointer^.iSubList[0]^.iMmCount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StringGrid2.Cells[3,1] = aPointer^.iSubList[0]^.fMdSum / aPointer^.iSubList[0]^.iMmCount</a:t>
            </a:r>
          </a:p>
        </p:txBody>
      </p:sp>
      <p:cxnSp>
        <p:nvCxnSpPr>
          <p:cNvPr id="121" name="직선 화살표 연결선 120"/>
          <p:cNvCxnSpPr>
            <a:stCxn id="115" idx="2"/>
            <a:endCxn id="97" idx="0"/>
          </p:cNvCxnSpPr>
          <p:nvPr/>
        </p:nvCxnSpPr>
        <p:spPr>
          <a:xfrm flipH="1">
            <a:off x="12592442" y="5134581"/>
            <a:ext cx="4650" cy="518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 flipV="1">
            <a:off x="990253" y="1159208"/>
            <a:ext cx="9307029" cy="103019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1584314" y="1681851"/>
            <a:ext cx="1968687" cy="687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Load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287282" y="3660606"/>
            <a:ext cx="2659152" cy="6480447"/>
            <a:chOff x="288132" y="1836415"/>
            <a:chExt cx="1728192" cy="3888432"/>
          </a:xfrm>
        </p:grpSpPr>
        <p:sp>
          <p:nvSpPr>
            <p:cNvPr id="9" name="직사각형 8"/>
            <p:cNvSpPr/>
            <p:nvPr/>
          </p:nvSpPr>
          <p:spPr>
            <a:xfrm rot="10800000" flipV="1">
              <a:off x="288132" y="1836415"/>
              <a:ext cx="1728192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0800000" flipV="1">
              <a:off x="288132" y="1836415"/>
              <a:ext cx="172819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10800000" flipV="1">
              <a:off x="288132" y="1836415"/>
              <a:ext cx="78370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종류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10800000" flipV="1">
              <a:off x="288132" y="1836415"/>
              <a:ext cx="783704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10800000" flipV="1">
              <a:off x="1080220" y="1836415"/>
              <a:ext cx="93610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현재가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평균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542859" y="3660607"/>
            <a:ext cx="4764316" cy="6480447"/>
            <a:chOff x="2304356" y="1836415"/>
            <a:chExt cx="3096344" cy="3888432"/>
          </a:xfrm>
        </p:grpSpPr>
        <p:sp>
          <p:nvSpPr>
            <p:cNvPr id="15" name="직사각형 14"/>
            <p:cNvSpPr/>
            <p:nvPr/>
          </p:nvSpPr>
          <p:spPr>
            <a:xfrm rot="10800000" flipV="1">
              <a:off x="2304356" y="1836415"/>
              <a:ext cx="3096344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0800000" flipV="1">
              <a:off x="2304356" y="1836415"/>
              <a:ext cx="309634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rot="10800000" flipV="1">
              <a:off x="2304356" y="1836415"/>
              <a:ext cx="70782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종류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 flipV="1">
              <a:off x="2304356" y="1836415"/>
              <a:ext cx="707823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 rot="10800000" flipV="1">
              <a:off x="3012178" y="1836415"/>
              <a:ext cx="948361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현재가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평균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 rot="10800000" flipV="1">
              <a:off x="3960540" y="1836415"/>
              <a:ext cx="72008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매도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10800000" flipV="1">
              <a:off x="4680620" y="1836415"/>
              <a:ext cx="72008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매수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10800000" flipV="1">
              <a:off x="3960540" y="1836415"/>
              <a:ext cx="720080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직선 화살표 연결선 25"/>
          <p:cNvCxnSpPr/>
          <p:nvPr/>
        </p:nvCxnSpPr>
        <p:spPr>
          <a:xfrm>
            <a:off x="3564535" y="1860478"/>
            <a:ext cx="11881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52667" y="1620462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TButton</a:t>
            </a:r>
            <a:endParaRPr lang="ko-KR" altLang="en-US" sz="110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8317063" y="3300580"/>
            <a:ext cx="0" cy="360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23000" y="2877402"/>
            <a:ext cx="878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StringGrid2</a:t>
            </a:r>
            <a:endParaRPr lang="ko-KR" altLang="en-US" sz="1050"/>
          </a:p>
        </p:txBody>
      </p:sp>
      <p:sp>
        <p:nvSpPr>
          <p:cNvPr id="40" name="직사각형 39"/>
          <p:cNvSpPr/>
          <p:nvPr/>
        </p:nvSpPr>
        <p:spPr>
          <a:xfrm rot="10800000" flipV="1">
            <a:off x="1287281" y="4260649"/>
            <a:ext cx="2673297" cy="60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1287281" y="4860690"/>
            <a:ext cx="2673297" cy="60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1287281" y="5460731"/>
            <a:ext cx="2673297" cy="60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36476" y="2877402"/>
            <a:ext cx="878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StringGrid1</a:t>
            </a:r>
            <a:endParaRPr lang="ko-KR" altLang="en-US" sz="105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3564533" y="3300580"/>
            <a:ext cx="0" cy="360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/>
        </p:nvGrpSpPr>
        <p:grpSpPr>
          <a:xfrm>
            <a:off x="132149" y="50495"/>
            <a:ext cx="15401714" cy="12298964"/>
            <a:chOff x="4637385" y="901275"/>
            <a:chExt cx="3887945" cy="11547411"/>
          </a:xfrm>
        </p:grpSpPr>
        <p:sp>
          <p:nvSpPr>
            <p:cNvPr id="32" name="직사각형 31"/>
            <p:cNvSpPr/>
            <p:nvPr/>
          </p:nvSpPr>
          <p:spPr>
            <a:xfrm rot="10800000" flipV="1">
              <a:off x="4637386" y="1312967"/>
              <a:ext cx="3887944" cy="111357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10800000" flipV="1">
              <a:off x="4637385" y="901275"/>
              <a:ext cx="3887944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MakeMm(aCode, aMs, aMd : String)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7151238" y="1569981"/>
            <a:ext cx="21321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TMainRecord = record (</a:t>
            </a:r>
          </a:p>
          <a:p>
            <a:r>
              <a:rPr lang="en-US" altLang="ko-KR" sz="1100" smtClean="0"/>
              <a:t>iKind : String</a:t>
            </a:r>
          </a:p>
          <a:p>
            <a:r>
              <a:rPr lang="en-US" altLang="ko-KR" sz="1100" smtClean="0"/>
              <a:t>iCurrSum : Double</a:t>
            </a:r>
          </a:p>
          <a:p>
            <a:r>
              <a:rPr lang="en-US" altLang="ko-KR" sz="1100" smtClean="0"/>
              <a:t>iCurrCount : Int=0</a:t>
            </a:r>
          </a:p>
          <a:p>
            <a:r>
              <a:rPr lang="en-US" altLang="ko-KR" sz="1100" smtClean="0"/>
              <a:t>iSubList : TList()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7118041" y="621621"/>
            <a:ext cx="21771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PMainRecord = ^TMainRecord</a:t>
            </a:r>
          </a:p>
          <a:p>
            <a:r>
              <a:rPr lang="en-US" altLang="ko-KR" sz="1100" smtClean="0"/>
              <a:t>PSubRecord = ^TSubRecord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7128850" y="-8844"/>
            <a:ext cx="2445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fMainList : TList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200804" y="2974017"/>
            <a:ext cx="21321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TSubRecord = record (</a:t>
            </a:r>
          </a:p>
          <a:p>
            <a:r>
              <a:rPr lang="en-US" altLang="ko-KR" sz="1100" smtClean="0"/>
              <a:t>iCode : String</a:t>
            </a:r>
          </a:p>
          <a:p>
            <a:r>
              <a:rPr lang="en-US" altLang="ko-KR" sz="1100" smtClean="0"/>
              <a:t>iCurrSum : Double</a:t>
            </a:r>
          </a:p>
          <a:p>
            <a:r>
              <a:rPr lang="en-US" altLang="ko-KR" sz="1100" smtClean="0"/>
              <a:t>iCurrCount : Int=0</a:t>
            </a:r>
          </a:p>
          <a:p>
            <a:r>
              <a:rPr lang="en-US" altLang="ko-KR" sz="1100" smtClean="0"/>
              <a:t>iMsSum : Double</a:t>
            </a:r>
          </a:p>
          <a:p>
            <a:r>
              <a:rPr lang="en-US" altLang="ko-KR" sz="1100" smtClean="0"/>
              <a:t>fMdSum : Double</a:t>
            </a:r>
          </a:p>
          <a:p>
            <a:r>
              <a:rPr lang="en-US" altLang="ko-KR" sz="1100" smtClean="0"/>
              <a:t>iMmCount : Int=0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70" name="순서도: 수행의 시작/종료 69"/>
          <p:cNvSpPr/>
          <p:nvPr/>
        </p:nvSpPr>
        <p:spPr>
          <a:xfrm>
            <a:off x="2959864" y="655361"/>
            <a:ext cx="2535190" cy="37498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7938" y="571613"/>
            <a:ext cx="2888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aMainRecord : PMainRecord</a:t>
            </a:r>
          </a:p>
          <a:p>
            <a:r>
              <a:rPr lang="en-US" altLang="ko-KR" sz="1200" smtClean="0"/>
              <a:t>aSubRecord  : PSubRecord</a:t>
            </a:r>
          </a:p>
          <a:p>
            <a:r>
              <a:rPr lang="en-US" altLang="ko-KR" sz="1200" smtClean="0"/>
              <a:t>aRIndex, aSubRIndex : Int</a:t>
            </a:r>
          </a:p>
          <a:p>
            <a:r>
              <a:rPr lang="en-US" altLang="ko-KR" sz="1200" smtClean="0"/>
              <a:t>aSubPointer : Pointer</a:t>
            </a:r>
          </a:p>
        </p:txBody>
      </p:sp>
      <p:sp>
        <p:nvSpPr>
          <p:cNvPr id="86" name="순서도: 판단 85"/>
          <p:cNvSpPr/>
          <p:nvPr/>
        </p:nvSpPr>
        <p:spPr>
          <a:xfrm>
            <a:off x="1452298" y="1965908"/>
            <a:ext cx="5533227" cy="68832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aCode[4]</a:t>
            </a:r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r>
              <a:rPr lang="en-US" altLang="ko-KR" sz="1000" smtClean="0">
                <a:solidFill>
                  <a:schemeClr val="tx1"/>
                </a:solidFill>
              </a:rPr>
              <a:t> not in fMainList.Record.Kind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 rot="10800000" flipV="1">
            <a:off x="7503124" y="2052316"/>
            <a:ext cx="4059843" cy="263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New(aMainRecord)</a:t>
            </a:r>
          </a:p>
        </p:txBody>
      </p:sp>
      <p:sp>
        <p:nvSpPr>
          <p:cNvPr id="93" name="직사각형 92"/>
          <p:cNvSpPr/>
          <p:nvPr/>
        </p:nvSpPr>
        <p:spPr>
          <a:xfrm rot="10800000" flipV="1">
            <a:off x="7866550" y="6289053"/>
            <a:ext cx="3696418" cy="263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aSubPointer.iCode = aCode</a:t>
            </a:r>
          </a:p>
        </p:txBody>
      </p:sp>
      <p:sp>
        <p:nvSpPr>
          <p:cNvPr id="95" name="직사각형 94"/>
          <p:cNvSpPr/>
          <p:nvPr/>
        </p:nvSpPr>
        <p:spPr>
          <a:xfrm rot="10800000" flipV="1">
            <a:off x="7699080" y="4776882"/>
            <a:ext cx="4059843" cy="263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New(aSubRecord)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743392" y="2873206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730025" y="1851273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 rot="10800000" flipV="1">
            <a:off x="7153935" y="2556367"/>
            <a:ext cx="4758221" cy="350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fMainList.Add(aMainRecord)</a:t>
            </a:r>
          </a:p>
        </p:txBody>
      </p:sp>
      <p:sp>
        <p:nvSpPr>
          <p:cNvPr id="114" name="직사각형 113"/>
          <p:cNvSpPr/>
          <p:nvPr/>
        </p:nvSpPr>
        <p:spPr>
          <a:xfrm rot="10800000" flipV="1">
            <a:off x="7153935" y="3161238"/>
            <a:ext cx="4758221" cy="52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fMainList[aRIndex]^.iKind = aCode[4]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fMainList[aRIndex]^.iSubList = TList.Create</a:t>
            </a:r>
          </a:p>
        </p:txBody>
      </p:sp>
      <p:sp>
        <p:nvSpPr>
          <p:cNvPr id="125" name="직사각형 124"/>
          <p:cNvSpPr/>
          <p:nvPr/>
        </p:nvSpPr>
        <p:spPr>
          <a:xfrm rot="10800000" flipV="1">
            <a:off x="1681539" y="3206960"/>
            <a:ext cx="4999476" cy="438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aCode[4]</a:t>
            </a:r>
            <a:r>
              <a:rPr lang="ko-KR" altLang="en-US" sz="1200" smtClean="0">
                <a:solidFill>
                  <a:schemeClr val="tx1"/>
                </a:solidFill>
              </a:rPr>
              <a:t>에 해당하는 인덱스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indexof?</a:t>
            </a:r>
          </a:p>
        </p:txBody>
      </p:sp>
      <p:sp>
        <p:nvSpPr>
          <p:cNvPr id="128" name="순서도: 판단 127"/>
          <p:cNvSpPr/>
          <p:nvPr/>
        </p:nvSpPr>
        <p:spPr>
          <a:xfrm>
            <a:off x="1413729" y="4111888"/>
            <a:ext cx="5533227" cy="68832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aCode not fMainList[aRIndex].iSubList.iCode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2" name="직선 화살표 연결선 131"/>
          <p:cNvCxnSpPr>
            <a:stCxn id="125" idx="2"/>
            <a:endCxn id="128" idx="0"/>
          </p:cNvCxnSpPr>
          <p:nvPr/>
        </p:nvCxnSpPr>
        <p:spPr>
          <a:xfrm flipH="1">
            <a:off x="4180343" y="3645447"/>
            <a:ext cx="934" cy="466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8" idx="2"/>
            <a:endCxn id="105" idx="0"/>
          </p:cNvCxnSpPr>
          <p:nvPr/>
        </p:nvCxnSpPr>
        <p:spPr>
          <a:xfrm>
            <a:off x="9533045" y="2315406"/>
            <a:ext cx="0" cy="240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105" idx="2"/>
            <a:endCxn id="114" idx="0"/>
          </p:cNvCxnSpPr>
          <p:nvPr/>
        </p:nvCxnSpPr>
        <p:spPr>
          <a:xfrm>
            <a:off x="9533045" y="2907161"/>
            <a:ext cx="0" cy="254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hape 142"/>
          <p:cNvCxnSpPr>
            <a:stCxn id="114" idx="2"/>
          </p:cNvCxnSpPr>
          <p:nvPr/>
        </p:nvCxnSpPr>
        <p:spPr>
          <a:xfrm rot="5400000">
            <a:off x="6773686" y="1116501"/>
            <a:ext cx="188439" cy="53302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hape 144"/>
          <p:cNvCxnSpPr>
            <a:stCxn id="128" idx="3"/>
            <a:endCxn id="95" idx="0"/>
          </p:cNvCxnSpPr>
          <p:nvPr/>
        </p:nvCxnSpPr>
        <p:spPr>
          <a:xfrm>
            <a:off x="6946956" y="4456050"/>
            <a:ext cx="2782045" cy="3208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70" idx="2"/>
            <a:endCxn id="86" idx="0"/>
          </p:cNvCxnSpPr>
          <p:nvPr/>
        </p:nvCxnSpPr>
        <p:spPr>
          <a:xfrm flipH="1">
            <a:off x="4218912" y="1030346"/>
            <a:ext cx="8547" cy="935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 rot="10800000" flipV="1">
            <a:off x="7083012" y="5280942"/>
            <a:ext cx="5269193" cy="263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 = fMainList[aRIndex]^.iSubList.Add(aSubRecord)</a:t>
            </a:r>
          </a:p>
        </p:txBody>
      </p:sp>
      <p:sp>
        <p:nvSpPr>
          <p:cNvPr id="156" name="직사각형 155"/>
          <p:cNvSpPr/>
          <p:nvPr/>
        </p:nvSpPr>
        <p:spPr>
          <a:xfrm rot="10800000" flipV="1">
            <a:off x="1681539" y="5119997"/>
            <a:ext cx="4999476" cy="438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 = aCode</a:t>
            </a:r>
            <a:r>
              <a:rPr lang="ko-KR" altLang="en-US" sz="1200" smtClean="0">
                <a:solidFill>
                  <a:schemeClr val="tx1"/>
                </a:solidFill>
              </a:rPr>
              <a:t>에 해당하는 인덱스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 rot="10800000" flipV="1">
            <a:off x="1438992" y="10173282"/>
            <a:ext cx="5462299" cy="830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aSubPointer^.iMsSum = aSubPointer^.iMsSum+aMs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aSubPointer^.fMdSum = aSubPointer^.fMdSum+aMd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aSubPointer^.iMmCount = aSubPointer^.iMmCount+1</a:t>
            </a:r>
          </a:p>
        </p:txBody>
      </p:sp>
      <p:sp>
        <p:nvSpPr>
          <p:cNvPr id="170" name="직사각형 169"/>
          <p:cNvSpPr/>
          <p:nvPr/>
        </p:nvSpPr>
        <p:spPr>
          <a:xfrm rot="10800000" flipV="1">
            <a:off x="7083012" y="5784996"/>
            <a:ext cx="5269193" cy="263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 = fMainList[aRIndex]^.iSubList[aSubRIndex]</a:t>
            </a:r>
          </a:p>
        </p:txBody>
      </p:sp>
      <p:sp>
        <p:nvSpPr>
          <p:cNvPr id="172" name="직사각형 171"/>
          <p:cNvSpPr/>
          <p:nvPr/>
        </p:nvSpPr>
        <p:spPr>
          <a:xfrm rot="10800000" flipV="1">
            <a:off x="1545745" y="5926489"/>
            <a:ext cx="5269193" cy="263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 = fMainList[aRIndex]^.iSubList[aSubRIndex]</a:t>
            </a:r>
          </a:p>
        </p:txBody>
      </p:sp>
      <p:cxnSp>
        <p:nvCxnSpPr>
          <p:cNvPr id="174" name="직선 화살표 연결선 173"/>
          <p:cNvCxnSpPr>
            <a:stCxn id="95" idx="2"/>
            <a:endCxn id="154" idx="0"/>
          </p:cNvCxnSpPr>
          <p:nvPr/>
        </p:nvCxnSpPr>
        <p:spPr>
          <a:xfrm flipH="1">
            <a:off x="9717608" y="5039975"/>
            <a:ext cx="11393" cy="240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154" idx="2"/>
            <a:endCxn id="170" idx="0"/>
          </p:cNvCxnSpPr>
          <p:nvPr/>
        </p:nvCxnSpPr>
        <p:spPr>
          <a:xfrm>
            <a:off x="9717608" y="5544043"/>
            <a:ext cx="0" cy="240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70" idx="2"/>
            <a:endCxn id="93" idx="0"/>
          </p:cNvCxnSpPr>
          <p:nvPr/>
        </p:nvCxnSpPr>
        <p:spPr>
          <a:xfrm flipH="1">
            <a:off x="9714759" y="6048097"/>
            <a:ext cx="2849" cy="240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56" idx="2"/>
            <a:endCxn id="172" idx="0"/>
          </p:cNvCxnSpPr>
          <p:nvPr/>
        </p:nvCxnSpPr>
        <p:spPr>
          <a:xfrm flipH="1">
            <a:off x="4180341" y="5558490"/>
            <a:ext cx="936" cy="367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128" idx="2"/>
            <a:endCxn id="156" idx="0"/>
          </p:cNvCxnSpPr>
          <p:nvPr/>
        </p:nvCxnSpPr>
        <p:spPr>
          <a:xfrm>
            <a:off x="4180343" y="4800212"/>
            <a:ext cx="934" cy="319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꺾인 연결선 183"/>
          <p:cNvCxnSpPr>
            <a:stCxn id="93" idx="2"/>
          </p:cNvCxnSpPr>
          <p:nvPr/>
        </p:nvCxnSpPr>
        <p:spPr>
          <a:xfrm rot="5400000">
            <a:off x="6816536" y="3938375"/>
            <a:ext cx="284453" cy="55119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stCxn id="172" idx="2"/>
            <a:endCxn id="61" idx="0"/>
          </p:cNvCxnSpPr>
          <p:nvPr/>
        </p:nvCxnSpPr>
        <p:spPr>
          <a:xfrm>
            <a:off x="4180341" y="6189590"/>
            <a:ext cx="10045" cy="863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순서도: 수행의 시작/종료 187"/>
          <p:cNvSpPr/>
          <p:nvPr/>
        </p:nvSpPr>
        <p:spPr>
          <a:xfrm>
            <a:off x="2904159" y="11254394"/>
            <a:ext cx="2535190" cy="37498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0" name="직선 화살표 연결선 189"/>
          <p:cNvCxnSpPr>
            <a:stCxn id="169" idx="2"/>
            <a:endCxn id="188" idx="0"/>
          </p:cNvCxnSpPr>
          <p:nvPr/>
        </p:nvCxnSpPr>
        <p:spPr>
          <a:xfrm>
            <a:off x="4170141" y="11004093"/>
            <a:ext cx="1613" cy="250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6628710" y="4236975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98" name="TextBox 197"/>
          <p:cNvSpPr txBox="1"/>
          <p:nvPr/>
        </p:nvSpPr>
        <p:spPr>
          <a:xfrm>
            <a:off x="3642077" y="4834222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 rot="10800000" flipV="1">
            <a:off x="7257418" y="9829179"/>
            <a:ext cx="5956187" cy="613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fMainList[aRIndex]^.iCurrSum = fMainList[aRIndex]^.iCurrSum+aCurr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fMainList[aRIndex]^.iCurrCount = fMainList[aRIndex]^.iCurrCount+1</a:t>
            </a:r>
          </a:p>
        </p:txBody>
      </p:sp>
      <p:sp>
        <p:nvSpPr>
          <p:cNvPr id="58" name="직사각형 57"/>
          <p:cNvSpPr/>
          <p:nvPr/>
        </p:nvSpPr>
        <p:spPr>
          <a:xfrm rot="10800000" flipV="1">
            <a:off x="1452297" y="9319048"/>
            <a:ext cx="5462299" cy="613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aSubPointer^.iCurrSum = aSubPointer^.iCurrSum+aCurr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aSubPointer^.iCurrCount = aSubPointer^.iCurrCount+1</a:t>
            </a:r>
          </a:p>
        </p:txBody>
      </p:sp>
      <p:sp>
        <p:nvSpPr>
          <p:cNvPr id="61" name="순서도: 판단 60"/>
          <p:cNvSpPr/>
          <p:nvPr/>
        </p:nvSpPr>
        <p:spPr>
          <a:xfrm>
            <a:off x="1423772" y="7052623"/>
            <a:ext cx="5533227" cy="68832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현재가면</a:t>
            </a:r>
            <a:r>
              <a:rPr lang="en-US" altLang="ko-KR" sz="1000" smtClean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2484413" y="252766"/>
            <a:ext cx="10513168" cy="8640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1908349" y="1030346"/>
            <a:ext cx="10003807" cy="7358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</TotalTime>
  <Words>1025</Words>
  <Application>Microsoft Office PowerPoint</Application>
  <PresentationFormat>사용자 지정</PresentationFormat>
  <Paragraphs>281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723</cp:revision>
  <dcterms:created xsi:type="dcterms:W3CDTF">2019-01-27T22:56:58Z</dcterms:created>
  <dcterms:modified xsi:type="dcterms:W3CDTF">2019-02-01T06:44:50Z</dcterms:modified>
</cp:coreProperties>
</file>