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4" r:id="rId4"/>
    <p:sldId id="258" r:id="rId5"/>
  </p:sldIdLst>
  <p:sldSz cx="144018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99691" autoAdjust="0"/>
  </p:normalViewPr>
  <p:slideViewPr>
    <p:cSldViewPr snapToObjects="1">
      <p:cViewPr>
        <p:scale>
          <a:sx n="66" d="100"/>
          <a:sy n="66" d="100"/>
        </p:scale>
        <p:origin x="-2010" y="-348"/>
      </p:cViewPr>
      <p:guideLst>
        <p:guide orient="horz" pos="3404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40" y="3355427"/>
            <a:ext cx="12241529" cy="23152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6120768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2" y="432564"/>
            <a:ext cx="3240405" cy="92161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8" y="432564"/>
            <a:ext cx="9481185" cy="92161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9" y="6940875"/>
            <a:ext cx="12241529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9" y="4578074"/>
            <a:ext cx="12241529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6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21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417809"/>
            <a:ext cx="63632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3425435"/>
            <a:ext cx="63632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417809"/>
            <a:ext cx="63657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3425435"/>
            <a:ext cx="63657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9" y="430060"/>
            <a:ext cx="4738093" cy="183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7" y="430061"/>
            <a:ext cx="8051007" cy="9218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9" y="2260289"/>
            <a:ext cx="473809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6" y="7560947"/>
            <a:ext cx="864108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6" y="965127"/>
            <a:ext cx="864108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6" y="8453559"/>
            <a:ext cx="8641080" cy="1267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432556"/>
            <a:ext cx="12961620" cy="180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520323"/>
            <a:ext cx="1296162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20" y="10011259"/>
            <a:ext cx="456056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48172" y="126551"/>
            <a:ext cx="221905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  <p:grpSp>
        <p:nvGrpSpPr>
          <p:cNvPr id="18" name="그룹 207"/>
          <p:cNvGrpSpPr/>
          <p:nvPr/>
        </p:nvGrpSpPr>
        <p:grpSpPr>
          <a:xfrm>
            <a:off x="4632280" y="144019"/>
            <a:ext cx="7681188" cy="10297216"/>
            <a:chOff x="4926746" y="1599099"/>
            <a:chExt cx="2570645" cy="2481667"/>
          </a:xfrm>
        </p:grpSpPr>
        <p:sp>
          <p:nvSpPr>
            <p:cNvPr id="19" name="직사각형 18"/>
            <p:cNvSpPr/>
            <p:nvPr/>
          </p:nvSpPr>
          <p:spPr>
            <a:xfrm rot="10800000" flipV="1">
              <a:off x="4926746" y="1678678"/>
              <a:ext cx="2570645" cy="240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4926751" y="1599099"/>
              <a:ext cx="2570640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fTimerEvent</a:t>
              </a:r>
            </a:p>
          </p:txBody>
        </p:sp>
      </p:grpSp>
      <p:sp>
        <p:nvSpPr>
          <p:cNvPr id="21" name="순서도: 수행의 시작/종료 20"/>
          <p:cNvSpPr/>
          <p:nvPr/>
        </p:nvSpPr>
        <p:spPr>
          <a:xfrm>
            <a:off x="7604862" y="496468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7480930" y="10018719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endCxn id="22" idx="0"/>
          </p:cNvCxnSpPr>
          <p:nvPr/>
        </p:nvCxnSpPr>
        <p:spPr>
          <a:xfrm>
            <a:off x="8529047" y="9793163"/>
            <a:ext cx="0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2"/>
          </p:cNvCxnSpPr>
          <p:nvPr/>
        </p:nvCxnSpPr>
        <p:spPr>
          <a:xfrm flipH="1">
            <a:off x="8553918" y="795238"/>
            <a:ext cx="1092" cy="17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5415625" y="1319731"/>
            <a:ext cx="6249769" cy="8473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415839" y="990376"/>
            <a:ext cx="6249765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5962811" y="1978065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</a:p>
        </p:txBody>
      </p:sp>
      <p:sp>
        <p:nvSpPr>
          <p:cNvPr id="28" name="TextBox 75"/>
          <p:cNvSpPr txBox="1"/>
          <p:nvPr/>
        </p:nvSpPr>
        <p:spPr>
          <a:xfrm>
            <a:off x="4632297" y="476375"/>
            <a:ext cx="1900292" cy="3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aObj : PTCustumDraw</a:t>
            </a:r>
          </a:p>
          <a:p>
            <a:r>
              <a:rPr lang="en-US" altLang="ko-KR" sz="1200" smtClean="0"/>
              <a:t>i : Int</a:t>
            </a: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6106058" y="938160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7" idx="2"/>
            <a:endCxn id="46" idx="0"/>
          </p:cNvCxnSpPr>
          <p:nvPr/>
        </p:nvCxnSpPr>
        <p:spPr>
          <a:xfrm flipH="1">
            <a:off x="7200066" y="2160314"/>
            <a:ext cx="7429" cy="19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6392631" y="6814264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8712860" y="7263000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- 5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6120781" y="7479024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순서도: 판단 33"/>
          <p:cNvSpPr/>
          <p:nvPr/>
        </p:nvSpPr>
        <p:spPr>
          <a:xfrm>
            <a:off x="6378117" y="8055088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8712860" y="851769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-5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6106267" y="879297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53" idx="2"/>
            <a:endCxn id="31" idx="0"/>
          </p:cNvCxnSpPr>
          <p:nvPr/>
        </p:nvCxnSpPr>
        <p:spPr>
          <a:xfrm>
            <a:off x="7185552" y="6142584"/>
            <a:ext cx="14515" cy="67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31" idx="3"/>
            <a:endCxn id="32" idx="0"/>
          </p:cNvCxnSpPr>
          <p:nvPr/>
        </p:nvCxnSpPr>
        <p:spPr>
          <a:xfrm>
            <a:off x="8007503" y="7074636"/>
            <a:ext cx="1785580" cy="188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2"/>
            <a:endCxn id="33" idx="0"/>
          </p:cNvCxnSpPr>
          <p:nvPr/>
        </p:nvCxnSpPr>
        <p:spPr>
          <a:xfrm>
            <a:off x="7200067" y="7335008"/>
            <a:ext cx="9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2"/>
            <a:endCxn id="34" idx="0"/>
          </p:cNvCxnSpPr>
          <p:nvPr/>
        </p:nvCxnSpPr>
        <p:spPr>
          <a:xfrm flipH="1">
            <a:off x="7185553" y="7709822"/>
            <a:ext cx="15451" cy="34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32" idx="2"/>
          </p:cNvCxnSpPr>
          <p:nvPr/>
        </p:nvCxnSpPr>
        <p:spPr>
          <a:xfrm rot="5400000">
            <a:off x="8323041" y="6363742"/>
            <a:ext cx="339987" cy="260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34" idx="3"/>
            <a:endCxn id="35" idx="0"/>
          </p:cNvCxnSpPr>
          <p:nvPr/>
        </p:nvCxnSpPr>
        <p:spPr>
          <a:xfrm>
            <a:off x="7992989" y="8315460"/>
            <a:ext cx="1800094" cy="202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2"/>
            <a:endCxn id="36" idx="0"/>
          </p:cNvCxnSpPr>
          <p:nvPr/>
        </p:nvCxnSpPr>
        <p:spPr>
          <a:xfrm>
            <a:off x="7185553" y="8575832"/>
            <a:ext cx="937" cy="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35" idx="2"/>
          </p:cNvCxnSpPr>
          <p:nvPr/>
        </p:nvCxnSpPr>
        <p:spPr>
          <a:xfrm rot="5400000">
            <a:off x="8298745" y="7650752"/>
            <a:ext cx="396600" cy="25920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5658246" y="2355708"/>
            <a:ext cx="5229574" cy="4305707"/>
            <a:chOff x="1179237" y="4392563"/>
            <a:chExt cx="5229574" cy="4305707"/>
          </a:xfrm>
        </p:grpSpPr>
        <p:sp>
          <p:nvSpPr>
            <p:cNvPr id="46" name="순서도: 판단 45"/>
            <p:cNvSpPr/>
            <p:nvPr/>
          </p:nvSpPr>
          <p:spPr>
            <a:xfrm>
              <a:off x="1193751" y="4392563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-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50 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 rot="10800000" flipV="1">
              <a:off x="4248364" y="4855167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 flipV="1">
              <a:off x="4248364" y="5904731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True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순서도: 판단 48"/>
            <p:cNvSpPr/>
            <p:nvPr/>
          </p:nvSpPr>
          <p:spPr>
            <a:xfrm>
              <a:off x="1193751" y="5454742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+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MainForm.Height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 rot="10800000" flipV="1">
              <a:off x="4248364" y="6970076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순서도: 판단 50"/>
            <p:cNvSpPr/>
            <p:nvPr/>
          </p:nvSpPr>
          <p:spPr>
            <a:xfrm>
              <a:off x="1193751" y="6547111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-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0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 rot="10800000" flipV="1">
              <a:off x="4233850" y="8106869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True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순서도: 판단 52"/>
            <p:cNvSpPr/>
            <p:nvPr/>
          </p:nvSpPr>
          <p:spPr>
            <a:xfrm>
              <a:off x="1179237" y="7658695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+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MainForm.Width</a:t>
              </a:r>
            </a:p>
          </p:txBody>
        </p:sp>
        <p:cxnSp>
          <p:nvCxnSpPr>
            <p:cNvPr id="54" name="Shape 53"/>
            <p:cNvCxnSpPr>
              <a:stCxn id="46" idx="3"/>
              <a:endCxn id="47" idx="0"/>
            </p:cNvCxnSpPr>
            <p:nvPr/>
          </p:nvCxnSpPr>
          <p:spPr>
            <a:xfrm>
              <a:off x="4248363" y="4652935"/>
              <a:ext cx="1080224" cy="2022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6" idx="2"/>
              <a:endCxn id="49" idx="0"/>
            </p:cNvCxnSpPr>
            <p:nvPr/>
          </p:nvCxnSpPr>
          <p:spPr>
            <a:xfrm>
              <a:off x="2721057" y="4913307"/>
              <a:ext cx="0" cy="541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hape 55"/>
            <p:cNvCxnSpPr>
              <a:stCxn id="47" idx="2"/>
            </p:cNvCxnSpPr>
            <p:nvPr/>
          </p:nvCxnSpPr>
          <p:spPr>
            <a:xfrm rot="5400000">
              <a:off x="3952161" y="3862291"/>
              <a:ext cx="152753" cy="2600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49" idx="3"/>
              <a:endCxn id="48" idx="0"/>
            </p:cNvCxnSpPr>
            <p:nvPr/>
          </p:nvCxnSpPr>
          <p:spPr>
            <a:xfrm>
              <a:off x="4248363" y="5715114"/>
              <a:ext cx="1080224" cy="18961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9" idx="2"/>
              <a:endCxn id="51" idx="0"/>
            </p:cNvCxnSpPr>
            <p:nvPr/>
          </p:nvCxnSpPr>
          <p:spPr>
            <a:xfrm>
              <a:off x="2721057" y="5975486"/>
              <a:ext cx="0" cy="571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58"/>
            <p:cNvCxnSpPr>
              <a:stCxn id="48" idx="2"/>
            </p:cNvCxnSpPr>
            <p:nvPr/>
          </p:nvCxnSpPr>
          <p:spPr>
            <a:xfrm rot="5400000">
              <a:off x="3924197" y="4932389"/>
              <a:ext cx="201250" cy="26075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51" idx="3"/>
              <a:endCxn id="50" idx="0"/>
            </p:cNvCxnSpPr>
            <p:nvPr/>
          </p:nvCxnSpPr>
          <p:spPr>
            <a:xfrm>
              <a:off x="4248363" y="6807483"/>
              <a:ext cx="1080224" cy="16259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1" idx="2"/>
              <a:endCxn id="53" idx="0"/>
            </p:cNvCxnSpPr>
            <p:nvPr/>
          </p:nvCxnSpPr>
          <p:spPr>
            <a:xfrm flipH="1">
              <a:off x="2706543" y="7067855"/>
              <a:ext cx="14514" cy="590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50" idx="2"/>
            </p:cNvCxnSpPr>
            <p:nvPr/>
          </p:nvCxnSpPr>
          <p:spPr>
            <a:xfrm rot="5400000">
              <a:off x="3920526" y="6008837"/>
              <a:ext cx="216025" cy="260009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3" idx="3"/>
              <a:endCxn id="52" idx="0"/>
            </p:cNvCxnSpPr>
            <p:nvPr/>
          </p:nvCxnSpPr>
          <p:spPr>
            <a:xfrm>
              <a:off x="4233849" y="7919067"/>
              <a:ext cx="1080224" cy="1878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52" idx="2"/>
            </p:cNvCxnSpPr>
            <p:nvPr/>
          </p:nvCxnSpPr>
          <p:spPr>
            <a:xfrm rot="5400000">
              <a:off x="3848236" y="7232432"/>
              <a:ext cx="360602" cy="25710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/>
          <p:cNvCxnSpPr>
            <a:stCxn id="29" idx="2"/>
          </p:cNvCxnSpPr>
          <p:nvPr/>
        </p:nvCxnSpPr>
        <p:spPr>
          <a:xfrm flipH="1">
            <a:off x="7184783" y="9612399"/>
            <a:ext cx="1498" cy="18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69" idx="0"/>
          </p:cNvCxnSpPr>
          <p:nvPr/>
        </p:nvCxnSpPr>
        <p:spPr>
          <a:xfrm flipH="1">
            <a:off x="7207495" y="1310171"/>
            <a:ext cx="4" cy="2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6" idx="2"/>
            <a:endCxn id="29" idx="0"/>
          </p:cNvCxnSpPr>
          <p:nvPr/>
        </p:nvCxnSpPr>
        <p:spPr>
          <a:xfrm flipH="1">
            <a:off x="7186281" y="9023770"/>
            <a:ext cx="209" cy="35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 rot="10800000" flipV="1">
            <a:off x="5962811" y="1536319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  <p:cxnSp>
        <p:nvCxnSpPr>
          <p:cNvPr id="70" name="직선 화살표 연결선 69"/>
          <p:cNvCxnSpPr>
            <a:stCxn id="69" idx="2"/>
            <a:endCxn id="27" idx="0"/>
          </p:cNvCxnSpPr>
          <p:nvPr/>
        </p:nvCxnSpPr>
        <p:spPr>
          <a:xfrm>
            <a:off x="7207495" y="1718568"/>
            <a:ext cx="0" cy="25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278526" y="4510256"/>
            <a:ext cx="2219054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interval</a:t>
            </a:r>
            <a:endParaRPr lang="en-US" altLang="ko-KR" sz="1050" dirty="0"/>
          </a:p>
        </p:txBody>
      </p:sp>
      <p:sp>
        <p:nvSpPr>
          <p:cNvPr id="73" name="직사각형 72"/>
          <p:cNvSpPr/>
          <p:nvPr/>
        </p:nvSpPr>
        <p:spPr>
          <a:xfrm rot="10800000" flipV="1">
            <a:off x="131042" y="2160313"/>
            <a:ext cx="4261546" cy="616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131042" y="1767891"/>
            <a:ext cx="4261538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10800000" flipV="1">
            <a:off x="1008212" y="2433831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 rot="10800000" flipV="1">
            <a:off x="1584276" y="648032"/>
            <a:ext cx="9289032" cy="604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5420" y="216099"/>
            <a:ext cx="520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TCustomDraw(aCanvas, aX, aY, aSize, aColor, ...) 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176564" y="1584252"/>
            <a:ext cx="1800199" cy="194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6563" y="1224211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6408812" y="1584252"/>
            <a:ext cx="1800199" cy="194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8811" y="122421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DrawTimer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8497045" y="1584252"/>
            <a:ext cx="1800199" cy="194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7044" y="122421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Destroy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6408812" y="4536579"/>
            <a:ext cx="1800199" cy="1944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8811" y="4167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Draw</a:t>
            </a:r>
            <a:endParaRPr lang="ko-KR" altLang="en-US"/>
          </a:p>
        </p:txBody>
      </p:sp>
      <p:cxnSp>
        <p:nvCxnSpPr>
          <p:cNvPr id="29" name="Shape 28"/>
          <p:cNvCxnSpPr>
            <a:stCxn id="20" idx="2"/>
            <a:endCxn id="26" idx="3"/>
          </p:cNvCxnSpPr>
          <p:nvPr/>
        </p:nvCxnSpPr>
        <p:spPr>
          <a:xfrm rot="16200000" flipH="1">
            <a:off x="4752627" y="3852502"/>
            <a:ext cx="1980220" cy="13321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2"/>
            <a:endCxn id="24" idx="2"/>
          </p:cNvCxnSpPr>
          <p:nvPr/>
        </p:nvCxnSpPr>
        <p:spPr>
          <a:xfrm rot="16200000" flipH="1">
            <a:off x="8353027" y="2484350"/>
            <a:ext cx="12700" cy="208823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0873308" y="3522116"/>
            <a:ext cx="2664296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305356" y="38885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노출한것</a:t>
            </a:r>
            <a:r>
              <a:rPr lang="en-US" altLang="ko-KR" smtClean="0"/>
              <a:t>...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584276" y="648032"/>
            <a:ext cx="2632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 fCanvas = TCanvas</a:t>
            </a:r>
          </a:p>
          <a:p>
            <a:pPr algn="ctr"/>
            <a:r>
              <a:rPr lang="en-US" altLang="ko-KR" smtClean="0"/>
              <a:t>    fX = Int</a:t>
            </a:r>
          </a:p>
          <a:p>
            <a:pPr algn="ctr"/>
            <a:r>
              <a:rPr lang="en-US" altLang="ko-KR" smtClean="0"/>
              <a:t>    fY = Int</a:t>
            </a:r>
          </a:p>
          <a:p>
            <a:pPr algn="ctr"/>
            <a:r>
              <a:rPr lang="en-US" altLang="ko-KR" smtClean="0"/>
              <a:t>    fSize = Int</a:t>
            </a:r>
          </a:p>
          <a:p>
            <a:pPr algn="ctr"/>
            <a:r>
              <a:rPr lang="en-US" altLang="ko-KR" smtClean="0"/>
              <a:t>    fTimer = TTimer</a:t>
            </a:r>
          </a:p>
          <a:p>
            <a:pPr algn="ctr"/>
            <a:r>
              <a:rPr lang="en-US" altLang="ko-KR" smtClean="0"/>
              <a:t>fUp = Boolean</a:t>
            </a:r>
          </a:p>
          <a:p>
            <a:pPr algn="ctr"/>
            <a:r>
              <a:rPr lang="en-US" altLang="ko-KR" smtClean="0"/>
              <a:t>fLeft = Boolean</a:t>
            </a:r>
          </a:p>
          <a:p>
            <a:pPr algn="ctr"/>
            <a:r>
              <a:rPr lang="en-US" altLang="ko-KR" smtClean="0"/>
              <a:t>fIndex =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/>
          <p:cNvSpPr/>
          <p:nvPr/>
        </p:nvSpPr>
        <p:spPr>
          <a:xfrm rot="10800000" flipV="1">
            <a:off x="131042" y="648032"/>
            <a:ext cx="4718412" cy="767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31042" y="185592"/>
            <a:ext cx="4718403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Create(aCanvas : TCanvas; aX, aY, aSize :  Integer)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1008748" y="690165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918098" y="7444404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492432" y="1309946"/>
            <a:ext cx="2945557" cy="168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fTimer = TTimer.Create(nil)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488820" y="3405113"/>
            <a:ext cx="2945557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fInterval 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188145" y="4513439"/>
            <a:ext cx="2351834" cy="120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= fColor</a:t>
            </a:r>
          </a:p>
        </p:txBody>
      </p:sp>
      <p:sp>
        <p:nvSpPr>
          <p:cNvPr id="152" name="순서도: 판단 151"/>
          <p:cNvSpPr/>
          <p:nvPr/>
        </p:nvSpPr>
        <p:spPr>
          <a:xfrm>
            <a:off x="839073" y="3975172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55032" y="3975172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605941" y="447239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3082936" y="4222193"/>
            <a:ext cx="281126" cy="291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961598" y="2993476"/>
            <a:ext cx="3612" cy="41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961006" y="3800986"/>
            <a:ext cx="592" cy="1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512405" y="6879432"/>
            <a:ext cx="89838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87" idx="0"/>
          </p:cNvCxnSpPr>
          <p:nvPr/>
        </p:nvCxnSpPr>
        <p:spPr>
          <a:xfrm>
            <a:off x="1961005" y="4469214"/>
            <a:ext cx="591" cy="181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</p:cNvCxnSpPr>
          <p:nvPr/>
        </p:nvCxnSpPr>
        <p:spPr>
          <a:xfrm>
            <a:off x="1961597" y="7275309"/>
            <a:ext cx="4618" cy="13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495215" y="5182431"/>
            <a:ext cx="332536" cy="1405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149" idx="0"/>
          </p:cNvCxnSpPr>
          <p:nvPr/>
        </p:nvCxnSpPr>
        <p:spPr>
          <a:xfrm>
            <a:off x="1958895" y="973617"/>
            <a:ext cx="6315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84"/>
          <p:cNvGrpSpPr/>
          <p:nvPr/>
        </p:nvGrpSpPr>
        <p:grpSpPr>
          <a:xfrm>
            <a:off x="9314532" y="720155"/>
            <a:ext cx="5025232" cy="6407528"/>
            <a:chOff x="4926744" y="1573086"/>
            <a:chExt cx="2570647" cy="1627701"/>
          </a:xfrm>
        </p:grpSpPr>
        <p:sp>
          <p:nvSpPr>
            <p:cNvPr id="186" name="직사각형 185"/>
            <p:cNvSpPr/>
            <p:nvPr/>
          </p:nvSpPr>
          <p:spPr>
            <a:xfrm rot="10800000" flipV="1">
              <a:off x="4926744" y="1678678"/>
              <a:ext cx="2570645" cy="1522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Destroy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순서도: 수행의 시작/종료 187"/>
          <p:cNvSpPr/>
          <p:nvPr/>
        </p:nvSpPr>
        <p:spPr>
          <a:xfrm>
            <a:off x="10368341" y="1286532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10256416" y="5932236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10673071" y="1885148"/>
            <a:ext cx="1312329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11555782" y="2993475"/>
            <a:ext cx="2351834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10206710" y="2455208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12222669" y="245520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10973577" y="2952434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12450573" y="2702230"/>
            <a:ext cx="281125" cy="291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11318488" y="1569984"/>
            <a:ext cx="10747" cy="31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11328642" y="2281023"/>
            <a:ext cx="593" cy="174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3" idx="2"/>
            <a:endCxn id="102" idx="0"/>
          </p:cNvCxnSpPr>
          <p:nvPr/>
        </p:nvCxnSpPr>
        <p:spPr>
          <a:xfrm flipH="1">
            <a:off x="11314794" y="2949250"/>
            <a:ext cx="13848" cy="101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11953663" y="2769539"/>
            <a:ext cx="158227" cy="1397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 rot="10800000" flipV="1">
            <a:off x="559130" y="6288377"/>
            <a:ext cx="280493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fObjList.add(Self)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7" idx="2"/>
            <a:endCxn id="168" idx="0"/>
          </p:cNvCxnSpPr>
          <p:nvPr/>
        </p:nvCxnSpPr>
        <p:spPr>
          <a:xfrm>
            <a:off x="1961596" y="6684253"/>
            <a:ext cx="0" cy="19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010623" y="1193566"/>
            <a:ext cx="4177354" cy="4708021"/>
            <a:chOff x="4926746" y="1573086"/>
            <a:chExt cx="2570645" cy="1346676"/>
          </a:xfrm>
        </p:grpSpPr>
        <p:sp>
          <p:nvSpPr>
            <p:cNvPr id="88" name="직사각형 87"/>
            <p:cNvSpPr/>
            <p:nvPr/>
          </p:nvSpPr>
          <p:spPr>
            <a:xfrm rot="10800000" flipV="1">
              <a:off x="4926746" y="1678678"/>
              <a:ext cx="2570645" cy="1241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Draw</a:t>
              </a:r>
            </a:p>
          </p:txBody>
        </p:sp>
      </p:grpSp>
      <p:sp>
        <p:nvSpPr>
          <p:cNvPr id="58" name="순서도: 판단 57"/>
          <p:cNvSpPr/>
          <p:nvPr/>
        </p:nvSpPr>
        <p:spPr>
          <a:xfrm>
            <a:off x="5141166" y="208427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TCircle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5306622" y="1685880"/>
            <a:ext cx="1945260" cy="2517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5222060" y="5494339"/>
            <a:ext cx="2145836" cy="29532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7556199" y="2481321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5141166" y="3195284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TTriangle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7556199" y="3626515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TTriangle.Draw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5141166" y="4268521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Ractangle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556199" y="4708088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Ractangle.Draw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hape 237"/>
          <p:cNvCxnSpPr>
            <a:stCxn id="58" idx="3"/>
            <a:endCxn id="61" idx="0"/>
          </p:cNvCxnSpPr>
          <p:nvPr/>
        </p:nvCxnSpPr>
        <p:spPr>
          <a:xfrm>
            <a:off x="7438126" y="2303651"/>
            <a:ext cx="789764" cy="177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2"/>
            <a:endCxn id="62" idx="0"/>
          </p:cNvCxnSpPr>
          <p:nvPr/>
        </p:nvCxnSpPr>
        <p:spPr>
          <a:xfrm>
            <a:off x="6289646" y="2523029"/>
            <a:ext cx="0" cy="67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2"/>
            <a:endCxn id="64" idx="0"/>
          </p:cNvCxnSpPr>
          <p:nvPr/>
        </p:nvCxnSpPr>
        <p:spPr>
          <a:xfrm>
            <a:off x="6289646" y="3634041"/>
            <a:ext cx="0" cy="63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60" idx="0"/>
          </p:cNvCxnSpPr>
          <p:nvPr/>
        </p:nvCxnSpPr>
        <p:spPr>
          <a:xfrm>
            <a:off x="6289646" y="4707278"/>
            <a:ext cx="5333" cy="78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/>
          <p:cNvCxnSpPr>
            <a:stCxn id="62" idx="3"/>
            <a:endCxn id="63" idx="0"/>
          </p:cNvCxnSpPr>
          <p:nvPr/>
        </p:nvCxnSpPr>
        <p:spPr>
          <a:xfrm>
            <a:off x="7438126" y="3414663"/>
            <a:ext cx="789764" cy="211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252"/>
          <p:cNvCxnSpPr>
            <a:stCxn id="64" idx="3"/>
            <a:endCxn id="65" idx="0"/>
          </p:cNvCxnSpPr>
          <p:nvPr/>
        </p:nvCxnSpPr>
        <p:spPr>
          <a:xfrm>
            <a:off x="7438126" y="4487900"/>
            <a:ext cx="789764" cy="2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54"/>
          <p:cNvCxnSpPr>
            <a:stCxn id="61" idx="1"/>
          </p:cNvCxnSpPr>
          <p:nvPr/>
        </p:nvCxnSpPr>
        <p:spPr>
          <a:xfrm flipH="1">
            <a:off x="6294981" y="2657109"/>
            <a:ext cx="2604601" cy="2598707"/>
          </a:xfrm>
          <a:prstGeom prst="bentConnector4">
            <a:avLst>
              <a:gd name="adj1" fmla="val -7956"/>
              <a:gd name="adj2" fmla="val 10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3" idx="1"/>
          </p:cNvCxnSpPr>
          <p:nvPr/>
        </p:nvCxnSpPr>
        <p:spPr>
          <a:xfrm flipV="1">
            <a:off x="8899582" y="3794940"/>
            <a:ext cx="185165" cy="7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5098497" y="6078339"/>
            <a:ext cx="4017027" cy="2166138"/>
            <a:chOff x="9592585" y="5826825"/>
            <a:chExt cx="4017027" cy="2166138"/>
          </a:xfrm>
        </p:grpSpPr>
        <p:grpSp>
          <p:nvGrpSpPr>
            <p:cNvPr id="5" name="그룹 184"/>
            <p:cNvGrpSpPr/>
            <p:nvPr/>
          </p:nvGrpSpPr>
          <p:grpSpPr>
            <a:xfrm>
              <a:off x="9592585" y="5826825"/>
              <a:ext cx="4017027" cy="2166138"/>
              <a:chOff x="4926746" y="1573086"/>
              <a:chExt cx="2570645" cy="550263"/>
            </a:xfrm>
          </p:grpSpPr>
          <p:sp>
            <p:nvSpPr>
              <p:cNvPr id="286" name="직사각형 285"/>
              <p:cNvSpPr/>
              <p:nvPr/>
            </p:nvSpPr>
            <p:spPr>
              <a:xfrm rot="10800000" flipV="1">
                <a:off x="4926746" y="1678678"/>
                <a:ext cx="2570645" cy="444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 flipV="1">
                <a:off x="4926751" y="1573086"/>
                <a:ext cx="2570640" cy="99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DrawTimer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8" name="순서도: 수행의 시작/종료 287"/>
            <p:cNvSpPr/>
            <p:nvPr/>
          </p:nvSpPr>
          <p:spPr>
            <a:xfrm>
              <a:off x="9881741" y="6379153"/>
              <a:ext cx="1900293" cy="28345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순서도: 수행의 시작/종료 288"/>
            <p:cNvSpPr/>
            <p:nvPr/>
          </p:nvSpPr>
          <p:spPr>
            <a:xfrm>
              <a:off x="9799135" y="7521998"/>
              <a:ext cx="2096233" cy="33253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 rot="10800000" flipV="1">
              <a:off x="10175225" y="6977769"/>
              <a:ext cx="1312329" cy="395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Free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1" name="직선 화살표 연결선 290"/>
            <p:cNvCxnSpPr>
              <a:stCxn id="288" idx="2"/>
              <a:endCxn id="290" idx="0"/>
            </p:cNvCxnSpPr>
            <p:nvPr/>
          </p:nvCxnSpPr>
          <p:spPr>
            <a:xfrm flipH="1">
              <a:off x="10831390" y="6662605"/>
              <a:ext cx="499" cy="315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>
              <a:stCxn id="290" idx="2"/>
              <a:endCxn id="289" idx="0"/>
            </p:cNvCxnSpPr>
            <p:nvPr/>
          </p:nvCxnSpPr>
          <p:spPr>
            <a:xfrm>
              <a:off x="10831390" y="7373645"/>
              <a:ext cx="15862" cy="148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화살표 연결선 74"/>
          <p:cNvCxnSpPr/>
          <p:nvPr/>
        </p:nvCxnSpPr>
        <p:spPr>
          <a:xfrm flipV="1">
            <a:off x="8899582" y="4888693"/>
            <a:ext cx="185165" cy="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9" idx="2"/>
            <a:endCxn id="58" idx="0"/>
          </p:cNvCxnSpPr>
          <p:nvPr/>
        </p:nvCxnSpPr>
        <p:spPr>
          <a:xfrm>
            <a:off x="6279252" y="1937612"/>
            <a:ext cx="10394" cy="14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8"/>
          <p:cNvSpPr txBox="1"/>
          <p:nvPr/>
        </p:nvSpPr>
        <p:spPr>
          <a:xfrm>
            <a:off x="7272947" y="2110678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0" name="TextBox 113"/>
          <p:cNvSpPr txBox="1"/>
          <p:nvPr/>
        </p:nvSpPr>
        <p:spPr>
          <a:xfrm>
            <a:off x="5994298" y="2552262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1" name="TextBox 98"/>
          <p:cNvSpPr txBox="1"/>
          <p:nvPr/>
        </p:nvSpPr>
        <p:spPr>
          <a:xfrm>
            <a:off x="7272947" y="3203285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2" name="TextBox 113"/>
          <p:cNvSpPr txBox="1"/>
          <p:nvPr/>
        </p:nvSpPr>
        <p:spPr>
          <a:xfrm>
            <a:off x="5994298" y="3644869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4" name="TextBox 98"/>
          <p:cNvSpPr txBox="1"/>
          <p:nvPr/>
        </p:nvSpPr>
        <p:spPr>
          <a:xfrm>
            <a:off x="7272947" y="4231047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6" name="TextBox 113"/>
          <p:cNvSpPr txBox="1"/>
          <p:nvPr/>
        </p:nvSpPr>
        <p:spPr>
          <a:xfrm>
            <a:off x="5994298" y="4672631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2" name="순서도: 판단 101"/>
          <p:cNvSpPr/>
          <p:nvPr/>
        </p:nvSpPr>
        <p:spPr>
          <a:xfrm>
            <a:off x="9370044" y="3960515"/>
            <a:ext cx="3889500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fObjList[self.fIndex]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12241460" y="4796787"/>
            <a:ext cx="1996086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fObjList.Delete([self.fIndex])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2" idx="3"/>
            <a:endCxn id="105" idx="0"/>
          </p:cNvCxnSpPr>
          <p:nvPr/>
        </p:nvCxnSpPr>
        <p:spPr>
          <a:xfrm flipH="1">
            <a:off x="13239503" y="4207536"/>
            <a:ext cx="20041" cy="58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2"/>
            <a:endCxn id="189" idx="0"/>
          </p:cNvCxnSpPr>
          <p:nvPr/>
        </p:nvCxnSpPr>
        <p:spPr>
          <a:xfrm flipH="1">
            <a:off x="11304533" y="4454557"/>
            <a:ext cx="10261" cy="147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98"/>
          <p:cNvSpPr txBox="1"/>
          <p:nvPr/>
        </p:nvSpPr>
        <p:spPr>
          <a:xfrm>
            <a:off x="12961540" y="3960515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73577" y="451343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7" name="Shape 116"/>
          <p:cNvCxnSpPr>
            <a:stCxn id="105" idx="2"/>
          </p:cNvCxnSpPr>
          <p:nvPr/>
        </p:nvCxnSpPr>
        <p:spPr>
          <a:xfrm rot="5400000">
            <a:off x="12023638" y="4502878"/>
            <a:ext cx="526080" cy="1905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59130" y="-81225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&lt;TCustomDraw&gt;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720184" y="993608"/>
            <a:ext cx="7416819" cy="6063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077436" y="1848123"/>
            <a:ext cx="6411496" cy="429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2083040" y="1972723"/>
            <a:ext cx="57706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6" name="TextBox 12"/>
          <p:cNvSpPr txBox="1"/>
          <p:nvPr/>
        </p:nvSpPr>
        <p:spPr>
          <a:xfrm>
            <a:off x="3369673" y="1972723"/>
            <a:ext cx="961406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37" name="TextBox 14"/>
          <p:cNvSpPr txBox="1"/>
          <p:nvPr/>
        </p:nvSpPr>
        <p:spPr>
          <a:xfrm>
            <a:off x="5176162" y="1972723"/>
            <a:ext cx="419918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83290" y="1972725"/>
            <a:ext cx="846825" cy="311498"/>
            <a:chOff x="936204" y="1196751"/>
            <a:chExt cx="1152128" cy="360041"/>
          </a:xfrm>
        </p:grpSpPr>
        <p:sp>
          <p:nvSpPr>
            <p:cNvPr id="64" name="직사각형 63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88118" y="1972725"/>
            <a:ext cx="688046" cy="304245"/>
            <a:chOff x="4752628" y="1196751"/>
            <a:chExt cx="936104" cy="351657"/>
          </a:xfrm>
        </p:grpSpPr>
        <p:sp>
          <p:nvSpPr>
            <p:cNvPr id="59" name="직사각형 5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67" idx="0"/>
          </p:cNvCxnSpPr>
          <p:nvPr/>
        </p:nvCxnSpPr>
        <p:spPr>
          <a:xfrm flipV="1">
            <a:off x="1606702" y="1661226"/>
            <a:ext cx="105854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1553779" y="1349728"/>
            <a:ext cx="1008000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664396" y="1972724"/>
            <a:ext cx="688046" cy="304244"/>
            <a:chOff x="2808412" y="1196752"/>
            <a:chExt cx="936104" cy="351656"/>
          </a:xfrm>
        </p:grpSpPr>
        <p:grpSp>
          <p:nvGrpSpPr>
            <p:cNvPr id="53" name="그룹 52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55" name="직사각형 54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화살표 연결선 45"/>
          <p:cNvCxnSpPr>
            <a:stCxn id="54" idx="0"/>
          </p:cNvCxnSpPr>
          <p:nvPr/>
        </p:nvCxnSpPr>
        <p:spPr>
          <a:xfrm flipV="1">
            <a:off x="3008416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8"/>
          <p:cNvSpPr txBox="1"/>
          <p:nvPr/>
        </p:nvSpPr>
        <p:spPr>
          <a:xfrm>
            <a:off x="2770251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832140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0"/>
          <p:cNvSpPr txBox="1"/>
          <p:nvPr/>
        </p:nvSpPr>
        <p:spPr>
          <a:xfrm>
            <a:off x="4593975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447921" y="3094115"/>
            <a:ext cx="1212183" cy="1183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2"/>
          <p:cNvSpPr txBox="1"/>
          <p:nvPr/>
        </p:nvSpPr>
        <p:spPr>
          <a:xfrm>
            <a:off x="5544716" y="19727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Shape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309063" y="1972725"/>
            <a:ext cx="42341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732478" y="1972725"/>
            <a:ext cx="26463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6821098" y="2083328"/>
            <a:ext cx="105853" cy="97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6309065" y="1972727"/>
            <a:ext cx="688046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634985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0"/>
          <p:cNvSpPr txBox="1"/>
          <p:nvPr/>
        </p:nvSpPr>
        <p:spPr>
          <a:xfrm>
            <a:off x="6396818" y="1349728"/>
            <a:ext cx="145215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TComboBox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284</Words>
  <Application>Microsoft Office PowerPoint</Application>
  <PresentationFormat>사용자 지정</PresentationFormat>
  <Paragraphs>116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1046</cp:revision>
  <dcterms:created xsi:type="dcterms:W3CDTF">2019-01-27T22:56:58Z</dcterms:created>
  <dcterms:modified xsi:type="dcterms:W3CDTF">2019-02-07T23:11:27Z</dcterms:modified>
</cp:coreProperties>
</file>