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4" r:id="rId3"/>
    <p:sldId id="276" r:id="rId4"/>
    <p:sldId id="277" r:id="rId5"/>
    <p:sldId id="258" r:id="rId6"/>
  </p:sldIdLst>
  <p:sldSz cx="14401800" cy="108013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8" autoAdjust="0"/>
    <p:restoredTop sz="99691" autoAdjust="0"/>
  </p:normalViewPr>
  <p:slideViewPr>
    <p:cSldViewPr snapToObjects="1">
      <p:cViewPr>
        <p:scale>
          <a:sx n="75" d="100"/>
          <a:sy n="75" d="100"/>
        </p:scale>
        <p:origin x="-576" y="102"/>
      </p:cViewPr>
      <p:guideLst>
        <p:guide orient="horz" pos="3404"/>
        <p:guide pos="4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67A7C-AD5F-408B-A63E-11878FD7E7F7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BDD45-33EC-43B3-AE61-CEFB0DE2D4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0140" y="3355427"/>
            <a:ext cx="12241529" cy="231529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60272" y="6120768"/>
            <a:ext cx="1008126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441312" y="432564"/>
            <a:ext cx="3240405" cy="921615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20098" y="432564"/>
            <a:ext cx="9481185" cy="921615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7649" y="6940875"/>
            <a:ext cx="12241529" cy="214526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37649" y="4578074"/>
            <a:ext cx="12241529" cy="23627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20096" y="2520323"/>
            <a:ext cx="6360795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20921" y="2520323"/>
            <a:ext cx="6360795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89" y="2417809"/>
            <a:ext cx="6363296" cy="10076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0089" y="3425435"/>
            <a:ext cx="6363296" cy="62232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315918" y="2417809"/>
            <a:ext cx="6365796" cy="10076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315918" y="3425435"/>
            <a:ext cx="6365796" cy="62232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9" y="430060"/>
            <a:ext cx="4738093" cy="18302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0707" y="430061"/>
            <a:ext cx="8051007" cy="92186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20099" y="2260289"/>
            <a:ext cx="4738093" cy="7388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2856" y="7560947"/>
            <a:ext cx="8641080" cy="8926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822856" y="965127"/>
            <a:ext cx="8641080" cy="64808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22856" y="8453559"/>
            <a:ext cx="8641080" cy="12676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20090" y="432556"/>
            <a:ext cx="12961620" cy="1800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2520323"/>
            <a:ext cx="12961620" cy="71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0091" y="10011259"/>
            <a:ext cx="336042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920620" y="10011259"/>
            <a:ext cx="4560569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21291" y="10011259"/>
            <a:ext cx="336042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 rot="10800000" flipV="1">
            <a:off x="3227368" y="2016299"/>
            <a:ext cx="1518718" cy="180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TCustomDraw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 rot="10800000" flipV="1">
            <a:off x="3227366" y="2197224"/>
            <a:ext cx="1518718" cy="1950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fCanvas = TCanvas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  fX = Int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  fY = Int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  fSize = Int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fColor = Int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 = TTimer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fUp = Boolean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fLeft = Boolean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fIndex = Int</a:t>
            </a:r>
          </a:p>
        </p:txBody>
      </p:sp>
      <p:sp>
        <p:nvSpPr>
          <p:cNvPr id="140" name="직사각형 139"/>
          <p:cNvSpPr/>
          <p:nvPr/>
        </p:nvSpPr>
        <p:spPr>
          <a:xfrm rot="10800000" flipV="1">
            <a:off x="3227368" y="4153993"/>
            <a:ext cx="1518718" cy="821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DrawTimer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Create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Destroy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 rot="10800000" flipV="1">
            <a:off x="3227368" y="5420459"/>
            <a:ext cx="1518718" cy="180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TCircle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 rot="10800000" flipV="1">
            <a:off x="3227365" y="5601382"/>
            <a:ext cx="1518718" cy="301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 rot="10800000" flipV="1">
            <a:off x="3227367" y="5902924"/>
            <a:ext cx="1518718" cy="361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 rot="10800000" flipV="1">
            <a:off x="5374519" y="5420459"/>
            <a:ext cx="1518718" cy="180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TCircle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 rot="10800000" flipV="1">
            <a:off x="5374515" y="5601382"/>
            <a:ext cx="1518718" cy="301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 rot="10800000" flipV="1">
            <a:off x="5374518" y="5902924"/>
            <a:ext cx="1518718" cy="361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 rot="10800000" flipV="1">
            <a:off x="1080224" y="5420459"/>
            <a:ext cx="1518718" cy="180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TCircle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 rot="10800000" flipV="1">
            <a:off x="1080220" y="5601382"/>
            <a:ext cx="1518718" cy="301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 rot="10800000" flipV="1">
            <a:off x="1080223" y="5902924"/>
            <a:ext cx="1518718" cy="361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51" name="꺾인 연결선 150"/>
          <p:cNvCxnSpPr>
            <a:stCxn id="144" idx="0"/>
            <a:endCxn id="140" idx="2"/>
          </p:cNvCxnSpPr>
          <p:nvPr/>
        </p:nvCxnSpPr>
        <p:spPr>
          <a:xfrm rot="16200000" flipV="1">
            <a:off x="4837946" y="4124526"/>
            <a:ext cx="444716" cy="21471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41" idx="0"/>
            <a:endCxn id="140" idx="2"/>
          </p:cNvCxnSpPr>
          <p:nvPr/>
        </p:nvCxnSpPr>
        <p:spPr>
          <a:xfrm flipV="1">
            <a:off x="3986727" y="4975743"/>
            <a:ext cx="0" cy="444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 161"/>
          <p:cNvCxnSpPr>
            <a:stCxn id="147" idx="0"/>
            <a:endCxn id="140" idx="2"/>
          </p:cNvCxnSpPr>
          <p:nvPr/>
        </p:nvCxnSpPr>
        <p:spPr>
          <a:xfrm rot="5400000" flipH="1" flipV="1">
            <a:off x="2690798" y="4124530"/>
            <a:ext cx="444716" cy="21471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84"/>
          <p:cNvGrpSpPr/>
          <p:nvPr/>
        </p:nvGrpSpPr>
        <p:grpSpPr>
          <a:xfrm>
            <a:off x="7920979" y="216099"/>
            <a:ext cx="5688737" cy="3272337"/>
            <a:chOff x="4926743" y="1622610"/>
            <a:chExt cx="3363886" cy="562644"/>
          </a:xfrm>
        </p:grpSpPr>
        <p:sp>
          <p:nvSpPr>
            <p:cNvPr id="24" name="직사각형 23"/>
            <p:cNvSpPr/>
            <p:nvPr/>
          </p:nvSpPr>
          <p:spPr>
            <a:xfrm rot="10800000" flipV="1">
              <a:off x="4926743" y="1678678"/>
              <a:ext cx="3363885" cy="506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rot="10800000" flipV="1">
              <a:off x="4926751" y="1622610"/>
              <a:ext cx="3363878" cy="501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TCircle.Draw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순서도: 수행의 시작/종료 18"/>
          <p:cNvSpPr/>
          <p:nvPr/>
        </p:nvSpPr>
        <p:spPr>
          <a:xfrm>
            <a:off x="8222840" y="744095"/>
            <a:ext cx="1900293" cy="28467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순서도: 수행의 시작/종료 19"/>
          <p:cNvSpPr/>
          <p:nvPr/>
        </p:nvSpPr>
        <p:spPr>
          <a:xfrm>
            <a:off x="8127534" y="3096419"/>
            <a:ext cx="2096233" cy="33397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19" idx="2"/>
            <a:endCxn id="26" idx="0"/>
          </p:cNvCxnSpPr>
          <p:nvPr/>
        </p:nvCxnSpPr>
        <p:spPr>
          <a:xfrm>
            <a:off x="9172987" y="1028772"/>
            <a:ext cx="2664" cy="227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6" idx="2"/>
            <a:endCxn id="20" idx="0"/>
          </p:cNvCxnSpPr>
          <p:nvPr/>
        </p:nvCxnSpPr>
        <p:spPr>
          <a:xfrm>
            <a:off x="9175651" y="1694945"/>
            <a:ext cx="0" cy="1401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판단 25"/>
          <p:cNvSpPr/>
          <p:nvPr/>
        </p:nvSpPr>
        <p:spPr>
          <a:xfrm>
            <a:off x="8027171" y="1256188"/>
            <a:ext cx="2296960" cy="43875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fCanvas&lt;&gt; nil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 rot="10800000" flipV="1">
            <a:off x="9289130" y="1904261"/>
            <a:ext cx="4248474" cy="625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fCanvas.Ellipse(fX </a:t>
            </a:r>
            <a:r>
              <a:rPr lang="en-US" altLang="ko-KR" sz="1200" smtClean="0">
                <a:solidFill>
                  <a:schemeClr val="tx1"/>
                </a:solidFill>
              </a:rPr>
              <a:t>- fSize, fY - fSize, fX + fSize, fY + fSize);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43" name="Shape 42"/>
          <p:cNvCxnSpPr>
            <a:stCxn id="26" idx="3"/>
            <a:endCxn id="41" idx="0"/>
          </p:cNvCxnSpPr>
          <p:nvPr/>
        </p:nvCxnSpPr>
        <p:spPr>
          <a:xfrm>
            <a:off x="10324131" y="1475567"/>
            <a:ext cx="1089236" cy="4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41" idx="2"/>
          </p:cNvCxnSpPr>
          <p:nvPr/>
        </p:nvCxnSpPr>
        <p:spPr>
          <a:xfrm rot="5400000">
            <a:off x="10101942" y="1600947"/>
            <a:ext cx="382470" cy="22403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98"/>
          <p:cNvSpPr txBox="1"/>
          <p:nvPr/>
        </p:nvSpPr>
        <p:spPr>
          <a:xfrm>
            <a:off x="10047427" y="1272955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47" name="TextBox 113"/>
          <p:cNvSpPr txBox="1"/>
          <p:nvPr/>
        </p:nvSpPr>
        <p:spPr>
          <a:xfrm>
            <a:off x="8798335" y="1694945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grpSp>
        <p:nvGrpSpPr>
          <p:cNvPr id="30" name="그룹 184"/>
          <p:cNvGrpSpPr/>
          <p:nvPr/>
        </p:nvGrpSpPr>
        <p:grpSpPr>
          <a:xfrm>
            <a:off x="7920979" y="3672483"/>
            <a:ext cx="5688737" cy="3344339"/>
            <a:chOff x="4926743" y="1619169"/>
            <a:chExt cx="3363886" cy="575024"/>
          </a:xfrm>
        </p:grpSpPr>
        <p:sp>
          <p:nvSpPr>
            <p:cNvPr id="31" name="직사각형 30"/>
            <p:cNvSpPr/>
            <p:nvPr/>
          </p:nvSpPr>
          <p:spPr>
            <a:xfrm rot="10800000" flipV="1">
              <a:off x="4926743" y="1678678"/>
              <a:ext cx="3363885" cy="5155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 rot="10800000" flipV="1">
              <a:off x="4926751" y="1619169"/>
              <a:ext cx="3363878" cy="536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TTriangle.Draw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순서도: 수행의 시작/종료 32"/>
          <p:cNvSpPr/>
          <p:nvPr/>
        </p:nvSpPr>
        <p:spPr>
          <a:xfrm>
            <a:off x="8222840" y="4272480"/>
            <a:ext cx="1900293" cy="28467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순서도: 수행의 시작/종료 33"/>
          <p:cNvSpPr/>
          <p:nvPr/>
        </p:nvSpPr>
        <p:spPr>
          <a:xfrm>
            <a:off x="8127534" y="6624811"/>
            <a:ext cx="2096233" cy="33397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/>
          <p:cNvCxnSpPr>
            <a:stCxn id="33" idx="2"/>
            <a:endCxn id="37" idx="0"/>
          </p:cNvCxnSpPr>
          <p:nvPr/>
        </p:nvCxnSpPr>
        <p:spPr>
          <a:xfrm>
            <a:off x="9172987" y="4557157"/>
            <a:ext cx="2664" cy="227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7" idx="2"/>
            <a:endCxn id="34" idx="0"/>
          </p:cNvCxnSpPr>
          <p:nvPr/>
        </p:nvCxnSpPr>
        <p:spPr>
          <a:xfrm>
            <a:off x="9175651" y="5223330"/>
            <a:ext cx="0" cy="1401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판단 36"/>
          <p:cNvSpPr/>
          <p:nvPr/>
        </p:nvSpPr>
        <p:spPr>
          <a:xfrm>
            <a:off x="8027171" y="4784573"/>
            <a:ext cx="2296960" cy="43875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fCanvas&lt;&gt; nil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 rot="10800000" flipV="1">
            <a:off x="9289130" y="5242467"/>
            <a:ext cx="4248474" cy="100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fCanvas.MoveTo(fX </a:t>
            </a:r>
            <a:r>
              <a:rPr lang="en-US" altLang="ko-KR" sz="1200" smtClean="0">
                <a:solidFill>
                  <a:schemeClr val="tx1"/>
                </a:solidFill>
              </a:rPr>
              <a:t>+ fSize, fY + fSize)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  fCanvas.LineTo(fX, fY - fSize)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  fCanvas.LineTo(fX - fSize, fY + fSize)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  fCanvas.LineTo(fX + fSize, fY + fSize)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39" name="Shape 38"/>
          <p:cNvCxnSpPr>
            <a:stCxn id="37" idx="3"/>
            <a:endCxn id="38" idx="0"/>
          </p:cNvCxnSpPr>
          <p:nvPr/>
        </p:nvCxnSpPr>
        <p:spPr>
          <a:xfrm>
            <a:off x="10324131" y="5003952"/>
            <a:ext cx="1089236" cy="2385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stCxn id="38" idx="2"/>
          </p:cNvCxnSpPr>
          <p:nvPr/>
        </p:nvCxnSpPr>
        <p:spPr>
          <a:xfrm rot="5400000">
            <a:off x="10197032" y="5224422"/>
            <a:ext cx="192290" cy="22403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98"/>
          <p:cNvSpPr txBox="1"/>
          <p:nvPr/>
        </p:nvSpPr>
        <p:spPr>
          <a:xfrm>
            <a:off x="10047427" y="4801340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44" name="TextBox 113"/>
          <p:cNvSpPr txBox="1"/>
          <p:nvPr/>
        </p:nvSpPr>
        <p:spPr>
          <a:xfrm>
            <a:off x="8798335" y="5223330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grpSp>
        <p:nvGrpSpPr>
          <p:cNvPr id="48" name="그룹 184"/>
          <p:cNvGrpSpPr/>
          <p:nvPr/>
        </p:nvGrpSpPr>
        <p:grpSpPr>
          <a:xfrm>
            <a:off x="7920980" y="7168897"/>
            <a:ext cx="5688737" cy="3344344"/>
            <a:chOff x="4926743" y="1610229"/>
            <a:chExt cx="3363886" cy="575025"/>
          </a:xfrm>
        </p:grpSpPr>
        <p:sp>
          <p:nvSpPr>
            <p:cNvPr id="49" name="직사각형 48"/>
            <p:cNvSpPr/>
            <p:nvPr/>
          </p:nvSpPr>
          <p:spPr>
            <a:xfrm rot="10800000" flipV="1">
              <a:off x="4926743" y="1678678"/>
              <a:ext cx="3363885" cy="5065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 rot="10800000" flipV="1">
              <a:off x="4926751" y="1610229"/>
              <a:ext cx="3363878" cy="625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TRactangle.Draw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순서도: 수행의 시작/종료 50"/>
          <p:cNvSpPr/>
          <p:nvPr/>
        </p:nvSpPr>
        <p:spPr>
          <a:xfrm>
            <a:off x="8222841" y="7768902"/>
            <a:ext cx="1900293" cy="28467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순서도: 수행의 시작/종료 51"/>
          <p:cNvSpPr/>
          <p:nvPr/>
        </p:nvSpPr>
        <p:spPr>
          <a:xfrm>
            <a:off x="8127535" y="10081195"/>
            <a:ext cx="2096233" cy="33397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>
            <a:stCxn id="51" idx="2"/>
            <a:endCxn id="55" idx="0"/>
          </p:cNvCxnSpPr>
          <p:nvPr/>
        </p:nvCxnSpPr>
        <p:spPr>
          <a:xfrm>
            <a:off x="9172988" y="8053579"/>
            <a:ext cx="2664" cy="227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55" idx="2"/>
            <a:endCxn id="52" idx="0"/>
          </p:cNvCxnSpPr>
          <p:nvPr/>
        </p:nvCxnSpPr>
        <p:spPr>
          <a:xfrm>
            <a:off x="9175652" y="8719752"/>
            <a:ext cx="0" cy="1361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판단 54"/>
          <p:cNvSpPr/>
          <p:nvPr/>
        </p:nvSpPr>
        <p:spPr>
          <a:xfrm>
            <a:off x="8027172" y="8280995"/>
            <a:ext cx="2296960" cy="43875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fCanvas&lt;&gt; nil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 rot="10800000" flipV="1">
            <a:off x="9289131" y="8929068"/>
            <a:ext cx="4248474" cy="625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fCanvas.Rectangle(fX </a:t>
            </a:r>
            <a:r>
              <a:rPr lang="en-US" altLang="ko-KR" sz="1200" smtClean="0">
                <a:solidFill>
                  <a:schemeClr val="tx1"/>
                </a:solidFill>
              </a:rPr>
              <a:t>- fSize, fY - fSize,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                            fX + fSize, fY + fSize);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57" name="Shape 56"/>
          <p:cNvCxnSpPr>
            <a:stCxn id="55" idx="3"/>
            <a:endCxn id="56" idx="0"/>
          </p:cNvCxnSpPr>
          <p:nvPr/>
        </p:nvCxnSpPr>
        <p:spPr>
          <a:xfrm>
            <a:off x="10324132" y="8500374"/>
            <a:ext cx="1089236" cy="4286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hape 57"/>
          <p:cNvCxnSpPr>
            <a:stCxn id="56" idx="2"/>
          </p:cNvCxnSpPr>
          <p:nvPr/>
        </p:nvCxnSpPr>
        <p:spPr>
          <a:xfrm rot="5400000">
            <a:off x="10101943" y="8625754"/>
            <a:ext cx="382470" cy="22403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98"/>
          <p:cNvSpPr txBox="1"/>
          <p:nvPr/>
        </p:nvSpPr>
        <p:spPr>
          <a:xfrm>
            <a:off x="10047428" y="8297762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60" name="TextBox 113"/>
          <p:cNvSpPr txBox="1"/>
          <p:nvPr/>
        </p:nvSpPr>
        <p:spPr>
          <a:xfrm>
            <a:off x="8798336" y="8719752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/>
          <p:cNvSpPr/>
          <p:nvPr/>
        </p:nvSpPr>
        <p:spPr>
          <a:xfrm>
            <a:off x="12182746" y="72083"/>
            <a:ext cx="2219054" cy="1131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smtClean="0"/>
              <a:t>fTimer = TTimer(interval = 41)</a:t>
            </a:r>
          </a:p>
          <a:p>
            <a:r>
              <a:rPr lang="en-US" altLang="ko-KR" sz="1050" smtClean="0"/>
              <a:t>fObjList = TList</a:t>
            </a:r>
          </a:p>
          <a:p>
            <a:r>
              <a:rPr lang="en-US" altLang="ko-KR" sz="1050" smtClean="0"/>
              <a:t>fColor </a:t>
            </a:r>
            <a:r>
              <a:rPr lang="en-US" altLang="ko-KR" sz="1050" smtClean="0"/>
              <a:t>= Int</a:t>
            </a:r>
          </a:p>
          <a:p>
            <a:r>
              <a:rPr lang="en-US" altLang="ko-KR" sz="1050" smtClean="0"/>
              <a:t>fInterval </a:t>
            </a:r>
            <a:r>
              <a:rPr lang="en-US" altLang="ko-KR" sz="1050" smtClean="0"/>
              <a:t>= Int</a:t>
            </a:r>
          </a:p>
          <a:p>
            <a:r>
              <a:rPr lang="en-US" altLang="ko-KR" sz="1050" smtClean="0"/>
              <a:t>fSize </a:t>
            </a:r>
            <a:r>
              <a:rPr lang="en-US" altLang="ko-KR" sz="1050" smtClean="0"/>
              <a:t>= Int</a:t>
            </a:r>
          </a:p>
          <a:p>
            <a:r>
              <a:rPr lang="en-US" altLang="ko-KR" sz="1050" smtClean="0"/>
              <a:t>Shape = String</a:t>
            </a:r>
          </a:p>
          <a:p>
            <a:r>
              <a:rPr lang="en-US" altLang="ko-KR" sz="1050" smtClean="0"/>
              <a:t>const SPEED = 5</a:t>
            </a:r>
          </a:p>
        </p:txBody>
      </p:sp>
      <p:sp>
        <p:nvSpPr>
          <p:cNvPr id="147" name="직사각형 146"/>
          <p:cNvSpPr/>
          <p:nvPr/>
        </p:nvSpPr>
        <p:spPr>
          <a:xfrm rot="10800000" flipV="1">
            <a:off x="131033" y="601260"/>
            <a:ext cx="4718412" cy="7679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 rot="10800000" flipV="1">
            <a:off x="131042" y="185592"/>
            <a:ext cx="4718403" cy="392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TCustomDraw.Create(aCanvas : TCanvas; aX, aY)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순서도: 수행의 시작/종료 82"/>
          <p:cNvSpPr/>
          <p:nvPr/>
        </p:nvSpPr>
        <p:spPr>
          <a:xfrm>
            <a:off x="1008748" y="690165"/>
            <a:ext cx="1900293" cy="28345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순서도: 수행의 시작/종료 84"/>
          <p:cNvSpPr/>
          <p:nvPr/>
        </p:nvSpPr>
        <p:spPr>
          <a:xfrm>
            <a:off x="918098" y="7495204"/>
            <a:ext cx="2096233" cy="33253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 rot="10800000" flipV="1">
            <a:off x="492432" y="1309946"/>
            <a:ext cx="2945557" cy="1683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fCanvas = aCanvas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fX = aX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fY = aY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fSize = </a:t>
            </a:r>
            <a:r>
              <a:rPr lang="en-US" altLang="ko-KR" sz="1200" smtClean="0">
                <a:solidFill>
                  <a:schemeClr val="tx1"/>
                </a:solidFill>
              </a:rPr>
              <a:t>MainForm.</a:t>
            </a:r>
            <a:r>
              <a:rPr lang="en-US" altLang="ko-KR" sz="1200" smtClean="0">
                <a:solidFill>
                  <a:schemeClr val="tx1"/>
                </a:solidFill>
              </a:rPr>
              <a:t>fSize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fColor </a:t>
            </a:r>
            <a:r>
              <a:rPr lang="en-US" altLang="ko-KR" sz="1200" smtClean="0">
                <a:solidFill>
                  <a:schemeClr val="tx1"/>
                </a:solidFill>
              </a:rPr>
              <a:t>= MainForm.fColor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 = TTimer.Create(null)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fUp = True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fLeft = True</a:t>
            </a:r>
          </a:p>
        </p:txBody>
      </p:sp>
      <p:sp>
        <p:nvSpPr>
          <p:cNvPr id="150" name="직사각형 149"/>
          <p:cNvSpPr/>
          <p:nvPr/>
        </p:nvSpPr>
        <p:spPr>
          <a:xfrm rot="10800000" flipV="1">
            <a:off x="250688" y="3405113"/>
            <a:ext cx="3421820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fTimer.Interval = </a:t>
            </a:r>
            <a:r>
              <a:rPr lang="en-US" altLang="ko-KR" sz="1200" smtClean="0">
                <a:solidFill>
                  <a:schemeClr val="tx1"/>
                </a:solidFill>
              </a:rPr>
              <a:t>MainForm.fInterval </a:t>
            </a:r>
            <a:r>
              <a:rPr lang="en-US" altLang="ko-KR" sz="1200" smtClean="0">
                <a:solidFill>
                  <a:schemeClr val="tx1"/>
                </a:solidFill>
              </a:rPr>
              <a:t>* 1000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fTimer.Ontimer = DrawTimer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 rot="10800000" flipV="1">
            <a:off x="2188145" y="4513439"/>
            <a:ext cx="2351834" cy="1205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fCanvas.Pen.Color </a:t>
            </a:r>
            <a:r>
              <a:rPr lang="en-US" altLang="ko-KR" sz="1200" smtClean="0">
                <a:solidFill>
                  <a:schemeClr val="tx1"/>
                </a:solidFill>
              </a:rPr>
              <a:t>= </a:t>
            </a:r>
            <a:r>
              <a:rPr lang="en-US" altLang="ko-KR" sz="1200" smtClean="0">
                <a:solidFill>
                  <a:schemeClr val="tx1"/>
                </a:solidFill>
              </a:rPr>
              <a:t>fColor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fCanvas.Pen.Mode </a:t>
            </a:r>
            <a:r>
              <a:rPr lang="en-US" altLang="ko-KR" sz="1200" smtClean="0">
                <a:solidFill>
                  <a:schemeClr val="tx1"/>
                </a:solidFill>
              </a:rPr>
              <a:t>= pmNotXor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fCanvas.Brush.Style = bsClear</a:t>
            </a:r>
          </a:p>
        </p:txBody>
      </p:sp>
      <p:sp>
        <p:nvSpPr>
          <p:cNvPr id="152" name="순서도: 판단 151"/>
          <p:cNvSpPr/>
          <p:nvPr/>
        </p:nvSpPr>
        <p:spPr>
          <a:xfrm>
            <a:off x="839073" y="3975172"/>
            <a:ext cx="2243863" cy="49404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 &lt;&gt; null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3" name="TextBox 98"/>
          <p:cNvSpPr txBox="1"/>
          <p:nvPr/>
        </p:nvSpPr>
        <p:spPr>
          <a:xfrm>
            <a:off x="2855032" y="3975172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54" name="TextBox 113"/>
          <p:cNvSpPr txBox="1"/>
          <p:nvPr/>
        </p:nvSpPr>
        <p:spPr>
          <a:xfrm>
            <a:off x="1605941" y="4472398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156" name="Shape 155"/>
          <p:cNvCxnSpPr>
            <a:stCxn id="152" idx="3"/>
            <a:endCxn id="151" idx="0"/>
          </p:cNvCxnSpPr>
          <p:nvPr/>
        </p:nvCxnSpPr>
        <p:spPr>
          <a:xfrm>
            <a:off x="3082936" y="4222193"/>
            <a:ext cx="281126" cy="2912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149" idx="2"/>
            <a:endCxn id="150" idx="0"/>
          </p:cNvCxnSpPr>
          <p:nvPr/>
        </p:nvCxnSpPr>
        <p:spPr>
          <a:xfrm flipH="1">
            <a:off x="1961598" y="2993476"/>
            <a:ext cx="3612" cy="411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150" idx="2"/>
            <a:endCxn id="152" idx="0"/>
          </p:cNvCxnSpPr>
          <p:nvPr/>
        </p:nvCxnSpPr>
        <p:spPr>
          <a:xfrm flipH="1">
            <a:off x="1961005" y="3800989"/>
            <a:ext cx="593" cy="174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 rot="10800000" flipV="1">
            <a:off x="1512405" y="6879432"/>
            <a:ext cx="898382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70" name="직선 화살표 연결선 169"/>
          <p:cNvCxnSpPr>
            <a:stCxn id="152" idx="2"/>
            <a:endCxn id="87" idx="0"/>
          </p:cNvCxnSpPr>
          <p:nvPr/>
        </p:nvCxnSpPr>
        <p:spPr>
          <a:xfrm>
            <a:off x="1961005" y="4469214"/>
            <a:ext cx="591" cy="1819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68" idx="2"/>
            <a:endCxn id="85" idx="0"/>
          </p:cNvCxnSpPr>
          <p:nvPr/>
        </p:nvCxnSpPr>
        <p:spPr>
          <a:xfrm>
            <a:off x="1961596" y="7275308"/>
            <a:ext cx="4619" cy="219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hape 173"/>
          <p:cNvCxnSpPr>
            <a:stCxn id="151" idx="2"/>
          </p:cNvCxnSpPr>
          <p:nvPr/>
        </p:nvCxnSpPr>
        <p:spPr>
          <a:xfrm rot="5400000">
            <a:off x="2495215" y="5182431"/>
            <a:ext cx="332536" cy="140515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stCxn id="83" idx="2"/>
            <a:endCxn id="149" idx="0"/>
          </p:cNvCxnSpPr>
          <p:nvPr/>
        </p:nvCxnSpPr>
        <p:spPr>
          <a:xfrm>
            <a:off x="1958895" y="973617"/>
            <a:ext cx="6315" cy="336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184"/>
          <p:cNvGrpSpPr/>
          <p:nvPr/>
        </p:nvGrpSpPr>
        <p:grpSpPr>
          <a:xfrm>
            <a:off x="9314532" y="1225395"/>
            <a:ext cx="5025232" cy="6407528"/>
            <a:chOff x="4926744" y="1573086"/>
            <a:chExt cx="2570647" cy="1627701"/>
          </a:xfrm>
        </p:grpSpPr>
        <p:sp>
          <p:nvSpPr>
            <p:cNvPr id="186" name="직사각형 185"/>
            <p:cNvSpPr/>
            <p:nvPr/>
          </p:nvSpPr>
          <p:spPr>
            <a:xfrm rot="10800000" flipV="1">
              <a:off x="4926744" y="1678678"/>
              <a:ext cx="2570645" cy="15221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 rot="10800000" flipV="1">
              <a:off x="4926751" y="1573086"/>
              <a:ext cx="2570640" cy="996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TCustomDraw.Destroy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8" name="순서도: 수행의 시작/종료 187"/>
          <p:cNvSpPr/>
          <p:nvPr/>
        </p:nvSpPr>
        <p:spPr>
          <a:xfrm>
            <a:off x="10368341" y="1935788"/>
            <a:ext cx="1900293" cy="28345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9" name="순서도: 수행의 시작/종료 188"/>
          <p:cNvSpPr/>
          <p:nvPr/>
        </p:nvSpPr>
        <p:spPr>
          <a:xfrm>
            <a:off x="10256416" y="6581492"/>
            <a:ext cx="2096233" cy="33253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 rot="10800000" flipV="1">
            <a:off x="10673071" y="2534404"/>
            <a:ext cx="1312329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 rot="10800000" flipV="1">
            <a:off x="11555782" y="3642731"/>
            <a:ext cx="2351834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fTimer.Free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 = null;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93" name="순서도: 판단 192"/>
          <p:cNvSpPr/>
          <p:nvPr/>
        </p:nvSpPr>
        <p:spPr>
          <a:xfrm>
            <a:off x="10206710" y="3104464"/>
            <a:ext cx="2243863" cy="49404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 &lt;&gt; null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4" name="TextBox 98"/>
          <p:cNvSpPr txBox="1"/>
          <p:nvPr/>
        </p:nvSpPr>
        <p:spPr>
          <a:xfrm>
            <a:off x="12222669" y="3104463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95" name="TextBox 113"/>
          <p:cNvSpPr txBox="1"/>
          <p:nvPr/>
        </p:nvSpPr>
        <p:spPr>
          <a:xfrm>
            <a:off x="10973577" y="3601690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196" name="Shape 195"/>
          <p:cNvCxnSpPr>
            <a:stCxn id="193" idx="3"/>
            <a:endCxn id="192" idx="0"/>
          </p:cNvCxnSpPr>
          <p:nvPr/>
        </p:nvCxnSpPr>
        <p:spPr>
          <a:xfrm>
            <a:off x="12450573" y="3351486"/>
            <a:ext cx="281125" cy="2912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88" idx="2"/>
            <a:endCxn id="191" idx="0"/>
          </p:cNvCxnSpPr>
          <p:nvPr/>
        </p:nvCxnSpPr>
        <p:spPr>
          <a:xfrm>
            <a:off x="11318488" y="2219240"/>
            <a:ext cx="10747" cy="315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191" idx="2"/>
            <a:endCxn id="193" idx="0"/>
          </p:cNvCxnSpPr>
          <p:nvPr/>
        </p:nvCxnSpPr>
        <p:spPr>
          <a:xfrm flipH="1">
            <a:off x="11328642" y="2930279"/>
            <a:ext cx="593" cy="174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193" idx="2"/>
            <a:endCxn id="102" idx="0"/>
          </p:cNvCxnSpPr>
          <p:nvPr/>
        </p:nvCxnSpPr>
        <p:spPr>
          <a:xfrm flipH="1">
            <a:off x="11314794" y="3598506"/>
            <a:ext cx="13848" cy="1011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hape 201"/>
          <p:cNvCxnSpPr>
            <a:stCxn id="192" idx="2"/>
          </p:cNvCxnSpPr>
          <p:nvPr/>
        </p:nvCxnSpPr>
        <p:spPr>
          <a:xfrm rot="5400000">
            <a:off x="11953663" y="3418795"/>
            <a:ext cx="158227" cy="13978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 rot="10800000" flipV="1">
            <a:off x="559130" y="6288377"/>
            <a:ext cx="2804932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fIndex = fObjList.add(Self)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87" idx="2"/>
            <a:endCxn id="168" idx="0"/>
          </p:cNvCxnSpPr>
          <p:nvPr/>
        </p:nvCxnSpPr>
        <p:spPr>
          <a:xfrm>
            <a:off x="1961596" y="6684253"/>
            <a:ext cx="0" cy="195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5010623" y="1193566"/>
            <a:ext cx="4177354" cy="4708021"/>
            <a:chOff x="4926746" y="1573086"/>
            <a:chExt cx="2570645" cy="1346676"/>
          </a:xfrm>
        </p:grpSpPr>
        <p:sp>
          <p:nvSpPr>
            <p:cNvPr id="88" name="직사각형 87"/>
            <p:cNvSpPr/>
            <p:nvPr/>
          </p:nvSpPr>
          <p:spPr>
            <a:xfrm rot="10800000" flipV="1">
              <a:off x="4926746" y="1678678"/>
              <a:ext cx="2570645" cy="1241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 rot="10800000" flipV="1">
              <a:off x="4926751" y="1573086"/>
              <a:ext cx="2570640" cy="996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TCustomDraw.Draw</a:t>
              </a:r>
            </a:p>
          </p:txBody>
        </p:sp>
      </p:grpSp>
      <p:sp>
        <p:nvSpPr>
          <p:cNvPr id="58" name="순서도: 판단 57"/>
          <p:cNvSpPr/>
          <p:nvPr/>
        </p:nvSpPr>
        <p:spPr>
          <a:xfrm>
            <a:off x="5141166" y="2084273"/>
            <a:ext cx="2296960" cy="43875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instance of TCircle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순서도: 수행의 시작/종료 58"/>
          <p:cNvSpPr/>
          <p:nvPr/>
        </p:nvSpPr>
        <p:spPr>
          <a:xfrm>
            <a:off x="5319322" y="1685880"/>
            <a:ext cx="1945260" cy="2517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순서도: 수행의 시작/종료 59"/>
          <p:cNvSpPr/>
          <p:nvPr/>
        </p:nvSpPr>
        <p:spPr>
          <a:xfrm>
            <a:off x="5222060" y="5494339"/>
            <a:ext cx="2145836" cy="29532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 rot="10800000" flipV="1">
            <a:off x="7556199" y="2481321"/>
            <a:ext cx="1343383" cy="351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TCircle.Draw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순서도: 판단 61"/>
          <p:cNvSpPr/>
          <p:nvPr/>
        </p:nvSpPr>
        <p:spPr>
          <a:xfrm>
            <a:off x="5141166" y="3195284"/>
            <a:ext cx="2296960" cy="43875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instance of TTriangle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 rot="10800000" flipV="1">
            <a:off x="7556199" y="3626515"/>
            <a:ext cx="1343383" cy="351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TTriangle.Draw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순서도: 판단 63"/>
          <p:cNvSpPr/>
          <p:nvPr/>
        </p:nvSpPr>
        <p:spPr>
          <a:xfrm>
            <a:off x="5141166" y="4268521"/>
            <a:ext cx="2296960" cy="43875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instance of Ractangle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 rot="10800000" flipV="1">
            <a:off x="7556199" y="4708088"/>
            <a:ext cx="1343383" cy="351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Ractangle.Draw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66" name="Shape 237"/>
          <p:cNvCxnSpPr>
            <a:stCxn id="58" idx="3"/>
            <a:endCxn id="61" idx="0"/>
          </p:cNvCxnSpPr>
          <p:nvPr/>
        </p:nvCxnSpPr>
        <p:spPr>
          <a:xfrm>
            <a:off x="7438126" y="2303651"/>
            <a:ext cx="789764" cy="1776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58" idx="2"/>
            <a:endCxn id="62" idx="0"/>
          </p:cNvCxnSpPr>
          <p:nvPr/>
        </p:nvCxnSpPr>
        <p:spPr>
          <a:xfrm>
            <a:off x="6289646" y="2523029"/>
            <a:ext cx="0" cy="672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2" idx="2"/>
            <a:endCxn id="64" idx="0"/>
          </p:cNvCxnSpPr>
          <p:nvPr/>
        </p:nvCxnSpPr>
        <p:spPr>
          <a:xfrm>
            <a:off x="6289646" y="3634041"/>
            <a:ext cx="0" cy="634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4" idx="2"/>
            <a:endCxn id="60" idx="0"/>
          </p:cNvCxnSpPr>
          <p:nvPr/>
        </p:nvCxnSpPr>
        <p:spPr>
          <a:xfrm>
            <a:off x="6289646" y="4707278"/>
            <a:ext cx="5333" cy="787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248"/>
          <p:cNvCxnSpPr>
            <a:stCxn id="62" idx="3"/>
            <a:endCxn id="63" idx="0"/>
          </p:cNvCxnSpPr>
          <p:nvPr/>
        </p:nvCxnSpPr>
        <p:spPr>
          <a:xfrm>
            <a:off x="7438126" y="3414663"/>
            <a:ext cx="789764" cy="2118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252"/>
          <p:cNvCxnSpPr>
            <a:stCxn id="64" idx="3"/>
            <a:endCxn id="65" idx="0"/>
          </p:cNvCxnSpPr>
          <p:nvPr/>
        </p:nvCxnSpPr>
        <p:spPr>
          <a:xfrm>
            <a:off x="7438126" y="4487900"/>
            <a:ext cx="789764" cy="2201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254"/>
          <p:cNvCxnSpPr>
            <a:stCxn id="61" idx="1"/>
          </p:cNvCxnSpPr>
          <p:nvPr/>
        </p:nvCxnSpPr>
        <p:spPr>
          <a:xfrm flipH="1">
            <a:off x="6294981" y="2657109"/>
            <a:ext cx="2604601" cy="2598707"/>
          </a:xfrm>
          <a:prstGeom prst="bentConnector4">
            <a:avLst>
              <a:gd name="adj1" fmla="val -7956"/>
              <a:gd name="adj2" fmla="val 1000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3" idx="1"/>
          </p:cNvCxnSpPr>
          <p:nvPr/>
        </p:nvCxnSpPr>
        <p:spPr>
          <a:xfrm flipV="1">
            <a:off x="8899582" y="3794940"/>
            <a:ext cx="185165" cy="7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/>
          <p:cNvGrpSpPr/>
          <p:nvPr/>
        </p:nvGrpSpPr>
        <p:grpSpPr>
          <a:xfrm>
            <a:off x="5098497" y="6078339"/>
            <a:ext cx="4017027" cy="2166138"/>
            <a:chOff x="9592585" y="5826825"/>
            <a:chExt cx="4017027" cy="2166138"/>
          </a:xfrm>
        </p:grpSpPr>
        <p:grpSp>
          <p:nvGrpSpPr>
            <p:cNvPr id="5" name="그룹 184"/>
            <p:cNvGrpSpPr/>
            <p:nvPr/>
          </p:nvGrpSpPr>
          <p:grpSpPr>
            <a:xfrm>
              <a:off x="9592585" y="5826825"/>
              <a:ext cx="4017027" cy="2166138"/>
              <a:chOff x="4926746" y="1573086"/>
              <a:chExt cx="2570645" cy="550263"/>
            </a:xfrm>
          </p:grpSpPr>
          <p:sp>
            <p:nvSpPr>
              <p:cNvPr id="286" name="직사각형 285"/>
              <p:cNvSpPr/>
              <p:nvPr/>
            </p:nvSpPr>
            <p:spPr>
              <a:xfrm rot="10800000" flipV="1">
                <a:off x="4926746" y="1678678"/>
                <a:ext cx="2570645" cy="4446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 flipV="1">
                <a:off x="4926751" y="1573086"/>
                <a:ext cx="2570640" cy="996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smtClean="0">
                    <a:solidFill>
                      <a:schemeClr val="tx1"/>
                    </a:solidFill>
                  </a:rPr>
                  <a:t>TCustomDraw.DrawTimer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8" name="순서도: 수행의 시작/종료 287"/>
            <p:cNvSpPr/>
            <p:nvPr/>
          </p:nvSpPr>
          <p:spPr>
            <a:xfrm>
              <a:off x="9894441" y="6379153"/>
              <a:ext cx="1900293" cy="283452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START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9" name="순서도: 수행의 시작/종료 288"/>
            <p:cNvSpPr/>
            <p:nvPr/>
          </p:nvSpPr>
          <p:spPr>
            <a:xfrm>
              <a:off x="9799135" y="7521998"/>
              <a:ext cx="2096233" cy="332535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END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/>
            <p:cNvSpPr/>
            <p:nvPr/>
          </p:nvSpPr>
          <p:spPr>
            <a:xfrm rot="10800000" flipV="1">
              <a:off x="10187925" y="6901569"/>
              <a:ext cx="1312329" cy="395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Free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91" name="직선 화살표 연결선 290"/>
            <p:cNvCxnSpPr>
              <a:stCxn id="288" idx="2"/>
              <a:endCxn id="290" idx="0"/>
            </p:cNvCxnSpPr>
            <p:nvPr/>
          </p:nvCxnSpPr>
          <p:spPr>
            <a:xfrm flipH="1">
              <a:off x="10844089" y="6662605"/>
              <a:ext cx="499" cy="2389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화살표 연결선 291"/>
            <p:cNvCxnSpPr>
              <a:stCxn id="290" idx="2"/>
              <a:endCxn id="289" idx="0"/>
            </p:cNvCxnSpPr>
            <p:nvPr/>
          </p:nvCxnSpPr>
          <p:spPr>
            <a:xfrm>
              <a:off x="10844089" y="7297445"/>
              <a:ext cx="3163" cy="2245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직선 화살표 연결선 74"/>
          <p:cNvCxnSpPr/>
          <p:nvPr/>
        </p:nvCxnSpPr>
        <p:spPr>
          <a:xfrm flipV="1">
            <a:off x="8899582" y="4888693"/>
            <a:ext cx="185165" cy="7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59" idx="2"/>
            <a:endCxn id="58" idx="0"/>
          </p:cNvCxnSpPr>
          <p:nvPr/>
        </p:nvCxnSpPr>
        <p:spPr>
          <a:xfrm flipH="1">
            <a:off x="6289646" y="1937612"/>
            <a:ext cx="2306" cy="146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98"/>
          <p:cNvSpPr txBox="1"/>
          <p:nvPr/>
        </p:nvSpPr>
        <p:spPr>
          <a:xfrm>
            <a:off x="7272947" y="2110678"/>
            <a:ext cx="283252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80" name="TextBox 113"/>
          <p:cNvSpPr txBox="1"/>
          <p:nvPr/>
        </p:nvSpPr>
        <p:spPr>
          <a:xfrm>
            <a:off x="5994298" y="2552262"/>
            <a:ext cx="214649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81" name="TextBox 98"/>
          <p:cNvSpPr txBox="1"/>
          <p:nvPr/>
        </p:nvSpPr>
        <p:spPr>
          <a:xfrm>
            <a:off x="7272947" y="3203285"/>
            <a:ext cx="283252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82" name="TextBox 113"/>
          <p:cNvSpPr txBox="1"/>
          <p:nvPr/>
        </p:nvSpPr>
        <p:spPr>
          <a:xfrm>
            <a:off x="5994298" y="3644869"/>
            <a:ext cx="214649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84" name="TextBox 98"/>
          <p:cNvSpPr txBox="1"/>
          <p:nvPr/>
        </p:nvSpPr>
        <p:spPr>
          <a:xfrm>
            <a:off x="7272947" y="4231047"/>
            <a:ext cx="283252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86" name="TextBox 113"/>
          <p:cNvSpPr txBox="1"/>
          <p:nvPr/>
        </p:nvSpPr>
        <p:spPr>
          <a:xfrm>
            <a:off x="5994298" y="4672631"/>
            <a:ext cx="214649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02" name="순서도: 판단 101"/>
          <p:cNvSpPr/>
          <p:nvPr/>
        </p:nvSpPr>
        <p:spPr>
          <a:xfrm>
            <a:off x="9370044" y="4609771"/>
            <a:ext cx="3889500" cy="49404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fObjList[fIndex] &lt;&gt; null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 rot="10800000" flipV="1">
            <a:off x="12241460" y="5446043"/>
            <a:ext cx="1996086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fObjList[fIndex] = nil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>
            <a:stCxn id="102" idx="3"/>
            <a:endCxn id="105" idx="0"/>
          </p:cNvCxnSpPr>
          <p:nvPr/>
        </p:nvCxnSpPr>
        <p:spPr>
          <a:xfrm flipH="1">
            <a:off x="13239503" y="4856792"/>
            <a:ext cx="20041" cy="589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02" idx="2"/>
            <a:endCxn id="189" idx="0"/>
          </p:cNvCxnSpPr>
          <p:nvPr/>
        </p:nvCxnSpPr>
        <p:spPr>
          <a:xfrm flipH="1">
            <a:off x="11304533" y="5103813"/>
            <a:ext cx="10261" cy="1477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98"/>
          <p:cNvSpPr txBox="1"/>
          <p:nvPr/>
        </p:nvSpPr>
        <p:spPr>
          <a:xfrm>
            <a:off x="12961540" y="4609771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0973577" y="5162695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117" name="Shape 116"/>
          <p:cNvCxnSpPr>
            <a:stCxn id="105" idx="2"/>
          </p:cNvCxnSpPr>
          <p:nvPr/>
        </p:nvCxnSpPr>
        <p:spPr>
          <a:xfrm rot="5400000">
            <a:off x="12023638" y="5152134"/>
            <a:ext cx="526080" cy="19056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07"/>
          <p:cNvGrpSpPr/>
          <p:nvPr/>
        </p:nvGrpSpPr>
        <p:grpSpPr>
          <a:xfrm>
            <a:off x="167785" y="144019"/>
            <a:ext cx="9121348" cy="8136975"/>
            <a:chOff x="4926746" y="1599099"/>
            <a:chExt cx="3052620" cy="1961041"/>
          </a:xfrm>
        </p:grpSpPr>
        <p:sp>
          <p:nvSpPr>
            <p:cNvPr id="209" name="직사각형 208"/>
            <p:cNvSpPr/>
            <p:nvPr/>
          </p:nvSpPr>
          <p:spPr>
            <a:xfrm rot="10800000" flipV="1">
              <a:off x="4926746" y="1678678"/>
              <a:ext cx="3052620" cy="18814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 rot="10800000" flipV="1">
              <a:off x="4926751" y="1599099"/>
              <a:ext cx="3052615" cy="795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MoveShape</a:t>
              </a:r>
            </a:p>
          </p:txBody>
        </p:sp>
      </p:grpSp>
      <p:sp>
        <p:nvSpPr>
          <p:cNvPr id="220" name="순서도: 수행의 시작/종료 219"/>
          <p:cNvSpPr/>
          <p:nvPr/>
        </p:nvSpPr>
        <p:spPr>
          <a:xfrm>
            <a:off x="3140367" y="578008"/>
            <a:ext cx="1900293" cy="29877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1" name="순서도: 수행의 시작/종료 220"/>
          <p:cNvSpPr/>
          <p:nvPr/>
        </p:nvSpPr>
        <p:spPr>
          <a:xfrm>
            <a:off x="3016435" y="7426431"/>
            <a:ext cx="2096233" cy="35050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44" name="직선 화살표 연결선 243"/>
          <p:cNvCxnSpPr>
            <a:endCxn id="221" idx="0"/>
          </p:cNvCxnSpPr>
          <p:nvPr/>
        </p:nvCxnSpPr>
        <p:spPr>
          <a:xfrm>
            <a:off x="4064552" y="7200875"/>
            <a:ext cx="0" cy="225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화살표 연결선 277"/>
          <p:cNvCxnSpPr>
            <a:stCxn id="220" idx="2"/>
          </p:cNvCxnSpPr>
          <p:nvPr/>
        </p:nvCxnSpPr>
        <p:spPr>
          <a:xfrm flipH="1">
            <a:off x="4089423" y="876778"/>
            <a:ext cx="1092" cy="174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 rot="10800000" flipV="1">
            <a:off x="951125" y="1409690"/>
            <a:ext cx="7761942" cy="5791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 rot="10800000" flipV="1">
            <a:off x="951343" y="1080196"/>
            <a:ext cx="7761723" cy="3294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=0 , 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 &lt;fObjList.Count -1 </a:t>
            </a:r>
            <a:r>
              <a:rPr lang="en-US" altLang="ko-KR" sz="1000" dirty="0" smtClean="0">
                <a:solidFill>
                  <a:schemeClr val="tx1"/>
                </a:solidFill>
              </a:rPr>
              <a:t>,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 rot="10800000" flipV="1">
            <a:off x="3024436" y="2851693"/>
            <a:ext cx="2489368" cy="18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aObj.Draw</a:t>
            </a:r>
          </a:p>
        </p:txBody>
      </p:sp>
      <p:sp>
        <p:nvSpPr>
          <p:cNvPr id="63" name="TextBox 75"/>
          <p:cNvSpPr txBox="1"/>
          <p:nvPr/>
        </p:nvSpPr>
        <p:spPr>
          <a:xfrm>
            <a:off x="167802" y="476375"/>
            <a:ext cx="1900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smtClean="0"/>
              <a:t>aObj : TCustomDraw</a:t>
            </a:r>
          </a:p>
          <a:p>
            <a:r>
              <a:rPr lang="en-US" altLang="ko-KR" sz="1200" smtClean="0"/>
              <a:t>i : Int</a:t>
            </a:r>
          </a:p>
        </p:txBody>
      </p:sp>
      <p:sp>
        <p:nvSpPr>
          <p:cNvPr id="82" name="직사각형 81"/>
          <p:cNvSpPr/>
          <p:nvPr/>
        </p:nvSpPr>
        <p:spPr>
          <a:xfrm rot="10800000" flipV="1">
            <a:off x="3167683" y="6552803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/>
          <p:cNvCxnSpPr>
            <a:stCxn id="62" idx="2"/>
          </p:cNvCxnSpPr>
          <p:nvPr/>
        </p:nvCxnSpPr>
        <p:spPr>
          <a:xfrm flipH="1">
            <a:off x="4261691" y="3033942"/>
            <a:ext cx="7429" cy="195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순서도: 판단 58"/>
          <p:cNvSpPr/>
          <p:nvPr/>
        </p:nvSpPr>
        <p:spPr>
          <a:xfrm>
            <a:off x="3454256" y="3249967"/>
            <a:ext cx="1614872" cy="52074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aObj.fUp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= True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 rot="10800000" flipV="1">
            <a:off x="5774485" y="3698703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aObj.fY = aObj.fY - SPEED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 rot="10800000" flipV="1">
            <a:off x="3182406" y="3914727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aObj.fY = aObj.fY + SPEED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순서도: 판단 64"/>
          <p:cNvSpPr/>
          <p:nvPr/>
        </p:nvSpPr>
        <p:spPr>
          <a:xfrm>
            <a:off x="3439742" y="4490791"/>
            <a:ext cx="1614872" cy="52074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aObj.fLeft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= True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 rot="10800000" flipV="1">
            <a:off x="5774485" y="4953395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aObj.fX = aObj.fX - SPEED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 rot="10800000" flipV="1">
            <a:off x="3167892" y="5228675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aObj.fX = aObj.fX + SPEED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90" name="Shape 89"/>
          <p:cNvCxnSpPr>
            <a:stCxn id="59" idx="3"/>
            <a:endCxn id="60" idx="0"/>
          </p:cNvCxnSpPr>
          <p:nvPr/>
        </p:nvCxnSpPr>
        <p:spPr>
          <a:xfrm>
            <a:off x="5069128" y="3510339"/>
            <a:ext cx="1785580" cy="1883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59" idx="2"/>
            <a:endCxn id="64" idx="0"/>
          </p:cNvCxnSpPr>
          <p:nvPr/>
        </p:nvCxnSpPr>
        <p:spPr>
          <a:xfrm>
            <a:off x="4261692" y="3770711"/>
            <a:ext cx="937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64" idx="2"/>
            <a:endCxn id="65" idx="0"/>
          </p:cNvCxnSpPr>
          <p:nvPr/>
        </p:nvCxnSpPr>
        <p:spPr>
          <a:xfrm flipH="1">
            <a:off x="4247178" y="4145525"/>
            <a:ext cx="15451" cy="345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hape 98"/>
          <p:cNvCxnSpPr>
            <a:stCxn id="60" idx="2"/>
          </p:cNvCxnSpPr>
          <p:nvPr/>
        </p:nvCxnSpPr>
        <p:spPr>
          <a:xfrm rot="5400000">
            <a:off x="5384666" y="2799445"/>
            <a:ext cx="339987" cy="26000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65" idx="3"/>
            <a:endCxn id="66" idx="0"/>
          </p:cNvCxnSpPr>
          <p:nvPr/>
        </p:nvCxnSpPr>
        <p:spPr>
          <a:xfrm>
            <a:off x="5054614" y="4751163"/>
            <a:ext cx="1800094" cy="2022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65" idx="2"/>
            <a:endCxn id="67" idx="0"/>
          </p:cNvCxnSpPr>
          <p:nvPr/>
        </p:nvCxnSpPr>
        <p:spPr>
          <a:xfrm>
            <a:off x="4247178" y="5011535"/>
            <a:ext cx="937" cy="217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106"/>
          <p:cNvCxnSpPr>
            <a:stCxn id="66" idx="2"/>
          </p:cNvCxnSpPr>
          <p:nvPr/>
        </p:nvCxnSpPr>
        <p:spPr>
          <a:xfrm rot="5400000">
            <a:off x="5360370" y="4086455"/>
            <a:ext cx="396600" cy="25920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endCxn id="164" idx="0"/>
          </p:cNvCxnSpPr>
          <p:nvPr/>
        </p:nvCxnSpPr>
        <p:spPr>
          <a:xfrm flipH="1">
            <a:off x="2736511" y="1427535"/>
            <a:ext cx="4" cy="226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67" idx="2"/>
          </p:cNvCxnSpPr>
          <p:nvPr/>
        </p:nvCxnSpPr>
        <p:spPr>
          <a:xfrm>
            <a:off x="4248115" y="5459473"/>
            <a:ext cx="0" cy="445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/>
          <p:cNvSpPr/>
          <p:nvPr/>
        </p:nvSpPr>
        <p:spPr>
          <a:xfrm rot="10800000" flipV="1">
            <a:off x="1491827" y="1653683"/>
            <a:ext cx="2489368" cy="18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 = fObjList[i]</a:t>
            </a:r>
          </a:p>
        </p:txBody>
      </p:sp>
      <p:cxnSp>
        <p:nvCxnSpPr>
          <p:cNvPr id="167" name="직선 화살표 연결선 166"/>
          <p:cNvCxnSpPr>
            <a:stCxn id="104" idx="2"/>
          </p:cNvCxnSpPr>
          <p:nvPr/>
        </p:nvCxnSpPr>
        <p:spPr>
          <a:xfrm flipH="1">
            <a:off x="2736511" y="2587843"/>
            <a:ext cx="6489" cy="4613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 rot="10800000" flipV="1">
            <a:off x="3167683" y="5904731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CheckCrash(i)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/>
          <p:cNvCxnSpPr>
            <a:stCxn id="68" idx="2"/>
            <a:endCxn id="82" idx="0"/>
          </p:cNvCxnSpPr>
          <p:nvPr/>
        </p:nvCxnSpPr>
        <p:spPr>
          <a:xfrm>
            <a:off x="4247906" y="6135529"/>
            <a:ext cx="0" cy="417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98"/>
          <p:cNvSpPr txBox="1"/>
          <p:nvPr/>
        </p:nvSpPr>
        <p:spPr>
          <a:xfrm>
            <a:off x="4792424" y="3229336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83" name="TextBox 113"/>
          <p:cNvSpPr txBox="1"/>
          <p:nvPr/>
        </p:nvSpPr>
        <p:spPr>
          <a:xfrm>
            <a:off x="3836813" y="3672483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91" name="TextBox 98"/>
          <p:cNvSpPr txBox="1"/>
          <p:nvPr/>
        </p:nvSpPr>
        <p:spPr>
          <a:xfrm>
            <a:off x="4792424" y="4510248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93" name="TextBox 113"/>
          <p:cNvSpPr txBox="1"/>
          <p:nvPr/>
        </p:nvSpPr>
        <p:spPr>
          <a:xfrm>
            <a:off x="3836813" y="4953395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04" name="순서도: 판단 103"/>
          <p:cNvSpPr/>
          <p:nvPr/>
        </p:nvSpPr>
        <p:spPr>
          <a:xfrm>
            <a:off x="1935564" y="2067099"/>
            <a:ext cx="1614872" cy="52074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 &lt;&gt; null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2" name="직선 화살표 연결선 111"/>
          <p:cNvCxnSpPr>
            <a:stCxn id="164" idx="2"/>
            <a:endCxn id="104" idx="0"/>
          </p:cNvCxnSpPr>
          <p:nvPr/>
        </p:nvCxnSpPr>
        <p:spPr>
          <a:xfrm>
            <a:off x="2736511" y="1835932"/>
            <a:ext cx="6489" cy="231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98"/>
          <p:cNvSpPr txBox="1"/>
          <p:nvPr/>
        </p:nvSpPr>
        <p:spPr>
          <a:xfrm>
            <a:off x="3266304" y="2085460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24" name="TextBox 113"/>
          <p:cNvSpPr txBox="1"/>
          <p:nvPr/>
        </p:nvSpPr>
        <p:spPr>
          <a:xfrm>
            <a:off x="2310693" y="2528607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49" name="Shape 48"/>
          <p:cNvCxnSpPr>
            <a:stCxn id="104" idx="3"/>
            <a:endCxn id="62" idx="0"/>
          </p:cNvCxnSpPr>
          <p:nvPr/>
        </p:nvCxnSpPr>
        <p:spPr>
          <a:xfrm>
            <a:off x="3550436" y="2327471"/>
            <a:ext cx="718684" cy="5242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hape 56"/>
          <p:cNvCxnSpPr>
            <a:stCxn id="82" idx="2"/>
          </p:cNvCxnSpPr>
          <p:nvPr/>
        </p:nvCxnSpPr>
        <p:spPr>
          <a:xfrm rot="5400000">
            <a:off x="3394828" y="6131773"/>
            <a:ext cx="201250" cy="150490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12182746" y="72083"/>
            <a:ext cx="2219054" cy="1131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smtClean="0"/>
              <a:t>fTimer = TTimer(interval = 41)</a:t>
            </a:r>
          </a:p>
          <a:p>
            <a:r>
              <a:rPr lang="en-US" altLang="ko-KR" sz="1050" smtClean="0"/>
              <a:t>fObjList = TList</a:t>
            </a:r>
          </a:p>
          <a:p>
            <a:r>
              <a:rPr lang="en-US" altLang="ko-KR" sz="1050" smtClean="0"/>
              <a:t>ffColor = Int</a:t>
            </a:r>
          </a:p>
          <a:p>
            <a:r>
              <a:rPr lang="en-US" altLang="ko-KR" sz="1050" smtClean="0"/>
              <a:t>ffInterval = Int</a:t>
            </a:r>
          </a:p>
          <a:p>
            <a:r>
              <a:rPr lang="en-US" altLang="ko-KR" sz="1050" smtClean="0"/>
              <a:t>ffSize = Int</a:t>
            </a:r>
          </a:p>
          <a:p>
            <a:r>
              <a:rPr lang="en-US" altLang="ko-KR" sz="1050" smtClean="0"/>
              <a:t>Shape = String</a:t>
            </a:r>
          </a:p>
          <a:p>
            <a:r>
              <a:rPr lang="en-US" altLang="ko-KR" sz="1050" smtClean="0"/>
              <a:t>const SPEED =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7"/>
          <p:cNvGrpSpPr/>
          <p:nvPr/>
        </p:nvGrpSpPr>
        <p:grpSpPr>
          <a:xfrm>
            <a:off x="167783" y="144019"/>
            <a:ext cx="10129459" cy="10513242"/>
            <a:chOff x="4926745" y="1599099"/>
            <a:chExt cx="3073102" cy="2533730"/>
          </a:xfrm>
        </p:grpSpPr>
        <p:sp>
          <p:nvSpPr>
            <p:cNvPr id="209" name="직사각형 208"/>
            <p:cNvSpPr/>
            <p:nvPr/>
          </p:nvSpPr>
          <p:spPr>
            <a:xfrm rot="10800000" flipV="1">
              <a:off x="4926745" y="1678678"/>
              <a:ext cx="3073102" cy="24541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 rot="10800000" flipV="1">
              <a:off x="4926751" y="1599099"/>
              <a:ext cx="2570640" cy="736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CheckCrash(aIndex : Int)</a:t>
              </a:r>
            </a:p>
          </p:txBody>
        </p:sp>
      </p:grpSp>
      <p:sp>
        <p:nvSpPr>
          <p:cNvPr id="221" name="순서도: 수행의 시작/종료 220"/>
          <p:cNvSpPr/>
          <p:nvPr/>
        </p:nvSpPr>
        <p:spPr>
          <a:xfrm>
            <a:off x="3600500" y="10162735"/>
            <a:ext cx="2096233" cy="35050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44" name="직선 화살표 연결선 243"/>
          <p:cNvCxnSpPr>
            <a:endCxn id="221" idx="0"/>
          </p:cNvCxnSpPr>
          <p:nvPr/>
        </p:nvCxnSpPr>
        <p:spPr>
          <a:xfrm>
            <a:off x="4648493" y="9937179"/>
            <a:ext cx="124" cy="225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 rot="10800000" flipV="1">
            <a:off x="663090" y="5400675"/>
            <a:ext cx="9202105" cy="4536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 rot="10800000" flipV="1">
            <a:off x="663309" y="5071181"/>
            <a:ext cx="9201851" cy="3294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=0 , 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 &lt;fObjList.Count -1 </a:t>
            </a:r>
            <a:r>
              <a:rPr lang="en-US" altLang="ko-KR" sz="1000" dirty="0" smtClean="0">
                <a:solidFill>
                  <a:schemeClr val="tx1"/>
                </a:solidFill>
              </a:rPr>
              <a:t>,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TextBox 75"/>
          <p:cNvSpPr txBox="1"/>
          <p:nvPr/>
        </p:nvSpPr>
        <p:spPr>
          <a:xfrm>
            <a:off x="167801" y="476376"/>
            <a:ext cx="2216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smtClean="0"/>
              <a:t>i : Int</a:t>
            </a:r>
          </a:p>
          <a:p>
            <a:r>
              <a:rPr lang="en-US" altLang="ko-KR" sz="1200" smtClean="0"/>
              <a:t>aDist : Double</a:t>
            </a:r>
          </a:p>
          <a:p>
            <a:r>
              <a:rPr lang="en-US" altLang="ko-KR" sz="1200" smtClean="0"/>
              <a:t>aObj : TCustomDraw</a:t>
            </a:r>
          </a:p>
          <a:p>
            <a:r>
              <a:rPr lang="en-US" altLang="ko-KR" sz="1200" smtClean="0"/>
              <a:t>aOtherObj : TcustomDraw</a:t>
            </a:r>
          </a:p>
        </p:txBody>
      </p:sp>
      <p:sp>
        <p:nvSpPr>
          <p:cNvPr id="82" name="직사각형 81"/>
          <p:cNvSpPr/>
          <p:nvPr/>
        </p:nvSpPr>
        <p:spPr>
          <a:xfrm rot="10800000" flipV="1">
            <a:off x="7162801" y="8453628"/>
            <a:ext cx="2160447" cy="475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aObj.fUp = !aObj.fUp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aObj.fLeft = !aObj.fLeft</a:t>
            </a:r>
          </a:p>
        </p:txBody>
      </p:sp>
      <p:sp>
        <p:nvSpPr>
          <p:cNvPr id="220" name="순서도: 수행의 시작/종료 219"/>
          <p:cNvSpPr/>
          <p:nvPr/>
        </p:nvSpPr>
        <p:spPr>
          <a:xfrm>
            <a:off x="3694006" y="504131"/>
            <a:ext cx="1900293" cy="29877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 rot="10800000" flipV="1">
            <a:off x="3405560" y="923479"/>
            <a:ext cx="2489368" cy="18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 = fObjList[aIndex]</a:t>
            </a:r>
          </a:p>
        </p:txBody>
      </p:sp>
      <p:sp>
        <p:nvSpPr>
          <p:cNvPr id="112" name="순서도: 판단 111"/>
          <p:cNvSpPr/>
          <p:nvPr/>
        </p:nvSpPr>
        <p:spPr>
          <a:xfrm>
            <a:off x="3004188" y="6392099"/>
            <a:ext cx="2479848" cy="52074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aIndex &lt;&gt; i </a:t>
            </a:r>
          </a:p>
        </p:txBody>
      </p:sp>
      <p:sp>
        <p:nvSpPr>
          <p:cNvPr id="129" name="순서도: 판단 128"/>
          <p:cNvSpPr/>
          <p:nvPr/>
        </p:nvSpPr>
        <p:spPr>
          <a:xfrm>
            <a:off x="5701228" y="7560915"/>
            <a:ext cx="2541692" cy="66476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aDist &lt; aObj.Size + fObjList[i].fSize</a:t>
            </a:r>
          </a:p>
        </p:txBody>
      </p:sp>
      <p:sp>
        <p:nvSpPr>
          <p:cNvPr id="131" name="직사각형 130"/>
          <p:cNvSpPr/>
          <p:nvPr/>
        </p:nvSpPr>
        <p:spPr>
          <a:xfrm rot="10800000" flipV="1">
            <a:off x="4522558" y="6984850"/>
            <a:ext cx="4910590" cy="360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aDist= Sqrt(Sqr(aObj.fX - aOtherObj .fX) + Sqr(aObj.fY - OtherObj .fY))</a:t>
            </a:r>
          </a:p>
        </p:txBody>
      </p:sp>
      <p:cxnSp>
        <p:nvCxnSpPr>
          <p:cNvPr id="151" name="Shape 150"/>
          <p:cNvCxnSpPr>
            <a:stCxn id="112" idx="3"/>
            <a:endCxn id="131" idx="0"/>
          </p:cNvCxnSpPr>
          <p:nvPr/>
        </p:nvCxnSpPr>
        <p:spPr>
          <a:xfrm>
            <a:off x="5484036" y="6652471"/>
            <a:ext cx="1493817" cy="3323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31" idx="2"/>
            <a:endCxn id="129" idx="0"/>
          </p:cNvCxnSpPr>
          <p:nvPr/>
        </p:nvCxnSpPr>
        <p:spPr>
          <a:xfrm flipH="1">
            <a:off x="6972074" y="7344891"/>
            <a:ext cx="5779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hape 159"/>
          <p:cNvCxnSpPr>
            <a:stCxn id="129" idx="3"/>
            <a:endCxn id="82" idx="0"/>
          </p:cNvCxnSpPr>
          <p:nvPr/>
        </p:nvCxnSpPr>
        <p:spPr>
          <a:xfrm>
            <a:off x="8242920" y="7893295"/>
            <a:ext cx="104" cy="5603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hape 161"/>
          <p:cNvCxnSpPr>
            <a:stCxn id="82" idx="2"/>
          </p:cNvCxnSpPr>
          <p:nvPr/>
        </p:nvCxnSpPr>
        <p:spPr>
          <a:xfrm rot="5400000">
            <a:off x="5160547" y="6494663"/>
            <a:ext cx="648073" cy="55168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stCxn id="129" idx="2"/>
          </p:cNvCxnSpPr>
          <p:nvPr/>
        </p:nvCxnSpPr>
        <p:spPr>
          <a:xfrm>
            <a:off x="6972074" y="8225675"/>
            <a:ext cx="20803" cy="1351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81" idx="2"/>
          </p:cNvCxnSpPr>
          <p:nvPr/>
        </p:nvCxnSpPr>
        <p:spPr>
          <a:xfrm>
            <a:off x="4638060" y="4759803"/>
            <a:ext cx="0" cy="311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판단 68"/>
          <p:cNvSpPr/>
          <p:nvPr/>
        </p:nvSpPr>
        <p:spPr>
          <a:xfrm>
            <a:off x="2896336" y="1639571"/>
            <a:ext cx="3512476" cy="52074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aObj.fY - aObj.fSize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&lt;= 50 </a:t>
            </a:r>
          </a:p>
        </p:txBody>
      </p:sp>
      <p:sp>
        <p:nvSpPr>
          <p:cNvPr id="70" name="직사각형 69"/>
          <p:cNvSpPr/>
          <p:nvPr/>
        </p:nvSpPr>
        <p:spPr>
          <a:xfrm rot="10800000" flipV="1">
            <a:off x="6179881" y="2021455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aObj.fUp = False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 rot="10800000" flipV="1">
            <a:off x="6179881" y="2899528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aObj.fUp = True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순서도: 판단 71"/>
          <p:cNvSpPr/>
          <p:nvPr/>
        </p:nvSpPr>
        <p:spPr>
          <a:xfrm>
            <a:off x="2896336" y="2520355"/>
            <a:ext cx="3512476" cy="52074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aObj.fY + aObj.fSize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&gt;= MainForm.Height</a:t>
            </a:r>
          </a:p>
        </p:txBody>
      </p:sp>
      <p:sp>
        <p:nvSpPr>
          <p:cNvPr id="78" name="직사각형 77"/>
          <p:cNvSpPr/>
          <p:nvPr/>
        </p:nvSpPr>
        <p:spPr>
          <a:xfrm rot="10800000" flipV="1">
            <a:off x="6179881" y="3768911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aObj.fLeft = False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9" name="순서도: 판단 78"/>
          <p:cNvSpPr/>
          <p:nvPr/>
        </p:nvSpPr>
        <p:spPr>
          <a:xfrm>
            <a:off x="2896336" y="3384451"/>
            <a:ext cx="3512476" cy="52074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aObj.fX - aObj.fSize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&lt;= 0</a:t>
            </a:r>
          </a:p>
        </p:txBody>
      </p:sp>
      <p:sp>
        <p:nvSpPr>
          <p:cNvPr id="80" name="직사각형 79"/>
          <p:cNvSpPr/>
          <p:nvPr/>
        </p:nvSpPr>
        <p:spPr>
          <a:xfrm rot="10800000" flipV="1">
            <a:off x="6165367" y="4627720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aObj.fLeft = True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1" name="순서도: 판단 80"/>
          <p:cNvSpPr/>
          <p:nvPr/>
        </p:nvSpPr>
        <p:spPr>
          <a:xfrm>
            <a:off x="2881822" y="4239059"/>
            <a:ext cx="3512476" cy="52074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aObj.fX + aObj.fSize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&gt;= MainForm.Width</a:t>
            </a:r>
          </a:p>
        </p:txBody>
      </p:sp>
      <p:cxnSp>
        <p:nvCxnSpPr>
          <p:cNvPr id="109" name="Shape 108"/>
          <p:cNvCxnSpPr>
            <a:stCxn id="69" idx="3"/>
            <a:endCxn id="70" idx="0"/>
          </p:cNvCxnSpPr>
          <p:nvPr/>
        </p:nvCxnSpPr>
        <p:spPr>
          <a:xfrm>
            <a:off x="6408812" y="1899943"/>
            <a:ext cx="851292" cy="1215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69" idx="2"/>
            <a:endCxn id="72" idx="0"/>
          </p:cNvCxnSpPr>
          <p:nvPr/>
        </p:nvCxnSpPr>
        <p:spPr>
          <a:xfrm>
            <a:off x="4652574" y="2160315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hape 112"/>
          <p:cNvCxnSpPr>
            <a:stCxn id="70" idx="2"/>
          </p:cNvCxnSpPr>
          <p:nvPr/>
        </p:nvCxnSpPr>
        <p:spPr>
          <a:xfrm rot="5400000">
            <a:off x="5897900" y="1014363"/>
            <a:ext cx="124315" cy="26000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hape 116"/>
          <p:cNvCxnSpPr>
            <a:stCxn id="72" idx="3"/>
            <a:endCxn id="71" idx="0"/>
          </p:cNvCxnSpPr>
          <p:nvPr/>
        </p:nvCxnSpPr>
        <p:spPr>
          <a:xfrm>
            <a:off x="6408812" y="2780727"/>
            <a:ext cx="851292" cy="1188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72" idx="2"/>
            <a:endCxn id="79" idx="0"/>
          </p:cNvCxnSpPr>
          <p:nvPr/>
        </p:nvCxnSpPr>
        <p:spPr>
          <a:xfrm>
            <a:off x="4652574" y="3041099"/>
            <a:ext cx="0" cy="343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hape 120"/>
          <p:cNvCxnSpPr>
            <a:stCxn id="71" idx="2"/>
          </p:cNvCxnSpPr>
          <p:nvPr/>
        </p:nvCxnSpPr>
        <p:spPr>
          <a:xfrm rot="5400000">
            <a:off x="5894851" y="1888049"/>
            <a:ext cx="122976" cy="26075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hape 122"/>
          <p:cNvCxnSpPr>
            <a:stCxn id="79" idx="3"/>
            <a:endCxn id="78" idx="0"/>
          </p:cNvCxnSpPr>
          <p:nvPr/>
        </p:nvCxnSpPr>
        <p:spPr>
          <a:xfrm>
            <a:off x="6408812" y="3644823"/>
            <a:ext cx="851292" cy="1240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79" idx="2"/>
            <a:endCxn id="81" idx="0"/>
          </p:cNvCxnSpPr>
          <p:nvPr/>
        </p:nvCxnSpPr>
        <p:spPr>
          <a:xfrm flipH="1">
            <a:off x="4638060" y="3905195"/>
            <a:ext cx="14514" cy="333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127"/>
          <p:cNvCxnSpPr>
            <a:stCxn id="78" idx="2"/>
          </p:cNvCxnSpPr>
          <p:nvPr/>
        </p:nvCxnSpPr>
        <p:spPr>
          <a:xfrm rot="5400000">
            <a:off x="5926897" y="2732820"/>
            <a:ext cx="66318" cy="26000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129"/>
          <p:cNvCxnSpPr>
            <a:stCxn id="81" idx="3"/>
            <a:endCxn id="80" idx="0"/>
          </p:cNvCxnSpPr>
          <p:nvPr/>
        </p:nvCxnSpPr>
        <p:spPr>
          <a:xfrm>
            <a:off x="6394298" y="4499431"/>
            <a:ext cx="851292" cy="1282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hape 133"/>
          <p:cNvCxnSpPr>
            <a:stCxn id="80" idx="2"/>
          </p:cNvCxnSpPr>
          <p:nvPr/>
        </p:nvCxnSpPr>
        <p:spPr>
          <a:xfrm rot="5400000">
            <a:off x="5914261" y="3604265"/>
            <a:ext cx="77077" cy="258558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98"/>
          <p:cNvSpPr txBox="1"/>
          <p:nvPr/>
        </p:nvSpPr>
        <p:spPr>
          <a:xfrm>
            <a:off x="5877984" y="1673026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68" name="TextBox 113"/>
          <p:cNvSpPr txBox="1"/>
          <p:nvPr/>
        </p:nvSpPr>
        <p:spPr>
          <a:xfrm>
            <a:off x="4290259" y="2088307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69" name="TextBox 98"/>
          <p:cNvSpPr txBox="1"/>
          <p:nvPr/>
        </p:nvSpPr>
        <p:spPr>
          <a:xfrm>
            <a:off x="5877984" y="2553889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70" name="TextBox 113"/>
          <p:cNvSpPr txBox="1"/>
          <p:nvPr/>
        </p:nvSpPr>
        <p:spPr>
          <a:xfrm>
            <a:off x="4290259" y="3041178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71" name="TextBox 98"/>
          <p:cNvSpPr txBox="1"/>
          <p:nvPr/>
        </p:nvSpPr>
        <p:spPr>
          <a:xfrm>
            <a:off x="5877984" y="3423271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72" name="TextBox 113"/>
          <p:cNvSpPr txBox="1"/>
          <p:nvPr/>
        </p:nvSpPr>
        <p:spPr>
          <a:xfrm>
            <a:off x="4290259" y="3910560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73" name="TextBox 98"/>
          <p:cNvSpPr txBox="1"/>
          <p:nvPr/>
        </p:nvSpPr>
        <p:spPr>
          <a:xfrm>
            <a:off x="5877984" y="4282081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74" name="TextBox 113"/>
          <p:cNvSpPr txBox="1"/>
          <p:nvPr/>
        </p:nvSpPr>
        <p:spPr>
          <a:xfrm>
            <a:off x="4290259" y="4769370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75" name="TextBox 98"/>
          <p:cNvSpPr txBox="1"/>
          <p:nvPr/>
        </p:nvSpPr>
        <p:spPr>
          <a:xfrm>
            <a:off x="5484036" y="6408787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76" name="TextBox 113"/>
          <p:cNvSpPr txBox="1"/>
          <p:nvPr/>
        </p:nvSpPr>
        <p:spPr>
          <a:xfrm>
            <a:off x="3966877" y="6912843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77" name="TextBox 98"/>
          <p:cNvSpPr txBox="1"/>
          <p:nvPr/>
        </p:nvSpPr>
        <p:spPr>
          <a:xfrm>
            <a:off x="8104673" y="7649690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78" name="TextBox 113"/>
          <p:cNvSpPr txBox="1"/>
          <p:nvPr/>
        </p:nvSpPr>
        <p:spPr>
          <a:xfrm>
            <a:off x="6631173" y="8153746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86" name="순서도: 판단 185"/>
          <p:cNvSpPr/>
          <p:nvPr/>
        </p:nvSpPr>
        <p:spPr>
          <a:xfrm>
            <a:off x="3841057" y="1224211"/>
            <a:ext cx="1614872" cy="2603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 = null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6" name="직선 화살표 연결선 195"/>
          <p:cNvCxnSpPr>
            <a:stCxn id="220" idx="2"/>
            <a:endCxn id="83" idx="0"/>
          </p:cNvCxnSpPr>
          <p:nvPr/>
        </p:nvCxnSpPr>
        <p:spPr>
          <a:xfrm>
            <a:off x="4644153" y="802903"/>
            <a:ext cx="6091" cy="120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83" idx="2"/>
            <a:endCxn id="186" idx="0"/>
          </p:cNvCxnSpPr>
          <p:nvPr/>
        </p:nvCxnSpPr>
        <p:spPr>
          <a:xfrm flipH="1">
            <a:off x="4648493" y="1105728"/>
            <a:ext cx="1751" cy="118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순서도: 판단 214"/>
          <p:cNvSpPr/>
          <p:nvPr/>
        </p:nvSpPr>
        <p:spPr>
          <a:xfrm>
            <a:off x="1198836" y="5960051"/>
            <a:ext cx="3054612" cy="52074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aOtherObj&lt;&gt; null</a:t>
            </a:r>
          </a:p>
        </p:txBody>
      </p:sp>
      <p:cxnSp>
        <p:nvCxnSpPr>
          <p:cNvPr id="229" name="직선 화살표 연결선 228"/>
          <p:cNvCxnSpPr>
            <a:stCxn id="215" idx="3"/>
            <a:endCxn id="112" idx="0"/>
          </p:cNvCxnSpPr>
          <p:nvPr/>
        </p:nvCxnSpPr>
        <p:spPr>
          <a:xfrm flipH="1">
            <a:off x="4244112" y="6220423"/>
            <a:ext cx="9336" cy="171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98"/>
          <p:cNvSpPr txBox="1"/>
          <p:nvPr/>
        </p:nvSpPr>
        <p:spPr>
          <a:xfrm>
            <a:off x="3976744" y="5960051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231" name="TextBox 113"/>
          <p:cNvSpPr txBox="1"/>
          <p:nvPr/>
        </p:nvSpPr>
        <p:spPr>
          <a:xfrm>
            <a:off x="2384143" y="6425554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233" name="직선 화살표 연결선 232"/>
          <p:cNvCxnSpPr>
            <a:stCxn id="76" idx="2"/>
            <a:endCxn id="215" idx="0"/>
          </p:cNvCxnSpPr>
          <p:nvPr/>
        </p:nvCxnSpPr>
        <p:spPr>
          <a:xfrm>
            <a:off x="2726141" y="5775489"/>
            <a:ext cx="1" cy="184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>
            <a:stCxn id="186" idx="2"/>
            <a:endCxn id="69" idx="0"/>
          </p:cNvCxnSpPr>
          <p:nvPr/>
        </p:nvCxnSpPr>
        <p:spPr>
          <a:xfrm>
            <a:off x="4648493" y="1484583"/>
            <a:ext cx="4081" cy="154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98"/>
          <p:cNvSpPr txBox="1"/>
          <p:nvPr/>
        </p:nvSpPr>
        <p:spPr>
          <a:xfrm>
            <a:off x="5400700" y="1168970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243" name="TextBox 113"/>
          <p:cNvSpPr txBox="1"/>
          <p:nvPr/>
        </p:nvSpPr>
        <p:spPr>
          <a:xfrm>
            <a:off x="4290259" y="1473769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74" name="직사각형 73"/>
          <p:cNvSpPr/>
          <p:nvPr/>
        </p:nvSpPr>
        <p:spPr>
          <a:xfrm rot="10800000" flipV="1">
            <a:off x="7488725" y="1584251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Exit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84" name="Shape 83"/>
          <p:cNvCxnSpPr>
            <a:stCxn id="186" idx="3"/>
            <a:endCxn id="74" idx="0"/>
          </p:cNvCxnSpPr>
          <p:nvPr/>
        </p:nvCxnSpPr>
        <p:spPr>
          <a:xfrm>
            <a:off x="5455929" y="1354397"/>
            <a:ext cx="3113019" cy="2298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215" idx="2"/>
          </p:cNvCxnSpPr>
          <p:nvPr/>
        </p:nvCxnSpPr>
        <p:spPr>
          <a:xfrm>
            <a:off x="2726142" y="6480795"/>
            <a:ext cx="0" cy="3456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112" idx="2"/>
          </p:cNvCxnSpPr>
          <p:nvPr/>
        </p:nvCxnSpPr>
        <p:spPr>
          <a:xfrm>
            <a:off x="4244112" y="6912843"/>
            <a:ext cx="0" cy="266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 rot="10800000" flipV="1">
            <a:off x="1645918" y="5544691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aOtherObj = fObjList[i]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/>
          <p:cNvCxnSpPr>
            <a:endCxn id="76" idx="0"/>
          </p:cNvCxnSpPr>
          <p:nvPr/>
        </p:nvCxnSpPr>
        <p:spPr>
          <a:xfrm>
            <a:off x="2726141" y="5400675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12182746" y="72083"/>
            <a:ext cx="2219054" cy="1131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smtClean="0"/>
              <a:t>fTimer = TTimer(interval = 41)</a:t>
            </a:r>
          </a:p>
          <a:p>
            <a:r>
              <a:rPr lang="en-US" altLang="ko-KR" sz="1050" smtClean="0"/>
              <a:t>fObjList = TList</a:t>
            </a:r>
          </a:p>
          <a:p>
            <a:r>
              <a:rPr lang="en-US" altLang="ko-KR" sz="1050" smtClean="0"/>
              <a:t>ffColor = Int</a:t>
            </a:r>
          </a:p>
          <a:p>
            <a:r>
              <a:rPr lang="en-US" altLang="ko-KR" sz="1050" smtClean="0"/>
              <a:t>ffInterval = Int</a:t>
            </a:r>
          </a:p>
          <a:p>
            <a:r>
              <a:rPr lang="en-US" altLang="ko-KR" sz="1050" smtClean="0"/>
              <a:t>ffSize = Int</a:t>
            </a:r>
          </a:p>
          <a:p>
            <a:r>
              <a:rPr lang="en-US" altLang="ko-KR" sz="1050" smtClean="0"/>
              <a:t>Shape = String</a:t>
            </a:r>
          </a:p>
          <a:p>
            <a:r>
              <a:rPr lang="en-US" altLang="ko-KR" sz="1050" smtClean="0"/>
              <a:t>const SPEED =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0800000" flipV="1">
            <a:off x="720184" y="993608"/>
            <a:ext cx="7416819" cy="6063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1077436" y="1848123"/>
            <a:ext cx="6411496" cy="4298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TextBox 11"/>
          <p:cNvSpPr txBox="1"/>
          <p:nvPr/>
        </p:nvSpPr>
        <p:spPr>
          <a:xfrm>
            <a:off x="2083040" y="1972723"/>
            <a:ext cx="577064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size</a:t>
            </a:r>
            <a:endParaRPr lang="ko-KR" altLang="en-US" dirty="0"/>
          </a:p>
        </p:txBody>
      </p:sp>
      <p:sp>
        <p:nvSpPr>
          <p:cNvPr id="36" name="TextBox 12"/>
          <p:cNvSpPr txBox="1"/>
          <p:nvPr/>
        </p:nvSpPr>
        <p:spPr>
          <a:xfrm>
            <a:off x="3369673" y="1972723"/>
            <a:ext cx="961406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interval</a:t>
            </a:r>
            <a:endParaRPr lang="ko-KR" altLang="en-US" dirty="0"/>
          </a:p>
        </p:txBody>
      </p:sp>
      <p:sp>
        <p:nvSpPr>
          <p:cNvPr id="37" name="TextBox 14"/>
          <p:cNvSpPr txBox="1"/>
          <p:nvPr/>
        </p:nvSpPr>
        <p:spPr>
          <a:xfrm>
            <a:off x="5176162" y="1972723"/>
            <a:ext cx="419918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초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1183290" y="1972725"/>
            <a:ext cx="846825" cy="311498"/>
            <a:chOff x="936204" y="1196751"/>
            <a:chExt cx="1152128" cy="360041"/>
          </a:xfrm>
        </p:grpSpPr>
        <p:sp>
          <p:nvSpPr>
            <p:cNvPr id="64" name="직사각형 63"/>
            <p:cNvSpPr/>
            <p:nvPr/>
          </p:nvSpPr>
          <p:spPr>
            <a:xfrm rot="10800000" flipV="1">
              <a:off x="936204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color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 rot="10800000" flipV="1">
              <a:off x="1512268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512268" y="1196752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rot="10800000" flipV="1">
              <a:off x="936204" y="1196752"/>
              <a:ext cx="1152127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488118" y="1972725"/>
            <a:ext cx="688046" cy="304245"/>
            <a:chOff x="4752628" y="1196751"/>
            <a:chExt cx="936104" cy="351657"/>
          </a:xfrm>
        </p:grpSpPr>
        <p:sp>
          <p:nvSpPr>
            <p:cNvPr id="59" name="직사각형 58"/>
            <p:cNvSpPr/>
            <p:nvPr/>
          </p:nvSpPr>
          <p:spPr>
            <a:xfrm rot="10800000" flipV="1">
              <a:off x="4752628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 rot="10800000" flipV="1">
              <a:off x="5328692" y="1196751"/>
              <a:ext cx="360040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이등변 삼각형 60"/>
            <p:cNvSpPr/>
            <p:nvPr/>
          </p:nvSpPr>
          <p:spPr>
            <a:xfrm>
              <a:off x="5447592" y="1220198"/>
              <a:ext cx="144016" cy="14401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2" name="이등변 삼각형 61"/>
            <p:cNvSpPr/>
            <p:nvPr/>
          </p:nvSpPr>
          <p:spPr>
            <a:xfrm flipV="1">
              <a:off x="5449262" y="1409437"/>
              <a:ext cx="144016" cy="11218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 rot="10800000" flipV="1">
              <a:off x="4752628" y="1196752"/>
              <a:ext cx="93610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stCxn id="67" idx="0"/>
          </p:cNvCxnSpPr>
          <p:nvPr/>
        </p:nvCxnSpPr>
        <p:spPr>
          <a:xfrm flipV="1">
            <a:off x="1606702" y="1661226"/>
            <a:ext cx="105854" cy="311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30"/>
          <p:cNvSpPr txBox="1"/>
          <p:nvPr/>
        </p:nvSpPr>
        <p:spPr>
          <a:xfrm>
            <a:off x="1553779" y="1349728"/>
            <a:ext cx="1008000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TPannel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664396" y="1972724"/>
            <a:ext cx="688046" cy="304244"/>
            <a:chOff x="2808412" y="1196752"/>
            <a:chExt cx="936104" cy="351656"/>
          </a:xfrm>
        </p:grpSpPr>
        <p:grpSp>
          <p:nvGrpSpPr>
            <p:cNvPr id="53" name="그룹 52"/>
            <p:cNvGrpSpPr/>
            <p:nvPr/>
          </p:nvGrpSpPr>
          <p:grpSpPr>
            <a:xfrm>
              <a:off x="2808412" y="1196752"/>
              <a:ext cx="936104" cy="351656"/>
              <a:chOff x="2808412" y="1196751"/>
              <a:chExt cx="936104" cy="351656"/>
            </a:xfrm>
          </p:grpSpPr>
          <p:sp>
            <p:nvSpPr>
              <p:cNvPr id="55" name="직사각형 54"/>
              <p:cNvSpPr/>
              <p:nvPr/>
            </p:nvSpPr>
            <p:spPr>
              <a:xfrm rot="10800000" flipV="1">
                <a:off x="2808412" y="1196751"/>
                <a:ext cx="576064" cy="3516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10800000" flipV="1">
                <a:off x="3384476" y="1196751"/>
                <a:ext cx="360040" cy="3516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이등변 삼각형 56"/>
              <p:cNvSpPr/>
              <p:nvPr/>
            </p:nvSpPr>
            <p:spPr>
              <a:xfrm>
                <a:off x="3479930" y="1220198"/>
                <a:ext cx="144016" cy="14401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58" name="이등변 삼각형 57"/>
              <p:cNvSpPr/>
              <p:nvPr/>
            </p:nvSpPr>
            <p:spPr>
              <a:xfrm flipV="1">
                <a:off x="3481600" y="1409437"/>
                <a:ext cx="144016" cy="11218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 rot="10800000" flipV="1">
              <a:off x="2808412" y="1196752"/>
              <a:ext cx="93610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화살표 연결선 45"/>
          <p:cNvCxnSpPr>
            <a:stCxn id="54" idx="0"/>
          </p:cNvCxnSpPr>
          <p:nvPr/>
        </p:nvCxnSpPr>
        <p:spPr>
          <a:xfrm flipV="1">
            <a:off x="3008416" y="1661226"/>
            <a:ext cx="79390" cy="311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38"/>
          <p:cNvSpPr txBox="1"/>
          <p:nvPr/>
        </p:nvSpPr>
        <p:spPr>
          <a:xfrm>
            <a:off x="2770251" y="1349728"/>
            <a:ext cx="1166765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TSpinEdit</a:t>
            </a:r>
            <a:endParaRPr lang="ko-KR" altLang="en-US" dirty="0"/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4832140" y="1661226"/>
            <a:ext cx="79390" cy="311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0"/>
          <p:cNvSpPr txBox="1"/>
          <p:nvPr/>
        </p:nvSpPr>
        <p:spPr>
          <a:xfrm>
            <a:off x="4593975" y="1349728"/>
            <a:ext cx="1166765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TSpinEdit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1447921" y="3094115"/>
            <a:ext cx="1212183" cy="1183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8" name="TextBox 12"/>
          <p:cNvSpPr txBox="1"/>
          <p:nvPr/>
        </p:nvSpPr>
        <p:spPr>
          <a:xfrm>
            <a:off x="5544716" y="1972723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Shape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 rot="10800000" flipV="1">
            <a:off x="6309063" y="1972725"/>
            <a:ext cx="423413" cy="304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 rot="10800000" flipV="1">
            <a:off x="6732478" y="1972725"/>
            <a:ext cx="264633" cy="304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이등변 삼각형 72"/>
          <p:cNvSpPr/>
          <p:nvPr/>
        </p:nvSpPr>
        <p:spPr>
          <a:xfrm flipV="1">
            <a:off x="6821098" y="2083328"/>
            <a:ext cx="105853" cy="970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10800000" flipV="1">
            <a:off x="6309065" y="1972727"/>
            <a:ext cx="688046" cy="304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6634985" y="1661226"/>
            <a:ext cx="79390" cy="311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40"/>
          <p:cNvSpPr txBox="1"/>
          <p:nvPr/>
        </p:nvSpPr>
        <p:spPr>
          <a:xfrm>
            <a:off x="6396818" y="1349728"/>
            <a:ext cx="1452154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TComboBox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5702</TotalTime>
  <Words>525</Words>
  <Application>Microsoft Office PowerPoint</Application>
  <PresentationFormat>사용자 지정</PresentationFormat>
  <Paragraphs>204</Paragraphs>
  <Slides>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1200</cp:revision>
  <dcterms:created xsi:type="dcterms:W3CDTF">2019-01-27T22:56:58Z</dcterms:created>
  <dcterms:modified xsi:type="dcterms:W3CDTF">2019-02-07T09:58:35Z</dcterms:modified>
</cp:coreProperties>
</file>