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5" r:id="rId2"/>
    <p:sldId id="256" r:id="rId3"/>
    <p:sldId id="276" r:id="rId4"/>
    <p:sldId id="278" r:id="rId5"/>
    <p:sldId id="277" r:id="rId6"/>
    <p:sldId id="280" r:id="rId7"/>
    <p:sldId id="279" r:id="rId8"/>
  </p:sldIdLst>
  <p:sldSz cx="14401800" cy="9001125"/>
  <p:notesSz cx="6858000" cy="9144000"/>
  <p:defaultTextStyle>
    <a:defPPr>
      <a:defRPr lang="ko-KR"/>
    </a:defPPr>
    <a:lvl1pPr marL="0" algn="l" defTabSz="69918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9593" algn="l" defTabSz="69918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99187" algn="l" defTabSz="69918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48780" algn="l" defTabSz="69918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98372" algn="l" defTabSz="69918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47966" algn="l" defTabSz="69918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97559" algn="l" defTabSz="69918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47152" algn="l" defTabSz="69918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96746" algn="l" defTabSz="69918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88" autoAdjust="0"/>
    <p:restoredTop sz="99691" autoAdjust="0"/>
  </p:normalViewPr>
  <p:slideViewPr>
    <p:cSldViewPr snapToObjects="1">
      <p:cViewPr>
        <p:scale>
          <a:sx n="75" d="100"/>
          <a:sy n="75" d="100"/>
        </p:scale>
        <p:origin x="-576" y="-62"/>
      </p:cViewPr>
      <p:guideLst>
        <p:guide orient="horz" pos="2836"/>
        <p:guide pos="4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67A7C-AD5F-408B-A63E-11878FD7E7F7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BDD45-33EC-43B3-AE61-CEFB0DE2D4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99187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9593" algn="l" defTabSz="699187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99187" algn="l" defTabSz="699187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48780" algn="l" defTabSz="699187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98372" algn="l" defTabSz="699187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47966" algn="l" defTabSz="699187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97559" algn="l" defTabSz="699187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47152" algn="l" defTabSz="699187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96746" algn="l" defTabSz="699187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0137" y="2796189"/>
            <a:ext cx="12241529" cy="192940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60272" y="5100639"/>
            <a:ext cx="10081261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95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99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48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98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47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97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47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96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41310" y="360469"/>
            <a:ext cx="3240405" cy="76801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7" y="360469"/>
            <a:ext cx="9481185" cy="76801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647" y="5784062"/>
            <a:ext cx="12241529" cy="1787724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37647" y="3815063"/>
            <a:ext cx="12241529" cy="1968996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95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9918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487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9837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4796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9755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4715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9674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20094" y="2100268"/>
            <a:ext cx="6360795" cy="594032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20919" y="2100268"/>
            <a:ext cx="6360795" cy="594032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89" y="2014837"/>
            <a:ext cx="6363296" cy="83968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9593" indent="0">
              <a:buNone/>
              <a:defRPr sz="1500" b="1"/>
            </a:lvl2pPr>
            <a:lvl3pPr marL="699187" indent="0">
              <a:buNone/>
              <a:defRPr sz="1400" b="1"/>
            </a:lvl3pPr>
            <a:lvl4pPr marL="1048780" indent="0">
              <a:buNone/>
              <a:defRPr sz="1200" b="1"/>
            </a:lvl4pPr>
            <a:lvl5pPr marL="1398372" indent="0">
              <a:buNone/>
              <a:defRPr sz="1200" b="1"/>
            </a:lvl5pPr>
            <a:lvl6pPr marL="1747966" indent="0">
              <a:buNone/>
              <a:defRPr sz="1200" b="1"/>
            </a:lvl6pPr>
            <a:lvl7pPr marL="2097559" indent="0">
              <a:buNone/>
              <a:defRPr sz="1200" b="1"/>
            </a:lvl7pPr>
            <a:lvl8pPr marL="2447152" indent="0">
              <a:buNone/>
              <a:defRPr sz="1200" b="1"/>
            </a:lvl8pPr>
            <a:lvl9pPr marL="2796746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089" y="2854528"/>
            <a:ext cx="6363296" cy="518606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315918" y="2014837"/>
            <a:ext cx="6365797" cy="83968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9593" indent="0">
              <a:buNone/>
              <a:defRPr sz="1500" b="1"/>
            </a:lvl2pPr>
            <a:lvl3pPr marL="699187" indent="0">
              <a:buNone/>
              <a:defRPr sz="1400" b="1"/>
            </a:lvl3pPr>
            <a:lvl4pPr marL="1048780" indent="0">
              <a:buNone/>
              <a:defRPr sz="1200" b="1"/>
            </a:lvl4pPr>
            <a:lvl5pPr marL="1398372" indent="0">
              <a:buNone/>
              <a:defRPr sz="1200" b="1"/>
            </a:lvl5pPr>
            <a:lvl6pPr marL="1747966" indent="0">
              <a:buNone/>
              <a:defRPr sz="1200" b="1"/>
            </a:lvl6pPr>
            <a:lvl7pPr marL="2097559" indent="0">
              <a:buNone/>
              <a:defRPr sz="1200" b="1"/>
            </a:lvl7pPr>
            <a:lvl8pPr marL="2447152" indent="0">
              <a:buNone/>
              <a:defRPr sz="1200" b="1"/>
            </a:lvl8pPr>
            <a:lvl9pPr marL="2796746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315918" y="2854528"/>
            <a:ext cx="6365797" cy="518606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8" y="358382"/>
            <a:ext cx="4738093" cy="152519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0706" y="358383"/>
            <a:ext cx="8051007" cy="768221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20098" y="1883573"/>
            <a:ext cx="4738093" cy="6157020"/>
          </a:xfrm>
        </p:spPr>
        <p:txBody>
          <a:bodyPr/>
          <a:lstStyle>
            <a:lvl1pPr marL="0" indent="0">
              <a:buNone/>
              <a:defRPr sz="1100"/>
            </a:lvl1pPr>
            <a:lvl2pPr marL="349593" indent="0">
              <a:buNone/>
              <a:defRPr sz="900"/>
            </a:lvl2pPr>
            <a:lvl3pPr marL="699187" indent="0">
              <a:buNone/>
              <a:defRPr sz="800"/>
            </a:lvl3pPr>
            <a:lvl4pPr marL="1048780" indent="0">
              <a:buNone/>
              <a:defRPr sz="700"/>
            </a:lvl4pPr>
            <a:lvl5pPr marL="1398372" indent="0">
              <a:buNone/>
              <a:defRPr sz="700"/>
            </a:lvl5pPr>
            <a:lvl6pPr marL="1747966" indent="0">
              <a:buNone/>
              <a:defRPr sz="700"/>
            </a:lvl6pPr>
            <a:lvl7pPr marL="2097559" indent="0">
              <a:buNone/>
              <a:defRPr sz="700"/>
            </a:lvl7pPr>
            <a:lvl8pPr marL="2447152" indent="0">
              <a:buNone/>
              <a:defRPr sz="700"/>
            </a:lvl8pPr>
            <a:lvl9pPr marL="2796746" indent="0">
              <a:buNone/>
              <a:defRPr sz="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2857" y="6300789"/>
            <a:ext cx="8641080" cy="74384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22857" y="804270"/>
            <a:ext cx="8641080" cy="5400675"/>
          </a:xfrm>
        </p:spPr>
        <p:txBody>
          <a:bodyPr/>
          <a:lstStyle>
            <a:lvl1pPr marL="0" indent="0">
              <a:buNone/>
              <a:defRPr sz="2400"/>
            </a:lvl1pPr>
            <a:lvl2pPr marL="349593" indent="0">
              <a:buNone/>
              <a:defRPr sz="2100"/>
            </a:lvl2pPr>
            <a:lvl3pPr marL="699187" indent="0">
              <a:buNone/>
              <a:defRPr sz="1800"/>
            </a:lvl3pPr>
            <a:lvl4pPr marL="1048780" indent="0">
              <a:buNone/>
              <a:defRPr sz="1500"/>
            </a:lvl4pPr>
            <a:lvl5pPr marL="1398372" indent="0">
              <a:buNone/>
              <a:defRPr sz="1500"/>
            </a:lvl5pPr>
            <a:lvl6pPr marL="1747966" indent="0">
              <a:buNone/>
              <a:defRPr sz="1500"/>
            </a:lvl6pPr>
            <a:lvl7pPr marL="2097559" indent="0">
              <a:buNone/>
              <a:defRPr sz="1500"/>
            </a:lvl7pPr>
            <a:lvl8pPr marL="2447152" indent="0">
              <a:buNone/>
              <a:defRPr sz="1500"/>
            </a:lvl8pPr>
            <a:lvl9pPr marL="2796746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22857" y="7044632"/>
            <a:ext cx="8641080" cy="1056383"/>
          </a:xfrm>
        </p:spPr>
        <p:txBody>
          <a:bodyPr/>
          <a:lstStyle>
            <a:lvl1pPr marL="0" indent="0">
              <a:buNone/>
              <a:defRPr sz="1100"/>
            </a:lvl1pPr>
            <a:lvl2pPr marL="349593" indent="0">
              <a:buNone/>
              <a:defRPr sz="900"/>
            </a:lvl2pPr>
            <a:lvl3pPr marL="699187" indent="0">
              <a:buNone/>
              <a:defRPr sz="800"/>
            </a:lvl3pPr>
            <a:lvl4pPr marL="1048780" indent="0">
              <a:buNone/>
              <a:defRPr sz="700"/>
            </a:lvl4pPr>
            <a:lvl5pPr marL="1398372" indent="0">
              <a:buNone/>
              <a:defRPr sz="700"/>
            </a:lvl5pPr>
            <a:lvl6pPr marL="1747966" indent="0">
              <a:buNone/>
              <a:defRPr sz="700"/>
            </a:lvl6pPr>
            <a:lvl7pPr marL="2097559" indent="0">
              <a:buNone/>
              <a:defRPr sz="700"/>
            </a:lvl7pPr>
            <a:lvl8pPr marL="2447152" indent="0">
              <a:buNone/>
              <a:defRPr sz="700"/>
            </a:lvl8pPr>
            <a:lvl9pPr marL="2796746" indent="0">
              <a:buNone/>
              <a:defRPr sz="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20090" y="360464"/>
            <a:ext cx="12961621" cy="1500188"/>
          </a:xfrm>
          <a:prstGeom prst="rect">
            <a:avLst/>
          </a:prstGeom>
        </p:spPr>
        <p:txBody>
          <a:bodyPr vert="horz" lIns="69919" tIns="34959" rIns="69919" bIns="34959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2100268"/>
            <a:ext cx="12961621" cy="5940326"/>
          </a:xfrm>
          <a:prstGeom prst="rect">
            <a:avLst/>
          </a:prstGeom>
        </p:spPr>
        <p:txBody>
          <a:bodyPr vert="horz" lIns="69919" tIns="34959" rIns="69919" bIns="34959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0090" y="8342716"/>
            <a:ext cx="3360421" cy="479226"/>
          </a:xfrm>
          <a:prstGeom prst="rect">
            <a:avLst/>
          </a:prstGeom>
        </p:spPr>
        <p:txBody>
          <a:bodyPr vert="horz" lIns="69919" tIns="34959" rIns="69919" bIns="3495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4D26-9F52-4BDC-BF0C-6D058CC4650D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920617" y="8342716"/>
            <a:ext cx="4560569" cy="479226"/>
          </a:xfrm>
          <a:prstGeom prst="rect">
            <a:avLst/>
          </a:prstGeom>
        </p:spPr>
        <p:txBody>
          <a:bodyPr vert="horz" lIns="69919" tIns="34959" rIns="69919" bIns="3495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21290" y="8342716"/>
            <a:ext cx="3360421" cy="479226"/>
          </a:xfrm>
          <a:prstGeom prst="rect">
            <a:avLst/>
          </a:prstGeom>
        </p:spPr>
        <p:txBody>
          <a:bodyPr vert="horz" lIns="69919" tIns="34959" rIns="69919" bIns="3495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99187" rtl="0" eaLnBrk="1" latinLnBrk="1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195" indent="-262195" algn="l" defTabSz="69918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68089" indent="-218496" algn="l" defTabSz="699187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73982" indent="-174796" algn="l" defTabSz="699187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577" indent="-174796" algn="l" defTabSz="699187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73170" indent="-174796" algn="l" defTabSz="699187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22763" indent="-174796" algn="l" defTabSz="699187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2356" indent="-174796" algn="l" defTabSz="699187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1949" indent="-174796" algn="l" defTabSz="699187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1543" indent="-174796" algn="l" defTabSz="699187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99187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9593" algn="l" defTabSz="699187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99187" algn="l" defTabSz="699187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48780" algn="l" defTabSz="699187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98372" algn="l" defTabSz="699187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47966" algn="l" defTabSz="699187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97559" algn="l" defTabSz="699187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47152" algn="l" defTabSz="699187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96746" algn="l" defTabSz="699187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56684" y="385032"/>
            <a:ext cx="1810507" cy="378377"/>
          </a:xfrm>
          <a:prstGeom prst="rect">
            <a:avLst/>
          </a:prstGeom>
          <a:noFill/>
        </p:spPr>
        <p:txBody>
          <a:bodyPr wrap="none" lIns="69919" tIns="34959" rIns="69919" bIns="34959" rtlCol="0">
            <a:spAutoFit/>
          </a:bodyPr>
          <a:lstStyle/>
          <a:p>
            <a:r>
              <a:rPr lang="en-US" altLang="ko-KR" sz="2000" smtClean="0"/>
              <a:t>TcpTest_Server</a:t>
            </a:r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216123" y="828154"/>
            <a:ext cx="13439797" cy="7056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56344" y="828154"/>
            <a:ext cx="2247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/>
              <a:t>fServerSocket : TServerSocket</a:t>
            </a:r>
            <a:endParaRPr lang="ko-KR" altLang="en-US" sz="1200"/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4716787" y="3538422"/>
            <a:ext cx="2063182" cy="1454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31622" y="3230645"/>
            <a:ext cx="1965923" cy="235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aseline="-25000" smtClean="0"/>
              <a:t>CompClick(Sender: TObject)</a:t>
            </a:r>
            <a:endParaRPr lang="ko-KR" altLang="en-US" baseline="-25000"/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6915476" y="1567979"/>
            <a:ext cx="2733696" cy="1427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18067" y="1332210"/>
            <a:ext cx="2528513" cy="235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aseline="-25000" smtClean="0"/>
              <a:t>SvrKeyPress(Sender: TObject; var Key: Char)</a:t>
            </a:r>
            <a:endParaRPr lang="ko-KR" altLang="en-US" baseline="-25000"/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6915476" y="3564708"/>
            <a:ext cx="2733696" cy="1427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43467" y="3132410"/>
            <a:ext cx="3310189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aseline="-25000" smtClean="0"/>
              <a:t>SendPressedKey(aTag : </a:t>
            </a:r>
            <a:r>
              <a:rPr lang="en-US" altLang="ko-KR" baseline="-25000" smtClean="0"/>
              <a:t>Int; </a:t>
            </a:r>
            <a:r>
              <a:rPr lang="en-US" altLang="ko-KR" baseline="-25000" smtClean="0"/>
              <a:t>const </a:t>
            </a:r>
            <a:endParaRPr lang="en-US" altLang="ko-KR" baseline="-25000" smtClean="0"/>
          </a:p>
          <a:p>
            <a:r>
              <a:rPr lang="en-US" altLang="ko-KR" baseline="-25000" smtClean="0"/>
              <a:t> </a:t>
            </a:r>
            <a:r>
              <a:rPr lang="en-US" altLang="ko-KR" baseline="-25000" smtClean="0"/>
              <a:t>                      </a:t>
            </a:r>
            <a:r>
              <a:rPr lang="en-US" altLang="ko-KR" baseline="-25000" smtClean="0"/>
              <a:t>aStr </a:t>
            </a:r>
            <a:r>
              <a:rPr lang="en-US" altLang="ko-KR" baseline="-25000" smtClean="0"/>
              <a:t>: String; aKey : Char)</a:t>
            </a:r>
            <a:endParaRPr lang="ko-KR" altLang="en-US" baseline="-25000"/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2610630" y="3420441"/>
            <a:ext cx="1872207" cy="1764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06847" y="3112664"/>
            <a:ext cx="2020006" cy="235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aseline="-25000" smtClean="0"/>
              <a:t>SendTextToClt(const aStr : String)</a:t>
            </a:r>
            <a:endParaRPr lang="ko-KR" altLang="en-US" baseline="-25000"/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4680621" y="5616684"/>
            <a:ext cx="2116924" cy="1764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92314" y="5308907"/>
            <a:ext cx="1132811" cy="235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aseline="-25000" smtClean="0"/>
              <a:t>SvrListBoxUpDate</a:t>
            </a:r>
            <a:endParaRPr lang="ko-KR" altLang="en-US" baseline="-25000"/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6915476" y="5616685"/>
            <a:ext cx="2733696" cy="1764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40860" y="5148634"/>
            <a:ext cx="3064622" cy="379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aseline="-25000" smtClean="0"/>
              <a:t>ServerSocketClientRead(Sender : TObject; </a:t>
            </a:r>
            <a:endParaRPr lang="en-US" altLang="ko-KR" baseline="-25000" smtClean="0"/>
          </a:p>
          <a:p>
            <a:r>
              <a:rPr lang="en-US" altLang="ko-KR" baseline="-25000" smtClean="0"/>
              <a:t> </a:t>
            </a:r>
            <a:r>
              <a:rPr lang="en-US" altLang="ko-KR" baseline="-25000" smtClean="0"/>
              <a:t>                               </a:t>
            </a:r>
            <a:r>
              <a:rPr lang="en-US" altLang="ko-KR" baseline="-25000" smtClean="0"/>
              <a:t>Socket </a:t>
            </a:r>
            <a:r>
              <a:rPr lang="en-US" altLang="ko-KR" baseline="-25000" smtClean="0"/>
              <a:t>: TCustomWinSocket)</a:t>
            </a:r>
            <a:endParaRPr lang="ko-KR" altLang="en-US" baseline="-25000"/>
          </a:p>
        </p:txBody>
      </p:sp>
      <p:sp>
        <p:nvSpPr>
          <p:cNvPr id="21" name="직사각형 20"/>
          <p:cNvSpPr/>
          <p:nvPr/>
        </p:nvSpPr>
        <p:spPr>
          <a:xfrm>
            <a:off x="288132" y="828154"/>
            <a:ext cx="244832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const</a:t>
            </a:r>
          </a:p>
          <a:p>
            <a:r>
              <a:rPr lang="en-US" altLang="ko-KR" smtClean="0"/>
              <a:t>  STR_FIRST          = 3</a:t>
            </a:r>
          </a:p>
          <a:p>
            <a:r>
              <a:rPr lang="en-US" altLang="ko-KR" smtClean="0"/>
              <a:t>  EDIT_TAG           = 0</a:t>
            </a:r>
          </a:p>
          <a:p>
            <a:r>
              <a:rPr lang="en-US" altLang="ko-KR" smtClean="0"/>
              <a:t>  LISTBOX_TAG      = 1</a:t>
            </a:r>
          </a:p>
          <a:p>
            <a:r>
              <a:rPr lang="en-US" altLang="ko-KR" smtClean="0"/>
              <a:t>  RADIOBTN1_TAG = 2</a:t>
            </a:r>
          </a:p>
          <a:p>
            <a:r>
              <a:rPr lang="en-US" altLang="ko-KR" smtClean="0"/>
              <a:t>  RADIOBTN2_TAG = 3</a:t>
            </a:r>
          </a:p>
          <a:p>
            <a:r>
              <a:rPr lang="en-US" altLang="ko-KR" smtClean="0"/>
              <a:t>  CHECKBOX1_TAG = 4</a:t>
            </a:r>
          </a:p>
          <a:p>
            <a:r>
              <a:rPr lang="en-US" altLang="ko-KR" smtClean="0"/>
              <a:t>  CHECKBOX2_TAG = 5</a:t>
            </a:r>
          </a:p>
          <a:p>
            <a:r>
              <a:rPr lang="en-US" altLang="ko-KR" smtClean="0"/>
              <a:t>  COMBOBOX_TAG = 6</a:t>
            </a:r>
          </a:p>
          <a:p>
            <a:r>
              <a:rPr lang="en-US" altLang="ko-KR" smtClean="0"/>
              <a:t>  SCROLLBAR_TAG  = 7</a:t>
            </a:r>
          </a:p>
          <a:p>
            <a:r>
              <a:rPr lang="en-US" altLang="ko-KR" smtClean="0"/>
              <a:t>  MEMO_TAG        = 8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 flipV="1">
            <a:off x="2610630" y="1584237"/>
            <a:ext cx="1869249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 rot="10800000" flipV="1">
            <a:off x="4716930" y="1584237"/>
            <a:ext cx="2064166" cy="1440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92388" y="1279695"/>
            <a:ext cx="1965923" cy="235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aseline="-25000" smtClean="0"/>
              <a:t>SvrConnect(Sender : TObject)</a:t>
            </a:r>
            <a:endParaRPr lang="ko-KR" altLang="en-US" baseline="-25000"/>
          </a:p>
        </p:txBody>
      </p:sp>
      <p:sp>
        <p:nvSpPr>
          <p:cNvPr id="27" name="직사각형 26"/>
          <p:cNvSpPr/>
          <p:nvPr/>
        </p:nvSpPr>
        <p:spPr>
          <a:xfrm>
            <a:off x="4773448" y="1279695"/>
            <a:ext cx="1965923" cy="235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aseline="-25000" smtClean="0"/>
              <a:t>SvrDisConnect(Sender : TObject)</a:t>
            </a:r>
            <a:endParaRPr lang="ko-KR" altLang="en-US" baseline="-25000"/>
          </a:p>
        </p:txBody>
      </p:sp>
      <p:sp>
        <p:nvSpPr>
          <p:cNvPr id="28" name="직사각형 27"/>
          <p:cNvSpPr/>
          <p:nvPr/>
        </p:nvSpPr>
        <p:spPr>
          <a:xfrm rot="10800000" flipV="1">
            <a:off x="288132" y="5616686"/>
            <a:ext cx="1747338" cy="1764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8132" y="5308907"/>
            <a:ext cx="1747338" cy="235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aseline="-25000" smtClean="0"/>
              <a:t>FormCreate(Sender: TObject)</a:t>
            </a:r>
            <a:endParaRPr lang="ko-KR" altLang="en-US" baseline="-25000"/>
          </a:p>
        </p:txBody>
      </p:sp>
      <p:sp>
        <p:nvSpPr>
          <p:cNvPr id="30" name="직사각형 29"/>
          <p:cNvSpPr/>
          <p:nvPr/>
        </p:nvSpPr>
        <p:spPr>
          <a:xfrm rot="10800000" flipV="1">
            <a:off x="2610630" y="5616684"/>
            <a:ext cx="1872207" cy="1764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31656" y="5308907"/>
            <a:ext cx="1815625" cy="235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aseline="-25000" smtClean="0"/>
              <a:t>FormDestroy(Sender: TObject)</a:t>
            </a:r>
            <a:endParaRPr lang="ko-KR" altLang="en-US" baseline="-25000"/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229839" y="3528454"/>
            <a:ext cx="1805632" cy="1764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44116" y="3292492"/>
            <a:ext cx="1299876" cy="235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aseline="-25000" smtClean="0"/>
              <a:t>SvrCheckedUpdate</a:t>
            </a:r>
            <a:endParaRPr lang="ko-KR" altLang="en-US" baseline="-25000"/>
          </a:p>
        </p:txBody>
      </p:sp>
      <p:sp>
        <p:nvSpPr>
          <p:cNvPr id="34" name="직사각형 33"/>
          <p:cNvSpPr/>
          <p:nvPr/>
        </p:nvSpPr>
        <p:spPr>
          <a:xfrm rot="10800000" flipV="1">
            <a:off x="10081220" y="1567979"/>
            <a:ext cx="2733696" cy="1427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905482" y="1204646"/>
            <a:ext cx="3106300" cy="379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aseline="-25000" smtClean="0"/>
              <a:t>ServerSocketClientRead(Sender : TObject</a:t>
            </a:r>
            <a:r>
              <a:rPr lang="en-US" altLang="ko-KR" baseline="-25000" smtClean="0"/>
              <a:t>; </a:t>
            </a:r>
            <a:endParaRPr lang="en-US" altLang="ko-KR" baseline="-25000" smtClean="0"/>
          </a:p>
          <a:p>
            <a:r>
              <a:rPr lang="en-US" altLang="ko-KR" baseline="-25000" smtClean="0"/>
              <a:t> </a:t>
            </a:r>
            <a:r>
              <a:rPr lang="en-US" altLang="ko-KR" baseline="-25000" smtClean="0"/>
              <a:t>                               Socket </a:t>
            </a:r>
            <a:r>
              <a:rPr lang="en-US" altLang="ko-KR" baseline="-25000" smtClean="0"/>
              <a:t>: TCustomWinSocket)</a:t>
            </a:r>
            <a:endParaRPr lang="ko-KR" altLang="en-US" baseline="-25000"/>
          </a:p>
        </p:txBody>
      </p:sp>
      <p:sp>
        <p:nvSpPr>
          <p:cNvPr id="36" name="직사각형 35"/>
          <p:cNvSpPr/>
          <p:nvPr/>
        </p:nvSpPr>
        <p:spPr>
          <a:xfrm rot="10800000" flipV="1">
            <a:off x="10081220" y="3653700"/>
            <a:ext cx="2733696" cy="1427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161271" y="3400504"/>
            <a:ext cx="1864165" cy="235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aseline="-25000" smtClean="0"/>
              <a:t>TMainForm.SvrCheckedUpdate;</a:t>
            </a:r>
            <a:endParaRPr lang="ko-KR" altLang="en-US" baseline="-2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78853" y="195844"/>
            <a:ext cx="1232784" cy="378377"/>
          </a:xfrm>
          <a:prstGeom prst="rect">
            <a:avLst/>
          </a:prstGeom>
          <a:noFill/>
        </p:spPr>
        <p:txBody>
          <a:bodyPr wrap="none" lIns="69919" tIns="34959" rIns="69919" bIns="34959" rtlCol="0">
            <a:spAutoFit/>
          </a:bodyPr>
          <a:lstStyle/>
          <a:p>
            <a:r>
              <a:rPr lang="en-US" altLang="ko-KR" sz="2000" smtClean="0"/>
              <a:t>&lt;Server&gt;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66521" y="300096"/>
            <a:ext cx="2188174" cy="255267"/>
          </a:xfrm>
          <a:prstGeom prst="rect">
            <a:avLst/>
          </a:prstGeom>
          <a:noFill/>
        </p:spPr>
        <p:txBody>
          <a:bodyPr wrap="none" lIns="69919" tIns="34959" rIns="69919" bIns="34959" rtlCol="0">
            <a:spAutoFit/>
          </a:bodyPr>
          <a:lstStyle/>
          <a:p>
            <a:r>
              <a:rPr lang="en-US" altLang="ko-KR" sz="1200" smtClean="0"/>
              <a:t>fserverSocket : TServerSocket</a:t>
            </a:r>
            <a:endParaRPr lang="ko-KR" altLang="en-US" sz="1200"/>
          </a:p>
        </p:txBody>
      </p:sp>
      <p:sp>
        <p:nvSpPr>
          <p:cNvPr id="4" name="직사각형 3"/>
          <p:cNvSpPr/>
          <p:nvPr/>
        </p:nvSpPr>
        <p:spPr>
          <a:xfrm rot="10800000" flipV="1">
            <a:off x="656164" y="1116186"/>
            <a:ext cx="5824656" cy="36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5" name="순서도: 수행의 시작/종료 4"/>
          <p:cNvSpPr/>
          <p:nvPr/>
        </p:nvSpPr>
        <p:spPr>
          <a:xfrm>
            <a:off x="1418481" y="1240336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순서도: 수행의 시작/종료 5"/>
          <p:cNvSpPr/>
          <p:nvPr/>
        </p:nvSpPr>
        <p:spPr>
          <a:xfrm>
            <a:off x="1407733" y="4212530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순서도: 판단 7"/>
          <p:cNvSpPr/>
          <p:nvPr/>
        </p:nvSpPr>
        <p:spPr>
          <a:xfrm>
            <a:off x="1043200" y="1879733"/>
            <a:ext cx="2575968" cy="34511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fServerSocekt =nil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96492" y="756146"/>
            <a:ext cx="2566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SvrConnect(Sender : TObject)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78998" y="1856873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828017" y="2224847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2409106" y="2317462"/>
            <a:ext cx="3927698" cy="791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fServerSocket = TServerSocket.Create(Self)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fServerSocket.OnClientRead = ServerSocketClientRead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fserverSocket.port = StrToInt(SvrPortEdit.Text)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fServerSocket.Active = True         </a:t>
            </a: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703420" y="3420442"/>
            <a:ext cx="3257120" cy="53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SvrConnectBtn.Enabled =False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SvrDisConnectBtn.Enabled = True</a:t>
            </a:r>
          </a:p>
        </p:txBody>
      </p:sp>
      <p:cxnSp>
        <p:nvCxnSpPr>
          <p:cNvPr id="16" name="Shape 15"/>
          <p:cNvCxnSpPr>
            <a:stCxn id="8" idx="3"/>
            <a:endCxn id="13" idx="0"/>
          </p:cNvCxnSpPr>
          <p:nvPr/>
        </p:nvCxnSpPr>
        <p:spPr>
          <a:xfrm>
            <a:off x="3619168" y="2052290"/>
            <a:ext cx="753787" cy="2651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2"/>
            <a:endCxn id="14" idx="0"/>
          </p:cNvCxnSpPr>
          <p:nvPr/>
        </p:nvCxnSpPr>
        <p:spPr>
          <a:xfrm>
            <a:off x="2331184" y="2224847"/>
            <a:ext cx="796" cy="1195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2"/>
            <a:endCxn id="8" idx="0"/>
          </p:cNvCxnSpPr>
          <p:nvPr/>
        </p:nvCxnSpPr>
        <p:spPr>
          <a:xfrm flipH="1">
            <a:off x="2331184" y="1548234"/>
            <a:ext cx="9185" cy="331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2"/>
            <a:endCxn id="6" idx="0"/>
          </p:cNvCxnSpPr>
          <p:nvPr/>
        </p:nvCxnSpPr>
        <p:spPr>
          <a:xfrm flipH="1">
            <a:off x="2329621" y="3955360"/>
            <a:ext cx="2359" cy="257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/>
          <p:nvPr/>
        </p:nvCxnSpPr>
        <p:spPr>
          <a:xfrm rot="5400000">
            <a:off x="3279072" y="2182542"/>
            <a:ext cx="144435" cy="20433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 rot="10800000" flipV="1">
            <a:off x="7056884" y="1116186"/>
            <a:ext cx="4464496" cy="324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30" name="순서도: 수행의 시작/종료 29"/>
          <p:cNvSpPr/>
          <p:nvPr/>
        </p:nvSpPr>
        <p:spPr>
          <a:xfrm>
            <a:off x="7819201" y="1240336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순서도: 수행의 시작/종료 30"/>
          <p:cNvSpPr/>
          <p:nvPr/>
        </p:nvSpPr>
        <p:spPr>
          <a:xfrm>
            <a:off x="7808453" y="3780483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순서도: 판단 31"/>
          <p:cNvSpPr/>
          <p:nvPr/>
        </p:nvSpPr>
        <p:spPr>
          <a:xfrm>
            <a:off x="7443920" y="1879733"/>
            <a:ext cx="2575968" cy="34511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fServerSocekt =nil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08453" y="756146"/>
            <a:ext cx="2817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SvrDisConnect(Sender : TObject)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656858" y="1879733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8228737" y="2224847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 rot="10800000" flipV="1">
            <a:off x="10232187" y="2340322"/>
            <a:ext cx="108297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37" name="직사각형 36"/>
          <p:cNvSpPr/>
          <p:nvPr/>
        </p:nvSpPr>
        <p:spPr>
          <a:xfrm rot="10800000" flipV="1">
            <a:off x="7445512" y="2628354"/>
            <a:ext cx="2574376" cy="894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fServerSocket.Active = False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SvrConnectBtn.Enabled = True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SvrDisconnectBtn.Enabled = False</a:t>
            </a:r>
          </a:p>
        </p:txBody>
      </p:sp>
      <p:cxnSp>
        <p:nvCxnSpPr>
          <p:cNvPr id="38" name="Shape 37"/>
          <p:cNvCxnSpPr>
            <a:stCxn id="32" idx="3"/>
            <a:endCxn id="36" idx="0"/>
          </p:cNvCxnSpPr>
          <p:nvPr/>
        </p:nvCxnSpPr>
        <p:spPr>
          <a:xfrm>
            <a:off x="10019888" y="2052290"/>
            <a:ext cx="753787" cy="2880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2" idx="2"/>
            <a:endCxn id="37" idx="0"/>
          </p:cNvCxnSpPr>
          <p:nvPr/>
        </p:nvCxnSpPr>
        <p:spPr>
          <a:xfrm>
            <a:off x="8731904" y="2224847"/>
            <a:ext cx="796" cy="403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0" idx="2"/>
            <a:endCxn id="32" idx="0"/>
          </p:cNvCxnSpPr>
          <p:nvPr/>
        </p:nvCxnSpPr>
        <p:spPr>
          <a:xfrm flipH="1">
            <a:off x="8731904" y="1548234"/>
            <a:ext cx="9185" cy="331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7" idx="2"/>
            <a:endCxn id="31" idx="0"/>
          </p:cNvCxnSpPr>
          <p:nvPr/>
        </p:nvCxnSpPr>
        <p:spPr>
          <a:xfrm flipH="1">
            <a:off x="8730341" y="3523313"/>
            <a:ext cx="2359" cy="257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10800000" flipV="1">
            <a:off x="522082" y="847898"/>
            <a:ext cx="7398898" cy="7181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04356" y="509344"/>
            <a:ext cx="48245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aseline="-25000" smtClean="0"/>
              <a:t>CompClick(Sender: TObject)</a:t>
            </a:r>
            <a:endParaRPr lang="ko-KR" altLang="en-US" sz="2400" baseline="-25000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725753" y="889114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순서도: 수행의 시작/종료 4"/>
          <p:cNvSpPr/>
          <p:nvPr/>
        </p:nvSpPr>
        <p:spPr>
          <a:xfrm>
            <a:off x="709132" y="7657866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순서도: 판단 5"/>
          <p:cNvSpPr/>
          <p:nvPr/>
        </p:nvSpPr>
        <p:spPr>
          <a:xfrm>
            <a:off x="648172" y="1298456"/>
            <a:ext cx="1996694" cy="568913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Sender = SvrListBox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2232348" y="1825219"/>
            <a:ext cx="5256584" cy="302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SendTextToClt(IntToStr(SvrListBox.Tag) + '0' + IntToStr(SvrListBox.ItemIndex))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" y="-35942"/>
            <a:ext cx="1232784" cy="378377"/>
          </a:xfrm>
          <a:prstGeom prst="rect">
            <a:avLst/>
          </a:prstGeom>
          <a:noFill/>
        </p:spPr>
        <p:txBody>
          <a:bodyPr wrap="none" lIns="69919" tIns="34959" rIns="69919" bIns="34959" rtlCol="0">
            <a:spAutoFit/>
          </a:bodyPr>
          <a:lstStyle/>
          <a:p>
            <a:pPr algn="ctr"/>
            <a:r>
              <a:rPr lang="en-US" altLang="ko-KR" sz="2000" smtClean="0"/>
              <a:t>&lt;Server&gt;</a:t>
            </a:r>
          </a:p>
        </p:txBody>
      </p:sp>
      <p:sp>
        <p:nvSpPr>
          <p:cNvPr id="9" name="순서도: 판단 8"/>
          <p:cNvSpPr/>
          <p:nvPr/>
        </p:nvSpPr>
        <p:spPr>
          <a:xfrm>
            <a:off x="648172" y="2033464"/>
            <a:ext cx="1996694" cy="568913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Sender =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SvrComboBox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2232348" y="2469410"/>
            <a:ext cx="5256584" cy="363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SendTextToClt(IntToStr(SvrComboBox.Tag) + '0' + IntToStr(SvrComboBox.ItemIndex))</a:t>
            </a:r>
          </a:p>
        </p:txBody>
      </p:sp>
      <p:sp>
        <p:nvSpPr>
          <p:cNvPr id="11" name="순서도: 판단 10"/>
          <p:cNvSpPr/>
          <p:nvPr/>
        </p:nvSpPr>
        <p:spPr>
          <a:xfrm>
            <a:off x="648172" y="2768473"/>
            <a:ext cx="1996694" cy="568913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Sender = SvrScrollBar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2232348" y="3337386"/>
            <a:ext cx="5256584" cy="302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SendTextToClt(IntToStr(SvrScrollBar.Tag) + '0' + IntToStr(SvrScrollBar.Position))</a:t>
            </a:r>
          </a:p>
        </p:txBody>
      </p:sp>
      <p:sp>
        <p:nvSpPr>
          <p:cNvPr id="13" name="순서도: 판단 12"/>
          <p:cNvSpPr/>
          <p:nvPr/>
        </p:nvSpPr>
        <p:spPr>
          <a:xfrm>
            <a:off x="648172" y="3632569"/>
            <a:ext cx="1996694" cy="568913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Sender = SvrRadioBtn1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2232348" y="4201482"/>
            <a:ext cx="5256584" cy="302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SendTextToClt(IntToStr(SvrRadioBtn1.Tag) + '0')</a:t>
            </a:r>
          </a:p>
        </p:txBody>
      </p:sp>
      <p:sp>
        <p:nvSpPr>
          <p:cNvPr id="15" name="순서도: 판단 14"/>
          <p:cNvSpPr/>
          <p:nvPr/>
        </p:nvSpPr>
        <p:spPr>
          <a:xfrm>
            <a:off x="648172" y="4568673"/>
            <a:ext cx="1996694" cy="568913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Sender = SvrRadioBtn2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2232348" y="5137586"/>
            <a:ext cx="5256584" cy="302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SendTextToClt(IntToStr(SvrRadioBtn2.Tag) + '0')</a:t>
            </a:r>
          </a:p>
        </p:txBody>
      </p:sp>
      <p:sp>
        <p:nvSpPr>
          <p:cNvPr id="17" name="순서도: 판단 16"/>
          <p:cNvSpPr/>
          <p:nvPr/>
        </p:nvSpPr>
        <p:spPr>
          <a:xfrm>
            <a:off x="648172" y="5444129"/>
            <a:ext cx="1996694" cy="568913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Sender = SvrCheckBox1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2232348" y="6058762"/>
            <a:ext cx="5256584" cy="302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SendTextToClt(IntToStr(SvrCheckBox1.Tag) + '0')</a:t>
            </a:r>
          </a:p>
        </p:txBody>
      </p:sp>
      <p:sp>
        <p:nvSpPr>
          <p:cNvPr id="19" name="순서도: 판단 18"/>
          <p:cNvSpPr/>
          <p:nvPr/>
        </p:nvSpPr>
        <p:spPr>
          <a:xfrm>
            <a:off x="648172" y="6281936"/>
            <a:ext cx="1996694" cy="568913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Sender = SvrCheckBox2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2232348" y="6850849"/>
            <a:ext cx="5256584" cy="302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SendTextToClt(IntToStr(SvrCheckBox2.Tag) + '0')</a:t>
            </a:r>
          </a:p>
        </p:txBody>
      </p:sp>
      <p:cxnSp>
        <p:nvCxnSpPr>
          <p:cNvPr id="22" name="Shape 21"/>
          <p:cNvCxnSpPr>
            <a:stCxn id="6" idx="3"/>
            <a:endCxn id="7" idx="0"/>
          </p:cNvCxnSpPr>
          <p:nvPr/>
        </p:nvCxnSpPr>
        <p:spPr>
          <a:xfrm>
            <a:off x="2644866" y="1582913"/>
            <a:ext cx="2215774" cy="24230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9" idx="3"/>
            <a:endCxn id="10" idx="0"/>
          </p:cNvCxnSpPr>
          <p:nvPr/>
        </p:nvCxnSpPr>
        <p:spPr>
          <a:xfrm>
            <a:off x="2644866" y="2317921"/>
            <a:ext cx="2215774" cy="1514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11" idx="3"/>
            <a:endCxn id="12" idx="0"/>
          </p:cNvCxnSpPr>
          <p:nvPr/>
        </p:nvCxnSpPr>
        <p:spPr>
          <a:xfrm>
            <a:off x="2644866" y="3052930"/>
            <a:ext cx="2215774" cy="2844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13" idx="3"/>
            <a:endCxn id="14" idx="0"/>
          </p:cNvCxnSpPr>
          <p:nvPr/>
        </p:nvCxnSpPr>
        <p:spPr>
          <a:xfrm>
            <a:off x="2644866" y="3917026"/>
            <a:ext cx="2215774" cy="2844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15" idx="3"/>
            <a:endCxn id="16" idx="0"/>
          </p:cNvCxnSpPr>
          <p:nvPr/>
        </p:nvCxnSpPr>
        <p:spPr>
          <a:xfrm>
            <a:off x="2644866" y="4853130"/>
            <a:ext cx="2215774" cy="2844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17" idx="3"/>
            <a:endCxn id="18" idx="0"/>
          </p:cNvCxnSpPr>
          <p:nvPr/>
        </p:nvCxnSpPr>
        <p:spPr>
          <a:xfrm>
            <a:off x="2644866" y="5728586"/>
            <a:ext cx="2215774" cy="3301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19" idx="3"/>
            <a:endCxn id="20" idx="0"/>
          </p:cNvCxnSpPr>
          <p:nvPr/>
        </p:nvCxnSpPr>
        <p:spPr>
          <a:xfrm>
            <a:off x="2644866" y="6566393"/>
            <a:ext cx="2215774" cy="2844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6" idx="2"/>
            <a:endCxn id="9" idx="0"/>
          </p:cNvCxnSpPr>
          <p:nvPr/>
        </p:nvCxnSpPr>
        <p:spPr>
          <a:xfrm>
            <a:off x="1646519" y="1867369"/>
            <a:ext cx="0" cy="166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9" idx="2"/>
            <a:endCxn id="11" idx="0"/>
          </p:cNvCxnSpPr>
          <p:nvPr/>
        </p:nvCxnSpPr>
        <p:spPr>
          <a:xfrm>
            <a:off x="1646519" y="2602377"/>
            <a:ext cx="0" cy="166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2"/>
            <a:endCxn id="13" idx="0"/>
          </p:cNvCxnSpPr>
          <p:nvPr/>
        </p:nvCxnSpPr>
        <p:spPr>
          <a:xfrm>
            <a:off x="1646519" y="3337386"/>
            <a:ext cx="0" cy="295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3" idx="2"/>
            <a:endCxn id="15" idx="0"/>
          </p:cNvCxnSpPr>
          <p:nvPr/>
        </p:nvCxnSpPr>
        <p:spPr>
          <a:xfrm>
            <a:off x="1646519" y="4201482"/>
            <a:ext cx="0" cy="367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5" idx="2"/>
            <a:endCxn id="17" idx="0"/>
          </p:cNvCxnSpPr>
          <p:nvPr/>
        </p:nvCxnSpPr>
        <p:spPr>
          <a:xfrm>
            <a:off x="1646519" y="5137586"/>
            <a:ext cx="0" cy="306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7" idx="2"/>
            <a:endCxn id="19" idx="0"/>
          </p:cNvCxnSpPr>
          <p:nvPr/>
        </p:nvCxnSpPr>
        <p:spPr>
          <a:xfrm>
            <a:off x="1646519" y="6013042"/>
            <a:ext cx="0" cy="268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9" idx="2"/>
            <a:endCxn id="5" idx="0"/>
          </p:cNvCxnSpPr>
          <p:nvPr/>
        </p:nvCxnSpPr>
        <p:spPr>
          <a:xfrm flipH="1">
            <a:off x="1631020" y="6850849"/>
            <a:ext cx="15499" cy="807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52907" y="1352832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1101926" y="1849583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2552907" y="2087840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1101926" y="2584591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2552907" y="2822849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101926" y="3319600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552907" y="3686945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101926" y="4183696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552907" y="4591690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1101926" y="5088441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2552907" y="5512865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1101926" y="6001682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2552907" y="6336312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1101926" y="6833063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cxnSp>
        <p:nvCxnSpPr>
          <p:cNvPr id="72" name="꺾인 연결선 71"/>
          <p:cNvCxnSpPr>
            <a:stCxn id="7" idx="1"/>
          </p:cNvCxnSpPr>
          <p:nvPr/>
        </p:nvCxnSpPr>
        <p:spPr>
          <a:xfrm flipH="1">
            <a:off x="1646519" y="1976699"/>
            <a:ext cx="5842413" cy="5465143"/>
          </a:xfrm>
          <a:prstGeom prst="bentConnector3">
            <a:avLst>
              <a:gd name="adj1" fmla="val -39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7488932" y="264359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7488932" y="3504110"/>
            <a:ext cx="216024" cy="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7488932" y="4368206"/>
            <a:ext cx="216024" cy="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7488932" y="5273107"/>
            <a:ext cx="216024" cy="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V="1">
            <a:off x="7488932" y="6225486"/>
            <a:ext cx="216024" cy="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V="1">
            <a:off x="7488932" y="7017573"/>
            <a:ext cx="216024" cy="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 rot="10800000" flipV="1">
            <a:off x="8281022" y="415851"/>
            <a:ext cx="5400600" cy="315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281020" y="108074"/>
            <a:ext cx="5400601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aseline="-25000" smtClean="0"/>
              <a:t>SvrKeyPress(Sender: TObject; var Key: Char)</a:t>
            </a:r>
            <a:endParaRPr lang="ko-KR" altLang="en-US" sz="2000" baseline="-25000"/>
          </a:p>
        </p:txBody>
      </p:sp>
      <p:cxnSp>
        <p:nvCxnSpPr>
          <p:cNvPr id="118" name="직선 화살표 연결선 117"/>
          <p:cNvCxnSpPr>
            <a:stCxn id="4" idx="2"/>
            <a:endCxn id="6" idx="0"/>
          </p:cNvCxnSpPr>
          <p:nvPr/>
        </p:nvCxnSpPr>
        <p:spPr>
          <a:xfrm flipH="1">
            <a:off x="1646519" y="1197012"/>
            <a:ext cx="1122" cy="101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순서도: 판단 118"/>
          <p:cNvSpPr/>
          <p:nvPr/>
        </p:nvSpPr>
        <p:spPr>
          <a:xfrm>
            <a:off x="8368270" y="925878"/>
            <a:ext cx="1996694" cy="49689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Sender = SvrEdit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 rot="10800000" flipV="1">
            <a:off x="9721182" y="1593390"/>
            <a:ext cx="3240360" cy="302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SendPressedKey(SvrEdit.tag, SvrEdit.Text, Key)</a:t>
            </a:r>
          </a:p>
        </p:txBody>
      </p:sp>
      <p:sp>
        <p:nvSpPr>
          <p:cNvPr id="123" name="순서도: 수행의 시작/종료 122"/>
          <p:cNvSpPr/>
          <p:nvPr/>
        </p:nvSpPr>
        <p:spPr>
          <a:xfrm>
            <a:off x="8429230" y="483395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5" name="순서도: 수행의 시작/종료 124"/>
          <p:cNvSpPr/>
          <p:nvPr/>
        </p:nvSpPr>
        <p:spPr>
          <a:xfrm>
            <a:off x="8467849" y="3192493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순서도: 판단 125"/>
          <p:cNvSpPr/>
          <p:nvPr/>
        </p:nvSpPr>
        <p:spPr>
          <a:xfrm>
            <a:off x="8375890" y="1964470"/>
            <a:ext cx="1996694" cy="49689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Sender = SvrMemo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 rot="10800000" flipV="1">
            <a:off x="9721182" y="2507965"/>
            <a:ext cx="3528392" cy="302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SendPressedKey(SvrMemo.tag, SvrMemo.Text, Key)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0215486" y="894964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8863565" y="1323135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0215486" y="1987460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8863565" y="2415631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cxnSp>
        <p:nvCxnSpPr>
          <p:cNvPr id="134" name="꺾인 연결선 133"/>
          <p:cNvCxnSpPr>
            <a:stCxn id="119" idx="3"/>
            <a:endCxn id="121" idx="0"/>
          </p:cNvCxnSpPr>
          <p:nvPr/>
        </p:nvCxnSpPr>
        <p:spPr>
          <a:xfrm>
            <a:off x="10364964" y="1174326"/>
            <a:ext cx="976398" cy="4190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119" idx="2"/>
            <a:endCxn id="126" idx="0"/>
          </p:cNvCxnSpPr>
          <p:nvPr/>
        </p:nvCxnSpPr>
        <p:spPr>
          <a:xfrm>
            <a:off x="9366617" y="1422773"/>
            <a:ext cx="7620" cy="541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126" idx="2"/>
            <a:endCxn id="125" idx="0"/>
          </p:cNvCxnSpPr>
          <p:nvPr/>
        </p:nvCxnSpPr>
        <p:spPr>
          <a:xfrm>
            <a:off x="9374237" y="2461365"/>
            <a:ext cx="15500" cy="731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hape 141"/>
          <p:cNvCxnSpPr>
            <a:stCxn id="126" idx="3"/>
            <a:endCxn id="127" idx="0"/>
          </p:cNvCxnSpPr>
          <p:nvPr/>
        </p:nvCxnSpPr>
        <p:spPr>
          <a:xfrm>
            <a:off x="10372584" y="2212918"/>
            <a:ext cx="1112794" cy="2950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/>
          <p:nvPr/>
        </p:nvCxnSpPr>
        <p:spPr>
          <a:xfrm rot="10800000" flipV="1">
            <a:off x="9389738" y="1726355"/>
            <a:ext cx="3571806" cy="1314649"/>
          </a:xfrm>
          <a:prstGeom prst="bentConnector3">
            <a:avLst>
              <a:gd name="adj1" fmla="val -154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27" idx="2"/>
          </p:cNvCxnSpPr>
          <p:nvPr/>
        </p:nvCxnSpPr>
        <p:spPr>
          <a:xfrm>
            <a:off x="11485378" y="2810924"/>
            <a:ext cx="0" cy="230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23" idx="2"/>
            <a:endCxn id="119" idx="0"/>
          </p:cNvCxnSpPr>
          <p:nvPr/>
        </p:nvCxnSpPr>
        <p:spPr>
          <a:xfrm>
            <a:off x="9351118" y="791293"/>
            <a:ext cx="15499" cy="134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/>
          <p:cNvSpPr/>
          <p:nvPr/>
        </p:nvSpPr>
        <p:spPr>
          <a:xfrm rot="10800000" flipV="1">
            <a:off x="8137005" y="4062710"/>
            <a:ext cx="6185172" cy="3903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8209012" y="3708474"/>
            <a:ext cx="5689399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aseline="-25000" smtClean="0"/>
              <a:t>SendPressedKey(aTag : Integer; const aStr : String; aKey : Char)</a:t>
            </a:r>
            <a:endParaRPr lang="ko-KR" altLang="en-US" sz="2000" baseline="-25000"/>
          </a:p>
        </p:txBody>
      </p:sp>
      <p:sp>
        <p:nvSpPr>
          <p:cNvPr id="162" name="순서도: 판단 161"/>
          <p:cNvSpPr/>
          <p:nvPr/>
        </p:nvSpPr>
        <p:spPr>
          <a:xfrm>
            <a:off x="8281020" y="4652649"/>
            <a:ext cx="1996694" cy="31765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aKey = #8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5" name="순서도: 수행의 시작/종료 164"/>
          <p:cNvSpPr/>
          <p:nvPr/>
        </p:nvSpPr>
        <p:spPr>
          <a:xfrm>
            <a:off x="8353028" y="4136813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6" name="순서도: 수행의 시작/종료 165"/>
          <p:cNvSpPr/>
          <p:nvPr/>
        </p:nvSpPr>
        <p:spPr>
          <a:xfrm>
            <a:off x="8353028" y="7577040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 rot="10800000" flipV="1">
            <a:off x="10009213" y="4970304"/>
            <a:ext cx="3240360" cy="302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SendTextToClt(IntToStr(aTag) + '0' + aStr)</a:t>
            </a:r>
          </a:p>
        </p:txBody>
      </p:sp>
      <p:cxnSp>
        <p:nvCxnSpPr>
          <p:cNvPr id="170" name="Shape 169"/>
          <p:cNvCxnSpPr>
            <a:stCxn id="162" idx="3"/>
            <a:endCxn id="168" idx="0"/>
          </p:cNvCxnSpPr>
          <p:nvPr/>
        </p:nvCxnSpPr>
        <p:spPr>
          <a:xfrm>
            <a:off x="10277714" y="4811476"/>
            <a:ext cx="1351679" cy="1588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순서도: 판단 172"/>
          <p:cNvSpPr/>
          <p:nvPr/>
        </p:nvSpPr>
        <p:spPr>
          <a:xfrm>
            <a:off x="8281020" y="5364658"/>
            <a:ext cx="1996694" cy="29192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aKey = #13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4" name="순서도: 판단 173"/>
          <p:cNvSpPr/>
          <p:nvPr/>
        </p:nvSpPr>
        <p:spPr>
          <a:xfrm>
            <a:off x="9596694" y="5683170"/>
            <a:ext cx="1996694" cy="36453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aTag = EDIT_TAG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 rot="10800000" flipV="1">
            <a:off x="10729292" y="6168107"/>
            <a:ext cx="3528492" cy="451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SendTextToClt(IntToStr(aTag) + '1' + aStr + aKey)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  SvrListBoxUpDate</a:t>
            </a:r>
          </a:p>
        </p:txBody>
      </p:sp>
      <p:cxnSp>
        <p:nvCxnSpPr>
          <p:cNvPr id="179" name="직선 화살표 연결선 178"/>
          <p:cNvCxnSpPr>
            <a:stCxn id="162" idx="2"/>
            <a:endCxn id="173" idx="0"/>
          </p:cNvCxnSpPr>
          <p:nvPr/>
        </p:nvCxnSpPr>
        <p:spPr>
          <a:xfrm>
            <a:off x="9279367" y="4970303"/>
            <a:ext cx="0" cy="394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hape 180"/>
          <p:cNvCxnSpPr>
            <a:stCxn id="173" idx="3"/>
            <a:endCxn id="174" idx="0"/>
          </p:cNvCxnSpPr>
          <p:nvPr/>
        </p:nvCxnSpPr>
        <p:spPr>
          <a:xfrm>
            <a:off x="10277714" y="5510618"/>
            <a:ext cx="317327" cy="1725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173" idx="2"/>
          </p:cNvCxnSpPr>
          <p:nvPr/>
        </p:nvCxnSpPr>
        <p:spPr>
          <a:xfrm>
            <a:off x="9279367" y="5656578"/>
            <a:ext cx="0" cy="1194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hape 187"/>
          <p:cNvCxnSpPr>
            <a:stCxn id="174" idx="3"/>
            <a:endCxn id="177" idx="0"/>
          </p:cNvCxnSpPr>
          <p:nvPr/>
        </p:nvCxnSpPr>
        <p:spPr>
          <a:xfrm>
            <a:off x="11593388" y="5865437"/>
            <a:ext cx="900150" cy="302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/>
          <p:cNvSpPr/>
          <p:nvPr/>
        </p:nvSpPr>
        <p:spPr>
          <a:xfrm rot="10800000" flipV="1">
            <a:off x="8209012" y="6842918"/>
            <a:ext cx="3528492" cy="451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SendTextToClt(IntToStr(aTag) + '0' + aStr + aKey)</a:t>
            </a:r>
          </a:p>
        </p:txBody>
      </p:sp>
      <p:cxnSp>
        <p:nvCxnSpPr>
          <p:cNvPr id="206" name="직선 화살표 연결선 205"/>
          <p:cNvCxnSpPr>
            <a:stCxn id="165" idx="2"/>
            <a:endCxn id="162" idx="0"/>
          </p:cNvCxnSpPr>
          <p:nvPr/>
        </p:nvCxnSpPr>
        <p:spPr>
          <a:xfrm>
            <a:off x="9274916" y="4444711"/>
            <a:ext cx="4451" cy="20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endCxn id="166" idx="0"/>
          </p:cNvCxnSpPr>
          <p:nvPr/>
        </p:nvCxnSpPr>
        <p:spPr>
          <a:xfrm flipH="1">
            <a:off x="9274916" y="7294086"/>
            <a:ext cx="4451" cy="282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hape 212"/>
          <p:cNvCxnSpPr>
            <a:stCxn id="177" idx="2"/>
          </p:cNvCxnSpPr>
          <p:nvPr/>
        </p:nvCxnSpPr>
        <p:spPr>
          <a:xfrm rot="5400000">
            <a:off x="10475169" y="5423473"/>
            <a:ext cx="822568" cy="32141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hape 218"/>
          <p:cNvCxnSpPr>
            <a:stCxn id="174" idx="2"/>
          </p:cNvCxnSpPr>
          <p:nvPr/>
        </p:nvCxnSpPr>
        <p:spPr>
          <a:xfrm rot="5400000">
            <a:off x="9677860" y="5649211"/>
            <a:ext cx="518689" cy="13156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10009212" y="4603928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221" name="TextBox 220"/>
          <p:cNvSpPr txBox="1"/>
          <p:nvPr/>
        </p:nvSpPr>
        <p:spPr>
          <a:xfrm>
            <a:off x="8691228" y="4932610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222" name="TextBox 221"/>
          <p:cNvSpPr txBox="1"/>
          <p:nvPr/>
        </p:nvSpPr>
        <p:spPr>
          <a:xfrm>
            <a:off x="10009212" y="5324008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223" name="TextBox 222"/>
          <p:cNvSpPr txBox="1"/>
          <p:nvPr/>
        </p:nvSpPr>
        <p:spPr>
          <a:xfrm>
            <a:off x="8691228" y="5612040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224" name="TextBox 223"/>
          <p:cNvSpPr txBox="1"/>
          <p:nvPr/>
        </p:nvSpPr>
        <p:spPr>
          <a:xfrm>
            <a:off x="11377364" y="5652690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225" name="TextBox 224"/>
          <p:cNvSpPr txBox="1"/>
          <p:nvPr/>
        </p:nvSpPr>
        <p:spPr>
          <a:xfrm>
            <a:off x="10081248" y="6013042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78853" y="195844"/>
            <a:ext cx="1232784" cy="378377"/>
          </a:xfrm>
          <a:prstGeom prst="rect">
            <a:avLst/>
          </a:prstGeom>
          <a:noFill/>
        </p:spPr>
        <p:txBody>
          <a:bodyPr wrap="none" lIns="69919" tIns="34959" rIns="69919" bIns="34959" rtlCol="0">
            <a:spAutoFit/>
          </a:bodyPr>
          <a:lstStyle/>
          <a:p>
            <a:r>
              <a:rPr lang="en-US" altLang="ko-KR" sz="2000" smtClean="0"/>
              <a:t>&lt;Server&gt;</a:t>
            </a:r>
          </a:p>
        </p:txBody>
      </p:sp>
      <p:sp>
        <p:nvSpPr>
          <p:cNvPr id="34" name="직사각형 33"/>
          <p:cNvSpPr/>
          <p:nvPr/>
        </p:nvSpPr>
        <p:spPr>
          <a:xfrm rot="10800000" flipV="1">
            <a:off x="288132" y="1240336"/>
            <a:ext cx="6497483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35" name="순서도: 수행의 시작/종료 34"/>
          <p:cNvSpPr/>
          <p:nvPr/>
        </p:nvSpPr>
        <p:spPr>
          <a:xfrm>
            <a:off x="1451097" y="1364486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순서도: 수행의 시작/종료 35"/>
          <p:cNvSpPr/>
          <p:nvPr/>
        </p:nvSpPr>
        <p:spPr>
          <a:xfrm>
            <a:off x="1447969" y="3740750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순서도: 판단 36"/>
          <p:cNvSpPr/>
          <p:nvPr/>
        </p:nvSpPr>
        <p:spPr>
          <a:xfrm>
            <a:off x="638284" y="1819217"/>
            <a:ext cx="3466272" cy="52978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fServerSocket &lt;&gt; nil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68253" y="2348997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 rot="10800000" flipV="1">
            <a:off x="2969192" y="2677678"/>
            <a:ext cx="3667422" cy="866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35" idx="2"/>
            <a:endCxn id="37" idx="0"/>
          </p:cNvCxnSpPr>
          <p:nvPr/>
        </p:nvCxnSpPr>
        <p:spPr>
          <a:xfrm flipH="1">
            <a:off x="2371420" y="1672384"/>
            <a:ext cx="1565" cy="146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50510" y="828154"/>
            <a:ext cx="3255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aseline="-25000" smtClean="0"/>
              <a:t>SendTextToClt(const aStr : String)</a:t>
            </a:r>
            <a:endParaRPr lang="ko-KR" altLang="en-US" sz="2400" baseline="-25000"/>
          </a:p>
        </p:txBody>
      </p:sp>
      <p:sp>
        <p:nvSpPr>
          <p:cNvPr id="42" name="TextBox 41"/>
          <p:cNvSpPr txBox="1"/>
          <p:nvPr/>
        </p:nvSpPr>
        <p:spPr>
          <a:xfrm>
            <a:off x="304895" y="1312344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 : Int</a:t>
            </a: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247487" y="1819217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 rot="10800000" flipV="1">
            <a:off x="2969194" y="2464470"/>
            <a:ext cx="366742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 = 0, fServerSocket.Socket.ActiveConnections - 1, 1</a:t>
            </a:r>
          </a:p>
        </p:txBody>
      </p:sp>
      <p:sp>
        <p:nvSpPr>
          <p:cNvPr id="45" name="직사각형 44"/>
          <p:cNvSpPr/>
          <p:nvPr/>
        </p:nvSpPr>
        <p:spPr>
          <a:xfrm rot="10800000" flipV="1">
            <a:off x="3101405" y="2896519"/>
            <a:ext cx="339064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fServerSocket.Socket.Connections[i].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SendText(SvrSendEdit.Text)</a:t>
            </a:r>
          </a:p>
        </p:txBody>
      </p:sp>
      <p:cxnSp>
        <p:nvCxnSpPr>
          <p:cNvPr id="46" name="Shape 45"/>
          <p:cNvCxnSpPr>
            <a:stCxn id="37" idx="3"/>
            <a:endCxn id="44" idx="0"/>
          </p:cNvCxnSpPr>
          <p:nvPr/>
        </p:nvCxnSpPr>
        <p:spPr>
          <a:xfrm>
            <a:off x="4104556" y="2084107"/>
            <a:ext cx="698349" cy="3803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7" idx="2"/>
            <a:endCxn id="36" idx="0"/>
          </p:cNvCxnSpPr>
          <p:nvPr/>
        </p:nvCxnSpPr>
        <p:spPr>
          <a:xfrm flipH="1">
            <a:off x="2369857" y="2348997"/>
            <a:ext cx="1563" cy="1391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4" idx="2"/>
            <a:endCxn id="45" idx="0"/>
          </p:cNvCxnSpPr>
          <p:nvPr/>
        </p:nvCxnSpPr>
        <p:spPr>
          <a:xfrm flipH="1">
            <a:off x="4796725" y="2680494"/>
            <a:ext cx="6180" cy="216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5" idx="2"/>
            <a:endCxn id="39" idx="2"/>
          </p:cNvCxnSpPr>
          <p:nvPr/>
        </p:nvCxnSpPr>
        <p:spPr>
          <a:xfrm>
            <a:off x="4796725" y="3328567"/>
            <a:ext cx="617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39" idx="2"/>
          </p:cNvCxnSpPr>
          <p:nvPr/>
        </p:nvCxnSpPr>
        <p:spPr>
          <a:xfrm rot="5400000">
            <a:off x="3534204" y="2381808"/>
            <a:ext cx="105917" cy="24314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0800000" flipV="1">
            <a:off x="7128892" y="1121784"/>
            <a:ext cx="4896544" cy="6331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380919" y="777632"/>
            <a:ext cx="43924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aseline="-25000" smtClean="0"/>
              <a:t>SvrListBoxUpdate</a:t>
            </a:r>
            <a:endParaRPr lang="ko-KR" altLang="en-US" sz="2400" baseline="-25000"/>
          </a:p>
        </p:txBody>
      </p:sp>
      <p:sp>
        <p:nvSpPr>
          <p:cNvPr id="53" name="직사각형 52"/>
          <p:cNvSpPr/>
          <p:nvPr/>
        </p:nvSpPr>
        <p:spPr>
          <a:xfrm>
            <a:off x="7128892" y="1166708"/>
            <a:ext cx="13067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 aIndex, i : Int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 rot="10800000" flipV="1">
            <a:off x="8042136" y="1876915"/>
            <a:ext cx="1340640" cy="247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aIndex := -1</a:t>
            </a:r>
          </a:p>
        </p:txBody>
      </p:sp>
      <p:sp>
        <p:nvSpPr>
          <p:cNvPr id="58" name="직사각형 57"/>
          <p:cNvSpPr/>
          <p:nvPr/>
        </p:nvSpPr>
        <p:spPr>
          <a:xfrm rot="10800000" flipV="1">
            <a:off x="7277892" y="2553529"/>
            <a:ext cx="3811440" cy="1495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 rot="10800000" flipV="1">
            <a:off x="7277893" y="2340321"/>
            <a:ext cx="381143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 = 0, SvrListBox.Count - 1, 1</a:t>
            </a:r>
          </a:p>
        </p:txBody>
      </p:sp>
      <p:sp>
        <p:nvSpPr>
          <p:cNvPr id="60" name="직사각형 59"/>
          <p:cNvSpPr/>
          <p:nvPr/>
        </p:nvSpPr>
        <p:spPr>
          <a:xfrm rot="10800000" flipV="1">
            <a:off x="9577164" y="3492450"/>
            <a:ext cx="136189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aIndex = i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Break</a:t>
            </a:r>
          </a:p>
        </p:txBody>
      </p:sp>
      <p:sp>
        <p:nvSpPr>
          <p:cNvPr id="66" name="순서도: 판단 65"/>
          <p:cNvSpPr/>
          <p:nvPr/>
        </p:nvSpPr>
        <p:spPr>
          <a:xfrm>
            <a:off x="7416924" y="2812102"/>
            <a:ext cx="2664296" cy="52978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SvrEdit.Text = SvrListBox.items[i]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9" name="Shape 78"/>
          <p:cNvCxnSpPr>
            <a:stCxn id="66" idx="3"/>
            <a:endCxn id="60" idx="0"/>
          </p:cNvCxnSpPr>
          <p:nvPr/>
        </p:nvCxnSpPr>
        <p:spPr>
          <a:xfrm>
            <a:off x="10081220" y="3076992"/>
            <a:ext cx="176890" cy="4154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300577" y="3269873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9812745" y="2832426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84" name="순서도: 수행의 시작/종료 83"/>
          <p:cNvSpPr/>
          <p:nvPr/>
        </p:nvSpPr>
        <p:spPr>
          <a:xfrm>
            <a:off x="7776964" y="1404218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순서도: 수행의 시작/종료 84"/>
          <p:cNvSpPr/>
          <p:nvPr/>
        </p:nvSpPr>
        <p:spPr>
          <a:xfrm>
            <a:off x="7848972" y="6856960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/>
          <p:cNvCxnSpPr>
            <a:endCxn id="66" idx="0"/>
          </p:cNvCxnSpPr>
          <p:nvPr/>
        </p:nvCxnSpPr>
        <p:spPr>
          <a:xfrm>
            <a:off x="8743548" y="2556346"/>
            <a:ext cx="5524" cy="255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66" idx="2"/>
          </p:cNvCxnSpPr>
          <p:nvPr/>
        </p:nvCxnSpPr>
        <p:spPr>
          <a:xfrm>
            <a:off x="8749072" y="3341882"/>
            <a:ext cx="0" cy="706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순서도: 판단 91"/>
          <p:cNvSpPr/>
          <p:nvPr/>
        </p:nvSpPr>
        <p:spPr>
          <a:xfrm>
            <a:off x="7424544" y="4428554"/>
            <a:ext cx="2664296" cy="3600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aIndex &lt; 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 rot="10800000" flipV="1">
            <a:off x="9171714" y="4932610"/>
            <a:ext cx="263769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SvrListBox.Items.Add(SvrEdit.Text)</a:t>
            </a:r>
          </a:p>
        </p:txBody>
      </p:sp>
      <p:sp>
        <p:nvSpPr>
          <p:cNvPr id="95" name="직사각형 94"/>
          <p:cNvSpPr/>
          <p:nvPr/>
        </p:nvSpPr>
        <p:spPr>
          <a:xfrm rot="10800000" flipV="1">
            <a:off x="7443522" y="5508675"/>
            <a:ext cx="263769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SvrlistBox.Items.Delete(aIndex)</a:t>
            </a:r>
          </a:p>
        </p:txBody>
      </p:sp>
      <p:sp>
        <p:nvSpPr>
          <p:cNvPr id="96" name="직사각형 95"/>
          <p:cNvSpPr/>
          <p:nvPr/>
        </p:nvSpPr>
        <p:spPr>
          <a:xfrm rot="10800000" flipV="1">
            <a:off x="7443522" y="6228754"/>
            <a:ext cx="263769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SvrEdit.Text := '';</a:t>
            </a:r>
          </a:p>
        </p:txBody>
      </p:sp>
      <p:cxnSp>
        <p:nvCxnSpPr>
          <p:cNvPr id="98" name="직선 화살표 연결선 97"/>
          <p:cNvCxnSpPr>
            <a:stCxn id="84" idx="2"/>
            <a:endCxn id="56" idx="0"/>
          </p:cNvCxnSpPr>
          <p:nvPr/>
        </p:nvCxnSpPr>
        <p:spPr>
          <a:xfrm>
            <a:off x="8698852" y="1712116"/>
            <a:ext cx="13604" cy="164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56" idx="2"/>
          </p:cNvCxnSpPr>
          <p:nvPr/>
        </p:nvCxnSpPr>
        <p:spPr>
          <a:xfrm>
            <a:off x="8712456" y="2124297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92" idx="0"/>
          </p:cNvCxnSpPr>
          <p:nvPr/>
        </p:nvCxnSpPr>
        <p:spPr>
          <a:xfrm>
            <a:off x="8756692" y="4048648"/>
            <a:ext cx="0" cy="379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92" idx="2"/>
            <a:endCxn id="95" idx="0"/>
          </p:cNvCxnSpPr>
          <p:nvPr/>
        </p:nvCxnSpPr>
        <p:spPr>
          <a:xfrm>
            <a:off x="8756692" y="4788594"/>
            <a:ext cx="5679" cy="720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5" idx="2"/>
            <a:endCxn id="96" idx="0"/>
          </p:cNvCxnSpPr>
          <p:nvPr/>
        </p:nvCxnSpPr>
        <p:spPr>
          <a:xfrm>
            <a:off x="8762371" y="5940723"/>
            <a:ext cx="0" cy="288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96" idx="2"/>
            <a:endCxn id="85" idx="0"/>
          </p:cNvCxnSpPr>
          <p:nvPr/>
        </p:nvCxnSpPr>
        <p:spPr>
          <a:xfrm>
            <a:off x="8762371" y="6660802"/>
            <a:ext cx="8489" cy="196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hape 109"/>
          <p:cNvCxnSpPr>
            <a:stCxn id="92" idx="3"/>
            <a:endCxn id="94" idx="0"/>
          </p:cNvCxnSpPr>
          <p:nvPr/>
        </p:nvCxnSpPr>
        <p:spPr>
          <a:xfrm>
            <a:off x="10088840" y="4608574"/>
            <a:ext cx="401723" cy="3240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111"/>
          <p:cNvCxnSpPr>
            <a:stCxn id="94" idx="2"/>
          </p:cNvCxnSpPr>
          <p:nvPr/>
        </p:nvCxnSpPr>
        <p:spPr>
          <a:xfrm rot="5400000">
            <a:off x="9270672" y="4864847"/>
            <a:ext cx="720080" cy="17197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10800000" flipV="1">
            <a:off x="1512268" y="408703"/>
            <a:ext cx="8784976" cy="8592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40204" y="26581"/>
            <a:ext cx="5655202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aseline="-25000" smtClean="0"/>
              <a:t>ServerSocketClientRead(Sender : </a:t>
            </a:r>
            <a:r>
              <a:rPr lang="en-US" altLang="ko-KR" sz="2000" baseline="-25000" smtClean="0"/>
              <a:t>TObject</a:t>
            </a:r>
            <a:r>
              <a:rPr lang="en-US" altLang="ko-KR" sz="2000" baseline="-25000" smtClean="0"/>
              <a:t>; Socket </a:t>
            </a:r>
            <a:r>
              <a:rPr lang="en-US" altLang="ko-KR" sz="2000" baseline="-25000" smtClean="0"/>
              <a:t>: TCustomWinSocket)</a:t>
            </a:r>
            <a:endParaRPr lang="ko-KR" altLang="en-US" sz="2000" baseline="-25000"/>
          </a:p>
        </p:txBody>
      </p:sp>
      <p:sp>
        <p:nvSpPr>
          <p:cNvPr id="8" name="순서도: 판단 7"/>
          <p:cNvSpPr/>
          <p:nvPr/>
        </p:nvSpPr>
        <p:spPr>
          <a:xfrm>
            <a:off x="2520380" y="843080"/>
            <a:ext cx="2970185" cy="34511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Socket &lt;&gt; nil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순서도: 수행의 시작/종료 8"/>
          <p:cNvSpPr/>
          <p:nvPr/>
        </p:nvSpPr>
        <p:spPr>
          <a:xfrm>
            <a:off x="3085748" y="448248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/>
          <p:cNvSpPr/>
          <p:nvPr/>
        </p:nvSpPr>
        <p:spPr>
          <a:xfrm>
            <a:off x="3075000" y="8513144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4405784" y="1116187"/>
            <a:ext cx="4098118" cy="936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aRecv </a:t>
            </a:r>
            <a:r>
              <a:rPr lang="en-US" altLang="ko-KR" sz="1200" smtClean="0">
                <a:solidFill>
                  <a:schemeClr val="tx1"/>
                </a:solidFill>
              </a:rPr>
              <a:t>= Socket.ReceiveText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</a:t>
            </a:r>
            <a:r>
              <a:rPr lang="en-US" altLang="ko-KR" sz="1200" smtClean="0">
                <a:solidFill>
                  <a:schemeClr val="tx1"/>
                </a:solidFill>
              </a:rPr>
              <a:t>aTag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StrToInt(aRecv[1</a:t>
            </a:r>
            <a:r>
              <a:rPr lang="en-US" altLang="ko-KR" sz="1200" smtClean="0">
                <a:solidFill>
                  <a:schemeClr val="tx1"/>
                </a:solidFill>
              </a:rPr>
              <a:t>])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</a:t>
            </a:r>
            <a:r>
              <a:rPr lang="en-US" altLang="ko-KR" sz="1200" smtClean="0">
                <a:solidFill>
                  <a:schemeClr val="tx1"/>
                </a:solidFill>
              </a:rPr>
              <a:t>aSecondType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StrToInt(aRecv[2</a:t>
            </a:r>
            <a:r>
              <a:rPr lang="en-US" altLang="ko-KR" sz="1200" smtClean="0">
                <a:solidFill>
                  <a:schemeClr val="tx1"/>
                </a:solidFill>
              </a:rPr>
              <a:t>])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</a:t>
            </a:r>
            <a:r>
              <a:rPr lang="en-US" altLang="ko-KR" sz="1200" smtClean="0">
                <a:solidFill>
                  <a:schemeClr val="tx1"/>
                </a:solidFill>
              </a:rPr>
              <a:t>aStrCount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Length(arecv) </a:t>
            </a:r>
            <a:r>
              <a:rPr lang="en-US" altLang="ko-KR" sz="1200" smtClean="0">
                <a:solidFill>
                  <a:schemeClr val="tx1"/>
                </a:solidFill>
              </a:rPr>
              <a:t>- </a:t>
            </a:r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</a:t>
            </a:r>
            <a:r>
              <a:rPr lang="en-US" altLang="ko-KR" sz="1200" smtClean="0">
                <a:solidFill>
                  <a:schemeClr val="tx1"/>
                </a:solidFill>
              </a:rPr>
              <a:t>aRecv </a:t>
            </a:r>
            <a:r>
              <a:rPr lang="en-US" altLang="ko-KR" sz="1200" smtClean="0">
                <a:solidFill>
                  <a:schemeClr val="tx1"/>
                </a:solidFill>
              </a:rPr>
              <a:t>=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</a:rPr>
              <a:t>Copy(aRecv, STR_FIRST, </a:t>
            </a:r>
            <a:r>
              <a:rPr lang="en-US" altLang="ko-KR" sz="1200" smtClean="0">
                <a:solidFill>
                  <a:schemeClr val="tx1"/>
                </a:solidFill>
              </a:rPr>
              <a:t>aStrCount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12" name="Shape 11"/>
          <p:cNvCxnSpPr>
            <a:stCxn id="8" idx="3"/>
            <a:endCxn id="11" idx="0"/>
          </p:cNvCxnSpPr>
          <p:nvPr/>
        </p:nvCxnSpPr>
        <p:spPr>
          <a:xfrm>
            <a:off x="5490565" y="1015637"/>
            <a:ext cx="964278" cy="1005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2"/>
            <a:endCxn id="8" idx="0"/>
          </p:cNvCxnSpPr>
          <p:nvPr/>
        </p:nvCxnSpPr>
        <p:spPr>
          <a:xfrm flipH="1">
            <a:off x="4005473" y="756146"/>
            <a:ext cx="2163" cy="86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512267" y="408704"/>
            <a:ext cx="237631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mtClean="0"/>
              <a:t>aStrCount </a:t>
            </a:r>
            <a:r>
              <a:rPr lang="en-US" altLang="ko-KR" sz="1100" smtClean="0"/>
              <a:t>: </a:t>
            </a:r>
            <a:r>
              <a:rPr lang="en-US" altLang="ko-KR" sz="1100" smtClean="0"/>
              <a:t>Int</a:t>
            </a:r>
            <a:endParaRPr lang="en-US" altLang="ko-KR" sz="1100" smtClean="0"/>
          </a:p>
          <a:p>
            <a:r>
              <a:rPr lang="en-US" altLang="ko-KR" sz="1100" smtClean="0"/>
              <a:t>aRecv </a:t>
            </a:r>
            <a:r>
              <a:rPr lang="en-US" altLang="ko-KR" sz="1100" smtClean="0"/>
              <a:t>: </a:t>
            </a:r>
            <a:r>
              <a:rPr lang="en-US" altLang="ko-KR" sz="1100" smtClean="0"/>
              <a:t>String</a:t>
            </a:r>
            <a:endParaRPr lang="en-US" altLang="ko-KR" sz="1100" smtClean="0"/>
          </a:p>
          <a:p>
            <a:r>
              <a:rPr lang="en-US" altLang="ko-KR" sz="1100" smtClean="0"/>
              <a:t>aTag</a:t>
            </a:r>
            <a:r>
              <a:rPr lang="en-US" altLang="ko-KR" sz="1100" smtClean="0"/>
              <a:t>, </a:t>
            </a:r>
            <a:r>
              <a:rPr lang="en-US" altLang="ko-KR" sz="1100" smtClean="0"/>
              <a:t>aSecondType </a:t>
            </a:r>
            <a:r>
              <a:rPr lang="en-US" altLang="ko-KR" sz="1100" smtClean="0"/>
              <a:t>Int</a:t>
            </a:r>
            <a:endParaRPr lang="ko-KR" altLang="en-US" sz="1100"/>
          </a:p>
        </p:txBody>
      </p:sp>
      <p:sp>
        <p:nvSpPr>
          <p:cNvPr id="23" name="순서도: 판단 22"/>
          <p:cNvSpPr/>
          <p:nvPr/>
        </p:nvSpPr>
        <p:spPr>
          <a:xfrm>
            <a:off x="2754262" y="2268314"/>
            <a:ext cx="2502422" cy="50405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aTag = EDIT_TAG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순서도: 판단 23"/>
          <p:cNvSpPr/>
          <p:nvPr/>
        </p:nvSpPr>
        <p:spPr>
          <a:xfrm>
            <a:off x="2754262" y="3276426"/>
            <a:ext cx="2502422" cy="50405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aTag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MEMO_TAG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순서도: 판단 24"/>
          <p:cNvSpPr/>
          <p:nvPr/>
        </p:nvSpPr>
        <p:spPr>
          <a:xfrm>
            <a:off x="2754262" y="3924498"/>
            <a:ext cx="2502422" cy="50405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aTag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RADIOBTN1_TAG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순서도: 판단 25"/>
          <p:cNvSpPr/>
          <p:nvPr/>
        </p:nvSpPr>
        <p:spPr>
          <a:xfrm>
            <a:off x="2754262" y="4572570"/>
            <a:ext cx="2502422" cy="50405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aTag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RADIOBTN2_TAG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순서도: 판단 26"/>
          <p:cNvSpPr/>
          <p:nvPr/>
        </p:nvSpPr>
        <p:spPr>
          <a:xfrm>
            <a:off x="2754262" y="5220642"/>
            <a:ext cx="2502422" cy="50405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aTag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CHECKBOX1_TAG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순서도: 판단 27"/>
          <p:cNvSpPr/>
          <p:nvPr/>
        </p:nvSpPr>
        <p:spPr>
          <a:xfrm>
            <a:off x="2754262" y="5868714"/>
            <a:ext cx="2502422" cy="50405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aTag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CHECKBOX2_TAG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순서도: 판단 28"/>
          <p:cNvSpPr/>
          <p:nvPr/>
        </p:nvSpPr>
        <p:spPr>
          <a:xfrm>
            <a:off x="2754262" y="6516786"/>
            <a:ext cx="2502422" cy="50405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aTag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COMBOBOX_TAG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순서도: 판단 29"/>
          <p:cNvSpPr/>
          <p:nvPr/>
        </p:nvSpPr>
        <p:spPr>
          <a:xfrm>
            <a:off x="2754262" y="7164858"/>
            <a:ext cx="2502422" cy="50405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aTag = SCROLLBAR_TAG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순서도: 판단 30"/>
          <p:cNvSpPr/>
          <p:nvPr/>
        </p:nvSpPr>
        <p:spPr>
          <a:xfrm>
            <a:off x="5112668" y="2628354"/>
            <a:ext cx="2502422" cy="50405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aSecondType = 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7344916" y="3060402"/>
            <a:ext cx="18002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SvrListBoxUpDate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 rot="10800000" flipV="1">
            <a:off x="5467705" y="3245945"/>
            <a:ext cx="18002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SvrListBoxUpDate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35" name="Shape 34"/>
          <p:cNvCxnSpPr>
            <a:stCxn id="23" idx="3"/>
            <a:endCxn id="31" idx="0"/>
          </p:cNvCxnSpPr>
          <p:nvPr/>
        </p:nvCxnSpPr>
        <p:spPr>
          <a:xfrm>
            <a:off x="5256684" y="2520342"/>
            <a:ext cx="1107195" cy="1080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31" idx="3"/>
            <a:endCxn id="32" idx="0"/>
          </p:cNvCxnSpPr>
          <p:nvPr/>
        </p:nvCxnSpPr>
        <p:spPr>
          <a:xfrm>
            <a:off x="7615090" y="2880382"/>
            <a:ext cx="629926" cy="1800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1" idx="2"/>
            <a:endCxn id="33" idx="0"/>
          </p:cNvCxnSpPr>
          <p:nvPr/>
        </p:nvCxnSpPr>
        <p:spPr>
          <a:xfrm>
            <a:off x="6363879" y="3132410"/>
            <a:ext cx="3926" cy="113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32" idx="1"/>
            <a:endCxn id="10" idx="3"/>
          </p:cNvCxnSpPr>
          <p:nvPr/>
        </p:nvCxnSpPr>
        <p:spPr>
          <a:xfrm flipH="1">
            <a:off x="4918775" y="3204418"/>
            <a:ext cx="4226341" cy="5462675"/>
          </a:xfrm>
          <a:prstGeom prst="bentConnector3">
            <a:avLst>
              <a:gd name="adj1" fmla="val -54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33" idx="2"/>
          </p:cNvCxnSpPr>
          <p:nvPr/>
        </p:nvCxnSpPr>
        <p:spPr>
          <a:xfrm rot="16200000" flipH="1">
            <a:off x="7819800" y="2081981"/>
            <a:ext cx="66485" cy="29704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8" idx="2"/>
            <a:endCxn id="23" idx="0"/>
          </p:cNvCxnSpPr>
          <p:nvPr/>
        </p:nvCxnSpPr>
        <p:spPr>
          <a:xfrm>
            <a:off x="4005473" y="1188194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>
            <a:stCxn id="11" idx="2"/>
          </p:cNvCxnSpPr>
          <p:nvPr/>
        </p:nvCxnSpPr>
        <p:spPr>
          <a:xfrm rot="5400000">
            <a:off x="5195237" y="864692"/>
            <a:ext cx="72008" cy="24472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3" idx="2"/>
            <a:endCxn id="24" idx="0"/>
          </p:cNvCxnSpPr>
          <p:nvPr/>
        </p:nvCxnSpPr>
        <p:spPr>
          <a:xfrm>
            <a:off x="4005473" y="277237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24" idx="2"/>
            <a:endCxn id="25" idx="0"/>
          </p:cNvCxnSpPr>
          <p:nvPr/>
        </p:nvCxnSpPr>
        <p:spPr>
          <a:xfrm>
            <a:off x="4005473" y="378048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26" idx="0"/>
          </p:cNvCxnSpPr>
          <p:nvPr/>
        </p:nvCxnSpPr>
        <p:spPr>
          <a:xfrm>
            <a:off x="4005473" y="4428554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27" idx="0"/>
          </p:cNvCxnSpPr>
          <p:nvPr/>
        </p:nvCxnSpPr>
        <p:spPr>
          <a:xfrm>
            <a:off x="4005473" y="500461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27" idx="2"/>
            <a:endCxn id="28" idx="0"/>
          </p:cNvCxnSpPr>
          <p:nvPr/>
        </p:nvCxnSpPr>
        <p:spPr>
          <a:xfrm>
            <a:off x="4005473" y="572469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28" idx="2"/>
            <a:endCxn id="29" idx="0"/>
          </p:cNvCxnSpPr>
          <p:nvPr/>
        </p:nvCxnSpPr>
        <p:spPr>
          <a:xfrm>
            <a:off x="4005473" y="6372770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29" idx="2"/>
            <a:endCxn id="30" idx="0"/>
          </p:cNvCxnSpPr>
          <p:nvPr/>
        </p:nvCxnSpPr>
        <p:spPr>
          <a:xfrm>
            <a:off x="4005473" y="702084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 rot="10800000" flipV="1">
            <a:off x="4752628" y="3708474"/>
            <a:ext cx="259228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SvrMemo.Lines.add(aRecv)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68" name="Shape 67"/>
          <p:cNvCxnSpPr>
            <a:stCxn id="24" idx="3"/>
            <a:endCxn id="66" idx="0"/>
          </p:cNvCxnSpPr>
          <p:nvPr/>
        </p:nvCxnSpPr>
        <p:spPr>
          <a:xfrm>
            <a:off x="5256684" y="3528454"/>
            <a:ext cx="792088" cy="1800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 rot="10800000" flipV="1">
            <a:off x="4752628" y="4356546"/>
            <a:ext cx="259228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SvrCheckedUpdate(aTag)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 rot="10800000" flipV="1">
            <a:off x="4752628" y="5004618"/>
            <a:ext cx="259228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SvrCheckedUpdate(aTag)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 rot="10800000" flipV="1">
            <a:off x="5400700" y="5540042"/>
            <a:ext cx="2592288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SvrCheckBox1.OnClick </a:t>
            </a:r>
            <a:r>
              <a:rPr lang="en-US" altLang="ko-KR" sz="1200" smtClean="0">
                <a:solidFill>
                  <a:schemeClr val="tx1"/>
                </a:solidFill>
              </a:rPr>
              <a:t>= nil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SvrCheckedUpdate(aTag)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SvrCheckBox1.OnClick </a:t>
            </a:r>
            <a:r>
              <a:rPr lang="en-US" altLang="ko-KR" sz="1200" smtClean="0">
                <a:solidFill>
                  <a:schemeClr val="tx1"/>
                </a:solidFill>
              </a:rPr>
              <a:t>= CompClick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 rot="10800000" flipV="1">
            <a:off x="5472708" y="6228754"/>
            <a:ext cx="2592288" cy="540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SvrCheckBox1.OnClic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SvrCheckedUpdate(aTag)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SvrCheckBox1.OnClick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CompClick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 rot="10800000" flipV="1">
            <a:off x="4752628" y="6948833"/>
            <a:ext cx="41764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SvrComboBox.ItemIndex := StrToInt(aRecv)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 rot="10800000" flipV="1">
            <a:off x="4752628" y="7524898"/>
            <a:ext cx="41764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SvrScrollBar.Position := StrToInt(aRecv)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83" name="순서도: 판단 82"/>
          <p:cNvSpPr/>
          <p:nvPr/>
        </p:nvSpPr>
        <p:spPr>
          <a:xfrm>
            <a:off x="2754262" y="7740922"/>
            <a:ext cx="2502422" cy="50405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aTag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LISTBOX_TAG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 rot="10800000" flipV="1">
            <a:off x="4752628" y="8172970"/>
            <a:ext cx="41764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SvrListBox.ItemIndex := StrToInt(aRecv)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>
            <a:stCxn id="30" idx="2"/>
            <a:endCxn id="83" idx="0"/>
          </p:cNvCxnSpPr>
          <p:nvPr/>
        </p:nvCxnSpPr>
        <p:spPr>
          <a:xfrm>
            <a:off x="4005473" y="7668914"/>
            <a:ext cx="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83" idx="2"/>
            <a:endCxn id="10" idx="0"/>
          </p:cNvCxnSpPr>
          <p:nvPr/>
        </p:nvCxnSpPr>
        <p:spPr>
          <a:xfrm flipH="1">
            <a:off x="3996888" y="8244978"/>
            <a:ext cx="8585" cy="268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66" idx="1"/>
          </p:cNvCxnSpPr>
          <p:nvPr/>
        </p:nvCxnSpPr>
        <p:spPr>
          <a:xfrm>
            <a:off x="7344916" y="3852490"/>
            <a:ext cx="19933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7344916" y="4500562"/>
            <a:ext cx="19933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7344916" y="5076626"/>
            <a:ext cx="19933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8064996" y="5796706"/>
            <a:ext cx="12732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73" idx="1"/>
          </p:cNvCxnSpPr>
          <p:nvPr/>
        </p:nvCxnSpPr>
        <p:spPr>
          <a:xfrm flipV="1">
            <a:off x="8064996" y="6485418"/>
            <a:ext cx="1273284" cy="13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74" idx="1"/>
          </p:cNvCxnSpPr>
          <p:nvPr/>
        </p:nvCxnSpPr>
        <p:spPr>
          <a:xfrm>
            <a:off x="8929092" y="7092849"/>
            <a:ext cx="409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8929092" y="7668914"/>
            <a:ext cx="409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>
            <a:off x="8929092" y="8244978"/>
            <a:ext cx="409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113031" y="2659712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988209" y="2268314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113031" y="3716415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4988209" y="3325017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113031" y="4356546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988209" y="3996507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113031" y="4932610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988209" y="4644578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113031" y="5580682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988209" y="5292650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113031" y="6228754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988209" y="5940722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113031" y="6908183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988209" y="6620151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113031" y="7484248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988209" y="7196216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113031" y="8100963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988209" y="7812931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cxnSp>
        <p:nvCxnSpPr>
          <p:cNvPr id="121" name="꺾인 연결선 120"/>
          <p:cNvCxnSpPr>
            <a:stCxn id="26" idx="3"/>
          </p:cNvCxnSpPr>
          <p:nvPr/>
        </p:nvCxnSpPr>
        <p:spPr>
          <a:xfrm>
            <a:off x="5256684" y="4824598"/>
            <a:ext cx="936104" cy="1800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hape 122"/>
          <p:cNvCxnSpPr>
            <a:stCxn id="27" idx="3"/>
            <a:endCxn id="72" idx="0"/>
          </p:cNvCxnSpPr>
          <p:nvPr/>
        </p:nvCxnSpPr>
        <p:spPr>
          <a:xfrm>
            <a:off x="5256684" y="5472670"/>
            <a:ext cx="1440160" cy="673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hape 124"/>
          <p:cNvCxnSpPr>
            <a:stCxn id="28" idx="3"/>
            <a:endCxn id="73" idx="0"/>
          </p:cNvCxnSpPr>
          <p:nvPr/>
        </p:nvCxnSpPr>
        <p:spPr>
          <a:xfrm>
            <a:off x="5256684" y="6120742"/>
            <a:ext cx="1512168" cy="1080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hape 126"/>
          <p:cNvCxnSpPr>
            <a:stCxn id="29" idx="3"/>
            <a:endCxn id="74" idx="0"/>
          </p:cNvCxnSpPr>
          <p:nvPr/>
        </p:nvCxnSpPr>
        <p:spPr>
          <a:xfrm>
            <a:off x="5256684" y="6768814"/>
            <a:ext cx="1584176" cy="1800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128"/>
          <p:cNvCxnSpPr>
            <a:stCxn id="30" idx="3"/>
            <a:endCxn id="75" idx="0"/>
          </p:cNvCxnSpPr>
          <p:nvPr/>
        </p:nvCxnSpPr>
        <p:spPr>
          <a:xfrm>
            <a:off x="5256684" y="7416886"/>
            <a:ext cx="1584176" cy="1080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hape 130"/>
          <p:cNvCxnSpPr>
            <a:stCxn id="83" idx="3"/>
            <a:endCxn id="84" idx="0"/>
          </p:cNvCxnSpPr>
          <p:nvPr/>
        </p:nvCxnSpPr>
        <p:spPr>
          <a:xfrm>
            <a:off x="5256684" y="7992950"/>
            <a:ext cx="1584176" cy="1800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605674" y="3019752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7480852" y="2628354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78853" y="195844"/>
            <a:ext cx="1232784" cy="378377"/>
          </a:xfrm>
          <a:prstGeom prst="rect">
            <a:avLst/>
          </a:prstGeom>
          <a:noFill/>
        </p:spPr>
        <p:txBody>
          <a:bodyPr wrap="none" lIns="69919" tIns="34959" rIns="69919" bIns="34959" rtlCol="0">
            <a:spAutoFit/>
          </a:bodyPr>
          <a:lstStyle/>
          <a:p>
            <a:r>
              <a:rPr lang="en-US" altLang="ko-KR" sz="2000" smtClean="0"/>
              <a:t>&lt;Server&gt;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0800000" flipV="1">
            <a:off x="648172" y="972170"/>
            <a:ext cx="7128792" cy="5760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35515" y="592579"/>
            <a:ext cx="3553217" cy="379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aseline="-25000" smtClean="0"/>
              <a:t>TMainForm.SvrCheckedUpdate;</a:t>
            </a:r>
            <a:endParaRPr lang="ko-KR" altLang="en-US" sz="2800" baseline="-25000"/>
          </a:p>
        </p:txBody>
      </p:sp>
      <p:sp>
        <p:nvSpPr>
          <p:cNvPr id="6" name="순서도: 판단 5"/>
          <p:cNvSpPr/>
          <p:nvPr/>
        </p:nvSpPr>
        <p:spPr>
          <a:xfrm>
            <a:off x="1224236" y="1692250"/>
            <a:ext cx="2502422" cy="50405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aTag = RADIOBTN1_TAG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순서도: 수행의 시작/종료 6"/>
          <p:cNvSpPr/>
          <p:nvPr/>
        </p:nvSpPr>
        <p:spPr>
          <a:xfrm>
            <a:off x="1548321" y="1106253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순서도: 수행의 시작/종료 7"/>
          <p:cNvSpPr/>
          <p:nvPr/>
        </p:nvSpPr>
        <p:spPr>
          <a:xfrm>
            <a:off x="1563561" y="6136880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순서도: 판단 8"/>
          <p:cNvSpPr/>
          <p:nvPr/>
        </p:nvSpPr>
        <p:spPr>
          <a:xfrm>
            <a:off x="1224236" y="2628354"/>
            <a:ext cx="2502422" cy="50405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aTag = RADIOBTN2_TAG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순서도: 판단 9"/>
          <p:cNvSpPr/>
          <p:nvPr/>
        </p:nvSpPr>
        <p:spPr>
          <a:xfrm>
            <a:off x="1224236" y="3636466"/>
            <a:ext cx="2502422" cy="50405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aTag = CHECKBOX1_TAG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1224236" y="4860602"/>
            <a:ext cx="2502422" cy="50405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aTag = CHECKBOX2_TAG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4032548" y="2124298"/>
            <a:ext cx="2592288" cy="468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SvrRadioBtn2.Checked </a:t>
            </a:r>
            <a:r>
              <a:rPr lang="en-US" altLang="ko-KR" sz="1200" smtClean="0">
                <a:solidFill>
                  <a:schemeClr val="tx1"/>
                </a:solidFill>
              </a:rPr>
              <a:t>= False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SvrRadioBtn1.Checked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True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4032548" y="3276426"/>
            <a:ext cx="2592288" cy="468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SvrRadioBtn1.Checked = False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SvrRadioBtn2.Checked = </a:t>
            </a:r>
            <a:r>
              <a:rPr lang="en-US" altLang="ko-KR" sz="1200" smtClean="0">
                <a:solidFill>
                  <a:schemeClr val="tx1"/>
                </a:solidFill>
              </a:rPr>
              <a:t>True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3312468" y="4320541"/>
            <a:ext cx="4032448" cy="468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SvrCheckBox1.Checked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not(SvrCheckBox1.Checked)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3312468" y="5292650"/>
            <a:ext cx="4032448" cy="468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SvrCheckBox2.Checked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not(SvrCheckBox2.Checked)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7" idx="2"/>
            <a:endCxn id="6" idx="0"/>
          </p:cNvCxnSpPr>
          <p:nvPr/>
        </p:nvCxnSpPr>
        <p:spPr>
          <a:xfrm>
            <a:off x="2470209" y="1414151"/>
            <a:ext cx="5238" cy="278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2"/>
            <a:endCxn id="8" idx="0"/>
          </p:cNvCxnSpPr>
          <p:nvPr/>
        </p:nvCxnSpPr>
        <p:spPr>
          <a:xfrm>
            <a:off x="2475447" y="5364658"/>
            <a:ext cx="10002" cy="772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6" idx="2"/>
            <a:endCxn id="9" idx="0"/>
          </p:cNvCxnSpPr>
          <p:nvPr/>
        </p:nvCxnSpPr>
        <p:spPr>
          <a:xfrm>
            <a:off x="2475447" y="219630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9" idx="2"/>
            <a:endCxn id="10" idx="0"/>
          </p:cNvCxnSpPr>
          <p:nvPr/>
        </p:nvCxnSpPr>
        <p:spPr>
          <a:xfrm>
            <a:off x="2475447" y="313241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" idx="2"/>
            <a:endCxn id="11" idx="0"/>
          </p:cNvCxnSpPr>
          <p:nvPr/>
        </p:nvCxnSpPr>
        <p:spPr>
          <a:xfrm>
            <a:off x="2475447" y="414052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6" idx="3"/>
            <a:endCxn id="12" idx="0"/>
          </p:cNvCxnSpPr>
          <p:nvPr/>
        </p:nvCxnSpPr>
        <p:spPr>
          <a:xfrm>
            <a:off x="3726658" y="1944278"/>
            <a:ext cx="1602034" cy="1800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9" idx="3"/>
            <a:endCxn id="14" idx="0"/>
          </p:cNvCxnSpPr>
          <p:nvPr/>
        </p:nvCxnSpPr>
        <p:spPr>
          <a:xfrm>
            <a:off x="3726658" y="2880382"/>
            <a:ext cx="1602034" cy="3960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stCxn id="10" idx="3"/>
            <a:endCxn id="15" idx="0"/>
          </p:cNvCxnSpPr>
          <p:nvPr/>
        </p:nvCxnSpPr>
        <p:spPr>
          <a:xfrm>
            <a:off x="3726658" y="3888494"/>
            <a:ext cx="1602034" cy="4320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11" idx="3"/>
            <a:endCxn id="16" idx="0"/>
          </p:cNvCxnSpPr>
          <p:nvPr/>
        </p:nvCxnSpPr>
        <p:spPr>
          <a:xfrm>
            <a:off x="3726658" y="5112630"/>
            <a:ext cx="1602034" cy="1800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16" idx="2"/>
          </p:cNvCxnSpPr>
          <p:nvPr/>
        </p:nvCxnSpPr>
        <p:spPr>
          <a:xfrm rot="5400000">
            <a:off x="3870530" y="4482560"/>
            <a:ext cx="180020" cy="27363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8853" y="195844"/>
            <a:ext cx="1232784" cy="378377"/>
          </a:xfrm>
          <a:prstGeom prst="rect">
            <a:avLst/>
          </a:prstGeom>
          <a:noFill/>
        </p:spPr>
        <p:txBody>
          <a:bodyPr wrap="none" lIns="69919" tIns="34959" rIns="69919" bIns="34959" rtlCol="0">
            <a:spAutoFit/>
          </a:bodyPr>
          <a:lstStyle/>
          <a:p>
            <a:r>
              <a:rPr lang="en-US" altLang="ko-KR" sz="2000" smtClean="0"/>
              <a:t>&lt;Server&gt;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72108" y="36066"/>
            <a:ext cx="1163919" cy="378377"/>
          </a:xfrm>
          <a:prstGeom prst="rect">
            <a:avLst/>
          </a:prstGeom>
          <a:noFill/>
        </p:spPr>
        <p:txBody>
          <a:bodyPr wrap="none" lIns="69919" tIns="34959" rIns="69919" bIns="34959" rtlCol="0">
            <a:spAutoFit/>
          </a:bodyPr>
          <a:lstStyle/>
          <a:p>
            <a:r>
              <a:rPr lang="en-US" altLang="ko-KR" sz="2000" smtClean="0"/>
              <a:t>&lt;Client&gt;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66521" y="300096"/>
            <a:ext cx="2188174" cy="255267"/>
          </a:xfrm>
          <a:prstGeom prst="rect">
            <a:avLst/>
          </a:prstGeom>
          <a:noFill/>
        </p:spPr>
        <p:txBody>
          <a:bodyPr wrap="none" lIns="69919" tIns="34959" rIns="69919" bIns="34959" rtlCol="0">
            <a:spAutoFit/>
          </a:bodyPr>
          <a:lstStyle/>
          <a:p>
            <a:r>
              <a:rPr lang="en-US" altLang="ko-KR" sz="1200" smtClean="0"/>
              <a:t>fClientSocket : TClientSocket</a:t>
            </a:r>
            <a:endParaRPr lang="ko-KR" altLang="en-US" sz="1200"/>
          </a:p>
        </p:txBody>
      </p:sp>
      <p:sp>
        <p:nvSpPr>
          <p:cNvPr id="4" name="직사각형 3"/>
          <p:cNvSpPr/>
          <p:nvPr/>
        </p:nvSpPr>
        <p:spPr>
          <a:xfrm rot="10800000" flipV="1">
            <a:off x="656164" y="468113"/>
            <a:ext cx="5824656" cy="3796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5" name="순서도: 수행의 시작/종료 4"/>
          <p:cNvSpPr/>
          <p:nvPr/>
        </p:nvSpPr>
        <p:spPr>
          <a:xfrm>
            <a:off x="1418481" y="592264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순서도: 수행의 시작/종료 5"/>
          <p:cNvSpPr/>
          <p:nvPr/>
        </p:nvSpPr>
        <p:spPr>
          <a:xfrm>
            <a:off x="1407733" y="3832624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순서도: 판단 7"/>
          <p:cNvSpPr/>
          <p:nvPr/>
        </p:nvSpPr>
        <p:spPr>
          <a:xfrm>
            <a:off x="1043200" y="1231661"/>
            <a:ext cx="2575968" cy="34511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fClientSocekt =nil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96492" y="108074"/>
            <a:ext cx="2542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CltConnect(Sender : TObject)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78998" y="1208801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828017" y="1576775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2409106" y="1692250"/>
            <a:ext cx="3927698" cy="863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fClientSocket:= TClientSocket.Create(Self))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OnConnect= ClientSocketConnect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OnDisconnect= ClientSocketDisconnet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fClientSocket.OnRead := ClientSocketRead</a:t>
            </a: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775428" y="2813515"/>
            <a:ext cx="3113104" cy="750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fClientSocket.Address = CltAddrEdit.Text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fClientSocket.Port = StrToInt(CltPortEdit.Text) fClientSocket.Open</a:t>
            </a:r>
          </a:p>
        </p:txBody>
      </p:sp>
      <p:cxnSp>
        <p:nvCxnSpPr>
          <p:cNvPr id="16" name="Shape 15"/>
          <p:cNvCxnSpPr>
            <a:stCxn id="8" idx="3"/>
            <a:endCxn id="13" idx="0"/>
          </p:cNvCxnSpPr>
          <p:nvPr/>
        </p:nvCxnSpPr>
        <p:spPr>
          <a:xfrm>
            <a:off x="3619168" y="1404218"/>
            <a:ext cx="753787" cy="2880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2"/>
            <a:endCxn id="14" idx="0"/>
          </p:cNvCxnSpPr>
          <p:nvPr/>
        </p:nvCxnSpPr>
        <p:spPr>
          <a:xfrm>
            <a:off x="2331184" y="1576775"/>
            <a:ext cx="796" cy="1236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2"/>
            <a:endCxn id="8" idx="0"/>
          </p:cNvCxnSpPr>
          <p:nvPr/>
        </p:nvCxnSpPr>
        <p:spPr>
          <a:xfrm flipH="1">
            <a:off x="2331184" y="900162"/>
            <a:ext cx="9185" cy="331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2"/>
            <a:endCxn id="6" idx="0"/>
          </p:cNvCxnSpPr>
          <p:nvPr/>
        </p:nvCxnSpPr>
        <p:spPr>
          <a:xfrm flipH="1">
            <a:off x="2329621" y="3564458"/>
            <a:ext cx="2359" cy="268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/>
          <p:nvPr/>
        </p:nvCxnSpPr>
        <p:spPr>
          <a:xfrm rot="5400000">
            <a:off x="3279072" y="1606478"/>
            <a:ext cx="144435" cy="20433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 rot="10800000" flipV="1">
            <a:off x="7056884" y="612130"/>
            <a:ext cx="4464496" cy="220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30" name="순서도: 수행의 시작/종료 29"/>
          <p:cNvSpPr/>
          <p:nvPr/>
        </p:nvSpPr>
        <p:spPr>
          <a:xfrm>
            <a:off x="7819201" y="736280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순서도: 수행의 시작/종료 30"/>
          <p:cNvSpPr/>
          <p:nvPr/>
        </p:nvSpPr>
        <p:spPr>
          <a:xfrm>
            <a:off x="7808453" y="2104432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순서도: 판단 31"/>
          <p:cNvSpPr/>
          <p:nvPr/>
        </p:nvSpPr>
        <p:spPr>
          <a:xfrm>
            <a:off x="7443920" y="1375677"/>
            <a:ext cx="2575968" cy="34511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fclientSocekt =nil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08453" y="252090"/>
            <a:ext cx="2793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CltDisConnect(Sender : TObject)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656858" y="1375677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8228737" y="1720791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 rot="10800000" flipV="1">
            <a:off x="9865196" y="1692251"/>
            <a:ext cx="156456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fclientSocekt.Close</a:t>
            </a:r>
          </a:p>
        </p:txBody>
      </p:sp>
      <p:cxnSp>
        <p:nvCxnSpPr>
          <p:cNvPr id="38" name="Shape 37"/>
          <p:cNvCxnSpPr>
            <a:stCxn id="32" idx="3"/>
            <a:endCxn id="36" idx="0"/>
          </p:cNvCxnSpPr>
          <p:nvPr/>
        </p:nvCxnSpPr>
        <p:spPr>
          <a:xfrm>
            <a:off x="10019888" y="1548234"/>
            <a:ext cx="627589" cy="1440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2" idx="2"/>
            <a:endCxn id="31" idx="0"/>
          </p:cNvCxnSpPr>
          <p:nvPr/>
        </p:nvCxnSpPr>
        <p:spPr>
          <a:xfrm flipH="1">
            <a:off x="8730341" y="1720791"/>
            <a:ext cx="1563" cy="383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0" idx="2"/>
            <a:endCxn id="32" idx="0"/>
          </p:cNvCxnSpPr>
          <p:nvPr/>
        </p:nvCxnSpPr>
        <p:spPr>
          <a:xfrm flipH="1">
            <a:off x="8731904" y="1044178"/>
            <a:ext cx="9185" cy="331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 rot="10800000" flipV="1">
            <a:off x="360139" y="4840736"/>
            <a:ext cx="6497483" cy="2468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49" name="순서도: 수행의 시작/종료 48"/>
          <p:cNvSpPr/>
          <p:nvPr/>
        </p:nvSpPr>
        <p:spPr>
          <a:xfrm>
            <a:off x="1530725" y="4964886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순서도: 수행의 시작/종료 49"/>
          <p:cNvSpPr/>
          <p:nvPr/>
        </p:nvSpPr>
        <p:spPr>
          <a:xfrm>
            <a:off x="1519977" y="6847026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순서도: 판단 50"/>
          <p:cNvSpPr/>
          <p:nvPr/>
        </p:nvSpPr>
        <p:spPr>
          <a:xfrm>
            <a:off x="448911" y="5419617"/>
            <a:ext cx="3989034" cy="52978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(Key = VK_RETURN) and (fClientSocket &lt;&gt; nil)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40261" y="5949397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cxnSp>
        <p:nvCxnSpPr>
          <p:cNvPr id="58" name="직선 화살표 연결선 57"/>
          <p:cNvCxnSpPr>
            <a:stCxn id="49" idx="2"/>
            <a:endCxn id="51" idx="0"/>
          </p:cNvCxnSpPr>
          <p:nvPr/>
        </p:nvCxnSpPr>
        <p:spPr>
          <a:xfrm flipH="1">
            <a:off x="2443428" y="5272784"/>
            <a:ext cx="9185" cy="146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87363" y="4532959"/>
            <a:ext cx="5572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SendTextToServer(Sender : TObject; Key : Word; Shift : TShiftState)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319495" y="5419617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72" name="직사각형 71"/>
          <p:cNvSpPr/>
          <p:nvPr/>
        </p:nvSpPr>
        <p:spPr>
          <a:xfrm rot="10800000" flipV="1">
            <a:off x="3179593" y="6069690"/>
            <a:ext cx="339064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fClientSocket.Socket.SendText(CltSendEdit.Text)</a:t>
            </a:r>
          </a:p>
        </p:txBody>
      </p:sp>
      <p:cxnSp>
        <p:nvCxnSpPr>
          <p:cNvPr id="74" name="Shape 73"/>
          <p:cNvCxnSpPr>
            <a:stCxn id="51" idx="3"/>
          </p:cNvCxnSpPr>
          <p:nvPr/>
        </p:nvCxnSpPr>
        <p:spPr>
          <a:xfrm>
            <a:off x="4437945" y="5684507"/>
            <a:ext cx="436968" cy="3803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1" idx="2"/>
            <a:endCxn id="50" idx="0"/>
          </p:cNvCxnSpPr>
          <p:nvPr/>
        </p:nvCxnSpPr>
        <p:spPr>
          <a:xfrm flipH="1">
            <a:off x="2441865" y="5949397"/>
            <a:ext cx="1563" cy="89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83"/>
          <p:cNvCxnSpPr>
            <a:stCxn id="72" idx="2"/>
          </p:cNvCxnSpPr>
          <p:nvPr/>
        </p:nvCxnSpPr>
        <p:spPr>
          <a:xfrm rot="5400000">
            <a:off x="3575028" y="5370141"/>
            <a:ext cx="168289" cy="24314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 rot="10800000" flipV="1">
            <a:off x="7344916" y="3584203"/>
            <a:ext cx="5959924" cy="1923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368856" y="3276426"/>
            <a:ext cx="5935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ServerSocketClientRead(Sender : TObject; Socket : TCustomWinSocket)</a:t>
            </a:r>
          </a:p>
        </p:txBody>
      </p:sp>
      <p:sp>
        <p:nvSpPr>
          <p:cNvPr id="97" name="순서도: 판단 96"/>
          <p:cNvSpPr/>
          <p:nvPr/>
        </p:nvSpPr>
        <p:spPr>
          <a:xfrm>
            <a:off x="7546429" y="4180013"/>
            <a:ext cx="2970185" cy="34511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Socekt &lt;&gt; nil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순서도: 수행의 시작/종료 99"/>
          <p:cNvSpPr/>
          <p:nvPr/>
        </p:nvSpPr>
        <p:spPr>
          <a:xfrm>
            <a:off x="8111797" y="3670253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순서도: 수행의 시작/종료 100"/>
          <p:cNvSpPr/>
          <p:nvPr/>
        </p:nvSpPr>
        <p:spPr>
          <a:xfrm>
            <a:off x="8101049" y="5148634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 rot="10800000" flipV="1">
            <a:off x="9931292" y="4736332"/>
            <a:ext cx="30992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SvrRecvMemo.Lines.Add(Socket.ReceiveText)</a:t>
            </a:r>
          </a:p>
        </p:txBody>
      </p:sp>
      <p:cxnSp>
        <p:nvCxnSpPr>
          <p:cNvPr id="105" name="Shape 104"/>
          <p:cNvCxnSpPr>
            <a:stCxn id="97" idx="3"/>
            <a:endCxn id="103" idx="0"/>
          </p:cNvCxnSpPr>
          <p:nvPr/>
        </p:nvCxnSpPr>
        <p:spPr>
          <a:xfrm>
            <a:off x="10516614" y="4352570"/>
            <a:ext cx="964278" cy="3837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100" idx="2"/>
            <a:endCxn id="97" idx="0"/>
          </p:cNvCxnSpPr>
          <p:nvPr/>
        </p:nvCxnSpPr>
        <p:spPr>
          <a:xfrm flipH="1">
            <a:off x="9031522" y="3978151"/>
            <a:ext cx="2163" cy="201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97" idx="2"/>
            <a:endCxn id="101" idx="0"/>
          </p:cNvCxnSpPr>
          <p:nvPr/>
        </p:nvCxnSpPr>
        <p:spPr>
          <a:xfrm flipH="1">
            <a:off x="9022937" y="4525127"/>
            <a:ext cx="8585" cy="623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 rot="10800000" flipV="1">
            <a:off x="7344916" y="6391936"/>
            <a:ext cx="2808312" cy="1637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272908" y="5815293"/>
            <a:ext cx="3371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ClientSocketConnect(Sender : TObject; </a:t>
            </a:r>
          </a:p>
          <a:p>
            <a:r>
              <a:rPr lang="en-US" altLang="ko-KR" smtClean="0"/>
              <a:t>Socket : TCustomWinSocket)</a:t>
            </a:r>
          </a:p>
        </p:txBody>
      </p:sp>
      <p:sp>
        <p:nvSpPr>
          <p:cNvPr id="85" name="순서도: 수행의 시작/종료 84"/>
          <p:cNvSpPr/>
          <p:nvPr/>
        </p:nvSpPr>
        <p:spPr>
          <a:xfrm>
            <a:off x="7809947" y="6480872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순서도: 수행의 시작/종료 85"/>
          <p:cNvSpPr/>
          <p:nvPr/>
        </p:nvSpPr>
        <p:spPr>
          <a:xfrm>
            <a:off x="7809947" y="7596206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 rot="10800000" flipV="1">
            <a:off x="7416924" y="6968000"/>
            <a:ext cx="2604951" cy="456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CltConnectBtn.Enabled = False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CltDisconnectBtn.Enabled = True</a:t>
            </a:r>
          </a:p>
        </p:txBody>
      </p:sp>
      <p:cxnSp>
        <p:nvCxnSpPr>
          <p:cNvPr id="95" name="직선 화살표 연결선 94"/>
          <p:cNvCxnSpPr>
            <a:stCxn id="85" idx="2"/>
            <a:endCxn id="88" idx="0"/>
          </p:cNvCxnSpPr>
          <p:nvPr/>
        </p:nvCxnSpPr>
        <p:spPr>
          <a:xfrm flipH="1">
            <a:off x="8719399" y="6788770"/>
            <a:ext cx="12436" cy="179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88" idx="2"/>
            <a:endCxn id="86" idx="0"/>
          </p:cNvCxnSpPr>
          <p:nvPr/>
        </p:nvCxnSpPr>
        <p:spPr>
          <a:xfrm>
            <a:off x="8719399" y="7424320"/>
            <a:ext cx="12436" cy="171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0873308" y="5815293"/>
            <a:ext cx="3371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ClientSocketConnect(Sender : TObject; </a:t>
            </a:r>
          </a:p>
          <a:p>
            <a:r>
              <a:rPr lang="en-US" altLang="ko-KR" smtClean="0"/>
              <a:t>Socket : TCustomWinSocket)</a:t>
            </a:r>
          </a:p>
        </p:txBody>
      </p:sp>
      <p:sp>
        <p:nvSpPr>
          <p:cNvPr id="104" name="직사각형 103"/>
          <p:cNvSpPr/>
          <p:nvPr/>
        </p:nvSpPr>
        <p:spPr>
          <a:xfrm rot="10800000" flipV="1">
            <a:off x="10873308" y="6391936"/>
            <a:ext cx="2808312" cy="1637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106" name="순서도: 수행의 시작/종료 105"/>
          <p:cNvSpPr/>
          <p:nvPr/>
        </p:nvSpPr>
        <p:spPr>
          <a:xfrm>
            <a:off x="11338339" y="6480872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순서도: 수행의 시작/종료 107"/>
          <p:cNvSpPr/>
          <p:nvPr/>
        </p:nvSpPr>
        <p:spPr>
          <a:xfrm>
            <a:off x="11338339" y="7596206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 rot="10800000" flipV="1">
            <a:off x="10945316" y="6968000"/>
            <a:ext cx="2604951" cy="456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CltConnectBtn.Enabled = True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CltDisconnectBtn.Enabled = False</a:t>
            </a:r>
          </a:p>
        </p:txBody>
      </p:sp>
      <p:cxnSp>
        <p:nvCxnSpPr>
          <p:cNvPr id="111" name="직선 화살표 연결선 110"/>
          <p:cNvCxnSpPr>
            <a:stCxn id="106" idx="2"/>
            <a:endCxn id="110" idx="0"/>
          </p:cNvCxnSpPr>
          <p:nvPr/>
        </p:nvCxnSpPr>
        <p:spPr>
          <a:xfrm flipH="1">
            <a:off x="12247791" y="6788770"/>
            <a:ext cx="12436" cy="179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10" idx="2"/>
            <a:endCxn id="108" idx="0"/>
          </p:cNvCxnSpPr>
          <p:nvPr/>
        </p:nvCxnSpPr>
        <p:spPr>
          <a:xfrm>
            <a:off x="12247791" y="7424320"/>
            <a:ext cx="12436" cy="171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3805</TotalTime>
  <Words>740</Words>
  <Application>Microsoft Office PowerPoint</Application>
  <PresentationFormat>사용자 지정</PresentationFormat>
  <Paragraphs>257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939</cp:revision>
  <dcterms:created xsi:type="dcterms:W3CDTF">2019-01-27T22:56:58Z</dcterms:created>
  <dcterms:modified xsi:type="dcterms:W3CDTF">2019-02-18T09:47:15Z</dcterms:modified>
</cp:coreProperties>
</file>