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912" autoAdjust="0"/>
    <p:restoredTop sz="78875" autoAdjust="0"/>
  </p:normalViewPr>
  <p:slideViewPr>
    <p:cSldViewPr>
      <p:cViewPr varScale="1">
        <p:scale>
          <a:sx n="117" d="100"/>
          <a:sy n="117" d="100"/>
        </p:scale>
        <p:origin x="-250" y="-82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9595-85B9-45FA-8361-8454E9D3F86D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9D4A-56D9-43DB-B733-7D1CE7A5D3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30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274645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5" y="274645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406907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5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7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7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7" y="1435105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4800601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5367339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7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E403-CF8D-48E8-A7F0-3359C62AF75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7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20"/>
          <p:cNvGrpSpPr/>
          <p:nvPr/>
        </p:nvGrpSpPr>
        <p:grpSpPr>
          <a:xfrm>
            <a:off x="6192786" y="116636"/>
            <a:ext cx="7632850" cy="6480720"/>
            <a:chOff x="4903492" y="1471097"/>
            <a:chExt cx="1837130" cy="892428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03492" y="1510760"/>
              <a:ext cx="1837130" cy="852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03492" y="1471097"/>
              <a:ext cx="1837128" cy="39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RemoveStudent(aName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097444" y="980728"/>
            <a:ext cx="11432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TGradeData=(</a:t>
            </a:r>
            <a:endParaRPr lang="ko-KR" altLang="en-US" sz="1100" smtClean="0"/>
          </a:p>
          <a:p>
            <a:r>
              <a:rPr lang="en-US" altLang="ko-KR" sz="1100" smtClean="0"/>
              <a:t>iName : String</a:t>
            </a:r>
          </a:p>
          <a:p>
            <a:r>
              <a:rPr lang="en-US" altLang="ko-KR" sz="1100" smtClean="0"/>
              <a:t>iKor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iEng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iMath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iAvg 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50617" y="1"/>
            <a:ext cx="22685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fStudentArr array of TGradeData</a:t>
            </a:r>
          </a:p>
          <a:p>
            <a:r>
              <a:rPr lang="en-US" altLang="ko-KR" sz="1100" smtClean="0"/>
              <a:t>fSumArr[3] of </a:t>
            </a:r>
            <a:r>
              <a:rPr lang="en-US" altLang="ko-KR" sz="1100" smtClean="0"/>
              <a:t>Int</a:t>
            </a:r>
          </a:p>
          <a:p>
            <a:r>
              <a:rPr lang="en-US" altLang="ko-KR" sz="1100" smtClean="0"/>
              <a:t>[0] = 0</a:t>
            </a:r>
          </a:p>
          <a:p>
            <a:r>
              <a:rPr lang="en-US" altLang="ko-KR" sz="1100" smtClean="0"/>
              <a:t>[1] = 0</a:t>
            </a:r>
          </a:p>
          <a:p>
            <a:r>
              <a:rPr lang="en-US" altLang="ko-KR" sz="1100" smtClean="0"/>
              <a:t>[2] = 0</a:t>
            </a:r>
            <a:endParaRPr lang="en-US" altLang="ko-KR" sz="1100" smtClean="0"/>
          </a:p>
        </p:txBody>
      </p:sp>
      <p:grpSp>
        <p:nvGrpSpPr>
          <p:cNvPr id="4" name="그룹 20"/>
          <p:cNvGrpSpPr/>
          <p:nvPr/>
        </p:nvGrpSpPr>
        <p:grpSpPr>
          <a:xfrm>
            <a:off x="72109" y="116632"/>
            <a:ext cx="5832648" cy="6741368"/>
            <a:chOff x="4637386" y="1245452"/>
            <a:chExt cx="3158855" cy="3200873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37386" y="1245452"/>
              <a:ext cx="3158854" cy="129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6" name="순서도: 수행의 시작/종료 85"/>
          <p:cNvSpPr/>
          <p:nvPr/>
        </p:nvSpPr>
        <p:spPr>
          <a:xfrm>
            <a:off x="1888356" y="530115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1944774" y="1052736"/>
            <a:ext cx="172773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aChoiceOper : True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</a:t>
            </a:r>
            <a:r>
              <a:rPr lang="en-US" altLang="ko-KR" sz="1000" smtClean="0">
                <a:solidFill>
                  <a:schemeClr val="tx1"/>
                </a:solidFill>
              </a:rPr>
              <a:t>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240460" y="3704209"/>
            <a:ext cx="2116658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Length(fStudentArr)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SetLength(fStudentArr,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1296242" y="1569851"/>
            <a:ext cx="3024338" cy="1499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 rot="10800000" flipV="1">
            <a:off x="1296244" y="1571046"/>
            <a:ext cx="3024336" cy="32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= 0 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Length(fStudentArr)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1515664" y="2021776"/>
            <a:ext cx="2588892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80418" y="1988839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3579998" y="2773062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24839" y="241101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97" name="순서도: 판단 96"/>
          <p:cNvSpPr/>
          <p:nvPr/>
        </p:nvSpPr>
        <p:spPr>
          <a:xfrm>
            <a:off x="2017202" y="3226036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0" idx="2"/>
            <a:endCxn id="91" idx="0"/>
          </p:cNvCxnSpPr>
          <p:nvPr/>
        </p:nvCxnSpPr>
        <p:spPr>
          <a:xfrm>
            <a:off x="2808412" y="1900496"/>
            <a:ext cx="1698" cy="12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80928" y="3216164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8372" y="3645024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3579998" y="2420887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44118" y="404665"/>
            <a:ext cx="13681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aIndex 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i</a:t>
            </a:r>
            <a:r>
              <a:rPr lang="en-US" altLang="ko-KR" sz="1000" smtClean="0"/>
              <a:t>: </a:t>
            </a:r>
            <a:r>
              <a:rPr lang="en-US" altLang="ko-KR" sz="1000" smtClean="0"/>
              <a:t>Int</a:t>
            </a:r>
          </a:p>
          <a:p>
            <a:r>
              <a:rPr lang="en-US" altLang="ko-KR" sz="1000" smtClean="0"/>
              <a:t>aChoiceOper : Boolean</a:t>
            </a:r>
            <a:endParaRPr lang="en-US" altLang="ko-KR" sz="1000" smtClean="0"/>
          </a:p>
        </p:txBody>
      </p:sp>
      <p:cxnSp>
        <p:nvCxnSpPr>
          <p:cNvPr id="123" name="Shape 122"/>
          <p:cNvCxnSpPr>
            <a:stCxn id="91" idx="3"/>
            <a:endCxn id="104" idx="0"/>
          </p:cNvCxnSpPr>
          <p:nvPr/>
        </p:nvCxnSpPr>
        <p:spPr>
          <a:xfrm flipH="1">
            <a:off x="3924224" y="2226215"/>
            <a:ext cx="180332" cy="194672"/>
          </a:xfrm>
          <a:prstGeom prst="bentConnector4">
            <a:avLst>
              <a:gd name="adj1" fmla="val -4537"/>
              <a:gd name="adj2" fmla="val 46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6" idx="2"/>
            <a:endCxn id="87" idx="0"/>
          </p:cNvCxnSpPr>
          <p:nvPr/>
        </p:nvCxnSpPr>
        <p:spPr>
          <a:xfrm flipH="1">
            <a:off x="2808641" y="764704"/>
            <a:ext cx="160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7" idx="2"/>
            <a:endCxn id="90" idx="0"/>
          </p:cNvCxnSpPr>
          <p:nvPr/>
        </p:nvCxnSpPr>
        <p:spPr>
          <a:xfrm flipH="1">
            <a:off x="2808412" y="1412776"/>
            <a:ext cx="229" cy="15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10800000" flipV="1">
            <a:off x="975558" y="5192901"/>
            <a:ext cx="3661360" cy="756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StudentArr[aIndex].iName = aName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StudentArr[aIndex].iKor = 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StudentArr[aIndex].iEng = 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StudentArr[aIndex].iMath = aMath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StudentArr[aIndex].iAvg = (aKor+aEng+aMath)/3</a:t>
            </a:r>
          </a:p>
        </p:txBody>
      </p:sp>
      <p:sp>
        <p:nvSpPr>
          <p:cNvPr id="152" name="직사각형 151"/>
          <p:cNvSpPr/>
          <p:nvPr/>
        </p:nvSpPr>
        <p:spPr>
          <a:xfrm rot="10800000" flipV="1">
            <a:off x="1612582" y="6143309"/>
            <a:ext cx="2387312" cy="219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4" name="순서도: 수행의 시작/종료 153"/>
          <p:cNvSpPr/>
          <p:nvPr/>
        </p:nvSpPr>
        <p:spPr>
          <a:xfrm>
            <a:off x="1887362" y="6506779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52" idx="2"/>
            <a:endCxn id="154" idx="0"/>
          </p:cNvCxnSpPr>
          <p:nvPr/>
        </p:nvCxnSpPr>
        <p:spPr>
          <a:xfrm>
            <a:off x="2806238" y="6362762"/>
            <a:ext cx="3011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7" idx="3"/>
            <a:endCxn id="88" idx="0"/>
          </p:cNvCxnSpPr>
          <p:nvPr/>
        </p:nvCxnSpPr>
        <p:spPr>
          <a:xfrm>
            <a:off x="3589520" y="3430475"/>
            <a:ext cx="709269" cy="273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 rot="10800000" flipV="1">
            <a:off x="1080221" y="4437112"/>
            <a:ext cx="345638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fSumArr[0]=fSumArr[0]-fStudentArr[aIndex].iKor+aKor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fSumArr[1]=fSumArr[1]-fStudentArr[aIndex].iEng+aEng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fSumArr[2]=fSumArr[2]-fStudentArr[aIndex].iMath+aMath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/>
          <p:cNvCxnSpPr>
            <a:stCxn id="89" idx="2"/>
            <a:endCxn id="97" idx="0"/>
          </p:cNvCxnSpPr>
          <p:nvPr/>
        </p:nvCxnSpPr>
        <p:spPr>
          <a:xfrm flipH="1">
            <a:off x="2803361" y="3068959"/>
            <a:ext cx="5050" cy="15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149" idx="2"/>
            <a:endCxn id="152" idx="0"/>
          </p:cNvCxnSpPr>
          <p:nvPr/>
        </p:nvCxnSpPr>
        <p:spPr>
          <a:xfrm>
            <a:off x="2806238" y="5949279"/>
            <a:ext cx="0" cy="1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수행의 시작/종료 270"/>
          <p:cNvSpPr/>
          <p:nvPr/>
        </p:nvSpPr>
        <p:spPr>
          <a:xfrm>
            <a:off x="7666078" y="548680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192788" y="404664"/>
            <a:ext cx="1526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i, aIndex : Int</a:t>
            </a:r>
          </a:p>
          <a:p>
            <a:r>
              <a:rPr lang="en-US" altLang="ko-KR" sz="1000" smtClean="0"/>
              <a:t>aArrLeng : </a:t>
            </a:r>
            <a:r>
              <a:rPr lang="en-US" altLang="ko-KR" sz="1000" smtClean="0"/>
              <a:t>Int</a:t>
            </a:r>
          </a:p>
          <a:p>
            <a:r>
              <a:rPr lang="en-US" altLang="ko-KR" sz="1000" smtClean="0"/>
              <a:t>aChoiceOper </a:t>
            </a:r>
            <a:r>
              <a:rPr lang="en-US" altLang="ko-KR" sz="1000" smtClean="0"/>
              <a:t>: </a:t>
            </a:r>
            <a:r>
              <a:rPr lang="en-US" altLang="ko-KR" sz="1000" smtClean="0"/>
              <a:t>Boolean</a:t>
            </a:r>
            <a:endParaRPr lang="en-US" altLang="ko-KR" sz="1000" smtClean="0"/>
          </a:p>
        </p:txBody>
      </p:sp>
      <p:grpSp>
        <p:nvGrpSpPr>
          <p:cNvPr id="277" name="그룹 196"/>
          <p:cNvGrpSpPr/>
          <p:nvPr/>
        </p:nvGrpSpPr>
        <p:grpSpPr>
          <a:xfrm>
            <a:off x="6863076" y="1916832"/>
            <a:ext cx="3924972" cy="1584176"/>
            <a:chOff x="-3169516" y="2060848"/>
            <a:chExt cx="3275828" cy="1152128"/>
          </a:xfrm>
        </p:grpSpPr>
        <p:sp>
          <p:nvSpPr>
            <p:cNvPr id="278" name="직사각형 27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= 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aArrLeng,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8509617" y="285293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10297244" y="234888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85" name="순서도: 판단 284"/>
          <p:cNvSpPr/>
          <p:nvPr/>
        </p:nvSpPr>
        <p:spPr>
          <a:xfrm>
            <a:off x="7436802" y="2349110"/>
            <a:ext cx="278744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StudentArr[i].iName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5" idx="3"/>
            <a:endCxn id="303" idx="0"/>
          </p:cNvCxnSpPr>
          <p:nvPr/>
        </p:nvCxnSpPr>
        <p:spPr>
          <a:xfrm>
            <a:off x="10224250" y="2571645"/>
            <a:ext cx="4425" cy="2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285" idx="2"/>
            <a:endCxn id="279" idx="2"/>
          </p:cNvCxnSpPr>
          <p:nvPr/>
        </p:nvCxnSpPr>
        <p:spPr>
          <a:xfrm flipH="1">
            <a:off x="8825562" y="2794180"/>
            <a:ext cx="4964" cy="706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8301524" y="1556792"/>
            <a:ext cx="103973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 rot="10800000" flipV="1">
            <a:off x="9858822" y="2774303"/>
            <a:ext cx="739706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 rot="10800000" flipV="1">
            <a:off x="9863692" y="3082212"/>
            <a:ext cx="72821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8" name="직선 화살표 연결선 307"/>
          <p:cNvCxnSpPr>
            <a:stCxn id="303" idx="2"/>
            <a:endCxn id="306" idx="0"/>
          </p:cNvCxnSpPr>
          <p:nvPr/>
        </p:nvCxnSpPr>
        <p:spPr>
          <a:xfrm flipH="1">
            <a:off x="10227797" y="2998191"/>
            <a:ext cx="878" cy="8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104" idx="2"/>
            <a:endCxn id="93" idx="0"/>
          </p:cNvCxnSpPr>
          <p:nvPr/>
        </p:nvCxnSpPr>
        <p:spPr>
          <a:xfrm>
            <a:off x="3924224" y="2644775"/>
            <a:ext cx="0" cy="12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91" idx="2"/>
            <a:endCxn id="89" idx="2"/>
          </p:cNvCxnSpPr>
          <p:nvPr/>
        </p:nvCxnSpPr>
        <p:spPr>
          <a:xfrm flipH="1">
            <a:off x="2808411" y="2430654"/>
            <a:ext cx="1699" cy="63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278" idx="2"/>
            <a:endCxn id="285" idx="0"/>
          </p:cNvCxnSpPr>
          <p:nvPr/>
        </p:nvCxnSpPr>
        <p:spPr>
          <a:xfrm>
            <a:off x="8826319" y="2239019"/>
            <a:ext cx="4207" cy="11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71" idx="2"/>
            <a:endCxn id="388" idx="0"/>
          </p:cNvCxnSpPr>
          <p:nvPr/>
        </p:nvCxnSpPr>
        <p:spPr>
          <a:xfrm>
            <a:off x="8806505" y="836712"/>
            <a:ext cx="1426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>
            <a:stCxn id="301" idx="2"/>
            <a:endCxn id="279" idx="0"/>
          </p:cNvCxnSpPr>
          <p:nvPr/>
        </p:nvCxnSpPr>
        <p:spPr>
          <a:xfrm>
            <a:off x="8821393" y="1780680"/>
            <a:ext cx="4169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순서도: 판단 359"/>
          <p:cNvSpPr/>
          <p:nvPr/>
        </p:nvSpPr>
        <p:spPr>
          <a:xfrm>
            <a:off x="8044602" y="3677276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</a:t>
            </a:r>
            <a:r>
              <a:rPr lang="en-US" altLang="ko-KR" sz="1000" smtClean="0">
                <a:solidFill>
                  <a:schemeClr val="tx1"/>
                </a:solidFill>
              </a:rPr>
              <a:t>&gt;= </a:t>
            </a:r>
            <a:r>
              <a:rPr lang="en-US" altLang="ko-KR" sz="1000" smtClean="0">
                <a:solidFill>
                  <a:schemeClr val="tx1"/>
                </a:solidFill>
              </a:rPr>
              <a:t>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279" idx="2"/>
            <a:endCxn id="360" idx="0"/>
          </p:cNvCxnSpPr>
          <p:nvPr/>
        </p:nvCxnSpPr>
        <p:spPr>
          <a:xfrm>
            <a:off x="8825562" y="3501008"/>
            <a:ext cx="5199" cy="1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8569052" y="407707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7" name="순서도: 수행의 시작/종료 366"/>
          <p:cNvSpPr/>
          <p:nvPr/>
        </p:nvSpPr>
        <p:spPr>
          <a:xfrm>
            <a:off x="7719086" y="6237312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 rot="10800000" flipV="1">
            <a:off x="9107490" y="4985433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fStudentArr[aIndex]=fStudentArr[aArrLeng -1]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9505156" y="371703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9112612" y="5340964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SetLegnth(fStudentArr, aArrLeng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7632322" y="980728"/>
            <a:ext cx="237689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aChoiceOper : False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2" name="직선 화살표 연결선 391"/>
          <p:cNvCxnSpPr>
            <a:endCxn id="301" idx="0"/>
          </p:cNvCxnSpPr>
          <p:nvPr/>
        </p:nvCxnSpPr>
        <p:spPr>
          <a:xfrm>
            <a:off x="8820767" y="1420640"/>
            <a:ext cx="626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76" idx="2"/>
            <a:endCxn id="381" idx="0"/>
          </p:cNvCxnSpPr>
          <p:nvPr/>
        </p:nvCxnSpPr>
        <p:spPr>
          <a:xfrm>
            <a:off x="11067519" y="5209321"/>
            <a:ext cx="5122" cy="131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/>
          <p:cNvSpPr/>
          <p:nvPr/>
        </p:nvSpPr>
        <p:spPr>
          <a:xfrm rot="10800000" flipV="1">
            <a:off x="9113490" y="5725391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 rot="10800000" flipV="1">
            <a:off x="9112612" y="4221088"/>
            <a:ext cx="39149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 - fStudentArr[aIndex].iKor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 [1] - fStudentArr[aIndex].iEng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 [2] - fStudentArr[aIndex].iMath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06" name="직선 화살표 연결선 405"/>
          <p:cNvCxnSpPr>
            <a:stCxn id="381" idx="2"/>
            <a:endCxn id="400" idx="0"/>
          </p:cNvCxnSpPr>
          <p:nvPr/>
        </p:nvCxnSpPr>
        <p:spPr>
          <a:xfrm>
            <a:off x="11072641" y="5564852"/>
            <a:ext cx="878" cy="16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/>
          <p:cNvCxnSpPr>
            <a:stCxn id="404" idx="2"/>
            <a:endCxn id="376" idx="0"/>
          </p:cNvCxnSpPr>
          <p:nvPr/>
        </p:nvCxnSpPr>
        <p:spPr>
          <a:xfrm flipH="1">
            <a:off x="11067519" y="4797152"/>
            <a:ext cx="2561" cy="18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78" idx="2"/>
            <a:endCxn id="404" idx="0"/>
          </p:cNvCxnSpPr>
          <p:nvPr/>
        </p:nvCxnSpPr>
        <p:spPr>
          <a:xfrm rot="16200000" flipH="1">
            <a:off x="10163397" y="3314405"/>
            <a:ext cx="350168" cy="1463198"/>
          </a:xfrm>
          <a:prstGeom prst="bentConnector3">
            <a:avLst>
              <a:gd name="adj1" fmla="val -22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60" idx="2"/>
            <a:endCxn id="367" idx="0"/>
          </p:cNvCxnSpPr>
          <p:nvPr/>
        </p:nvCxnSpPr>
        <p:spPr>
          <a:xfrm>
            <a:off x="8830761" y="4086154"/>
            <a:ext cx="28752" cy="215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00" idx="2"/>
          </p:cNvCxnSpPr>
          <p:nvPr/>
        </p:nvCxnSpPr>
        <p:spPr>
          <a:xfrm rot="5400000">
            <a:off x="9893294" y="4913070"/>
            <a:ext cx="144017" cy="22164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88" idx="2"/>
            <a:endCxn id="175" idx="0"/>
          </p:cNvCxnSpPr>
          <p:nvPr/>
        </p:nvCxnSpPr>
        <p:spPr>
          <a:xfrm rot="5400000">
            <a:off x="3373582" y="3511904"/>
            <a:ext cx="360041" cy="1490375"/>
          </a:xfrm>
          <a:prstGeom prst="bentConnector3">
            <a:avLst>
              <a:gd name="adj1" fmla="val 60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7" idx="2"/>
            <a:endCxn id="175" idx="0"/>
          </p:cNvCxnSpPr>
          <p:nvPr/>
        </p:nvCxnSpPr>
        <p:spPr>
          <a:xfrm>
            <a:off x="2803361" y="3634914"/>
            <a:ext cx="5053" cy="80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75" idx="2"/>
            <a:endCxn id="149" idx="0"/>
          </p:cNvCxnSpPr>
          <p:nvPr/>
        </p:nvCxnSpPr>
        <p:spPr>
          <a:xfrm flipH="1">
            <a:off x="2806238" y="5013176"/>
            <a:ext cx="2176" cy="17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 rot="10800000" flipV="1">
            <a:off x="288132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288132" y="332656"/>
            <a:ext cx="8568952" cy="367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DoOuput(aChoiceOper)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1281754" y="836712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1282992" y="638132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792188" y="3428999"/>
            <a:ext cx="32403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+ 1</a:t>
            </a:r>
          </a:p>
        </p:txBody>
      </p:sp>
      <p:cxnSp>
        <p:nvCxnSpPr>
          <p:cNvPr id="40" name="직선 화살표 연결선 39"/>
          <p:cNvCxnSpPr>
            <a:stCxn id="104" idx="2"/>
          </p:cNvCxnSpPr>
          <p:nvPr/>
        </p:nvCxnSpPr>
        <p:spPr>
          <a:xfrm>
            <a:off x="2422181" y="1124744"/>
            <a:ext cx="3752" cy="208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669036" y="1766420"/>
            <a:ext cx="350752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648173" y="4221088"/>
            <a:ext cx="352839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aIndex+1]= StudentArr[aIndex].iName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aIndex+1]= StudentArr[aIndex].iKor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aIndex+1]= StudentArr[aIndex].iEng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aIndex+1]= StudentArr[aIndex].iMath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aIndex+1]= StudentArr[aIndex].iAvg</a:t>
            </a:r>
          </a:p>
        </p:txBody>
      </p:sp>
      <p:sp>
        <p:nvSpPr>
          <p:cNvPr id="55" name="직사각형 54"/>
          <p:cNvSpPr/>
          <p:nvPr/>
        </p:nvSpPr>
        <p:spPr>
          <a:xfrm rot="10800000" flipV="1">
            <a:off x="4287925" y="1595671"/>
            <a:ext cx="43924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aIndex+1]= StringGrid1.Cells[0, StringGrid1.RowCount-1]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aIndex+1]= StringGrid1.Cells[1,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aIndex+1]= StringGrid1.Cells[2,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aIndex+1]= StringGrid1.Cells[3,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aIndex+1]= StringGrid1.Cells[4, StringGrid1.RowCount-1]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0340" y="321297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5" name="순서도: 판단 64"/>
          <p:cNvSpPr/>
          <p:nvPr/>
        </p:nvSpPr>
        <p:spPr>
          <a:xfrm>
            <a:off x="669036" y="2780928"/>
            <a:ext cx="350752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 &gt; StringGrid.RowCount -1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04556" y="314096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44516" y="1772816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4608612" y="2636913"/>
            <a:ext cx="37444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- 1</a:t>
            </a:r>
          </a:p>
        </p:txBody>
      </p:sp>
      <p:cxnSp>
        <p:nvCxnSpPr>
          <p:cNvPr id="75" name="직선 화살표 연결선 74"/>
          <p:cNvCxnSpPr>
            <a:stCxn id="51" idx="2"/>
            <a:endCxn id="65" idx="0"/>
          </p:cNvCxnSpPr>
          <p:nvPr/>
        </p:nvCxnSpPr>
        <p:spPr>
          <a:xfrm>
            <a:off x="2422800" y="2211490"/>
            <a:ext cx="0" cy="56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1" idx="3"/>
            <a:endCxn id="55" idx="3"/>
          </p:cNvCxnSpPr>
          <p:nvPr/>
        </p:nvCxnSpPr>
        <p:spPr>
          <a:xfrm>
            <a:off x="4176564" y="1988955"/>
            <a:ext cx="111361" cy="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5" idx="2"/>
            <a:endCxn id="68" idx="0"/>
          </p:cNvCxnSpPr>
          <p:nvPr/>
        </p:nvCxnSpPr>
        <p:spPr>
          <a:xfrm flipH="1">
            <a:off x="6480820" y="2387759"/>
            <a:ext cx="3349" cy="249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51" idx="0"/>
          </p:cNvCxnSpPr>
          <p:nvPr/>
        </p:nvCxnSpPr>
        <p:spPr>
          <a:xfrm flipH="1">
            <a:off x="2422800" y="1556791"/>
            <a:ext cx="3133" cy="20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375344" y="5373216"/>
            <a:ext cx="40892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KorPanel.Caption= fSumArr[0]/aArrLeng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EngPanel.Caption=fSumArr[1]/aArrLeng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Math.Caption=fSumArr[2]/aArrLeng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TotalPanel.Caption=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(KorPanel.Caption+EngPanel.Caption+MathPanel.Caption)/3</a:t>
            </a:r>
          </a:p>
        </p:txBody>
      </p:sp>
      <p:cxnSp>
        <p:nvCxnSpPr>
          <p:cNvPr id="108" name="직선 화살표 연결선 107"/>
          <p:cNvCxnSpPr>
            <a:stCxn id="54" idx="2"/>
            <a:endCxn id="99" idx="0"/>
          </p:cNvCxnSpPr>
          <p:nvPr/>
        </p:nvCxnSpPr>
        <p:spPr>
          <a:xfrm>
            <a:off x="2412368" y="5085184"/>
            <a:ext cx="760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9" idx="2"/>
            <a:endCxn id="105" idx="0"/>
          </p:cNvCxnSpPr>
          <p:nvPr/>
        </p:nvCxnSpPr>
        <p:spPr>
          <a:xfrm>
            <a:off x="2419970" y="6237312"/>
            <a:ext cx="344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60340" y="227687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cxnSp>
        <p:nvCxnSpPr>
          <p:cNvPr id="129" name="직선 화살표 연결선 128"/>
          <p:cNvCxnSpPr>
            <a:stCxn id="65" idx="2"/>
            <a:endCxn id="109" idx="0"/>
          </p:cNvCxnSpPr>
          <p:nvPr/>
        </p:nvCxnSpPr>
        <p:spPr>
          <a:xfrm flipH="1">
            <a:off x="2412368" y="3225998"/>
            <a:ext cx="10432" cy="20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09" idx="2"/>
            <a:endCxn id="54" idx="0"/>
          </p:cNvCxnSpPr>
          <p:nvPr/>
        </p:nvCxnSpPr>
        <p:spPr>
          <a:xfrm>
            <a:off x="2412368" y="3861047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65" idx="3"/>
          </p:cNvCxnSpPr>
          <p:nvPr/>
        </p:nvCxnSpPr>
        <p:spPr>
          <a:xfrm flipH="1">
            <a:off x="2376364" y="3003463"/>
            <a:ext cx="1800200" cy="1073609"/>
          </a:xfrm>
          <a:prstGeom prst="bentConnector3">
            <a:avLst>
              <a:gd name="adj1" fmla="val -126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/>
          <p:nvPr/>
        </p:nvCxnSpPr>
        <p:spPr>
          <a:xfrm rot="5400000">
            <a:off x="3374976" y="2096853"/>
            <a:ext cx="2160241" cy="410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9937204" y="692696"/>
            <a:ext cx="136815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 rot="10800000" flipV="1">
            <a:off x="288132" y="692696"/>
            <a:ext cx="892899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288132" y="332656"/>
            <a:ext cx="8568952" cy="367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DoOuput(aIndex)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1281754" y="836712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1282992" y="638132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792188" y="3428999"/>
            <a:ext cx="32403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+ 1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8132" y="69269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aArrLeng : Int  </a:t>
            </a:r>
          </a:p>
        </p:txBody>
      </p:sp>
      <p:cxnSp>
        <p:nvCxnSpPr>
          <p:cNvPr id="40" name="직선 화살표 연결선 39"/>
          <p:cNvCxnSpPr>
            <a:stCxn id="104" idx="2"/>
            <a:endCxn id="61" idx="0"/>
          </p:cNvCxnSpPr>
          <p:nvPr/>
        </p:nvCxnSpPr>
        <p:spPr>
          <a:xfrm>
            <a:off x="2422181" y="1124744"/>
            <a:ext cx="3752" cy="208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669036" y="1766420"/>
            <a:ext cx="350752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 &lt;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-1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648173" y="4221088"/>
            <a:ext cx="352839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aIndex+1]= StudentArr[aIndex].iName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aIndex+1]= StudentArr[aIndex].iKor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aIndex+1]= StudentArr[aIndex].iEng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aIndex+1]= StudentArr[aIndex].iMath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aIndex+1]= StudentArr[aIndex].iAvg</a:t>
            </a:r>
          </a:p>
        </p:txBody>
      </p:sp>
      <p:sp>
        <p:nvSpPr>
          <p:cNvPr id="55" name="직사각형 54"/>
          <p:cNvSpPr/>
          <p:nvPr/>
        </p:nvSpPr>
        <p:spPr>
          <a:xfrm rot="10800000" flipV="1">
            <a:off x="4281227" y="1595671"/>
            <a:ext cx="43924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aIndex+1]= StringGrid1.Cells[0, StringGrid1.RowCount-1]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aIndex+1]= StringGrid1.Cells[1,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aIndex+1]= StringGrid1.Cells[2,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aIndex+1]= StringGrid1.Cells[3, StringGrid1.RowCount-1]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aIndex+1]= StringGrid1.Cells[4, StringGrid1.RowCount-1]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0340" y="321297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1237488" y="1332903"/>
            <a:ext cx="237689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669036" y="2780928"/>
            <a:ext cx="350752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 &gt; StringGrid.RowCount -1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04556" y="314096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44516" y="1772816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4608612" y="2636913"/>
            <a:ext cx="37444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- 1</a:t>
            </a:r>
          </a:p>
        </p:txBody>
      </p:sp>
      <p:cxnSp>
        <p:nvCxnSpPr>
          <p:cNvPr id="75" name="직선 화살표 연결선 74"/>
          <p:cNvCxnSpPr>
            <a:stCxn id="51" idx="2"/>
            <a:endCxn id="65" idx="0"/>
          </p:cNvCxnSpPr>
          <p:nvPr/>
        </p:nvCxnSpPr>
        <p:spPr>
          <a:xfrm>
            <a:off x="2422800" y="2211490"/>
            <a:ext cx="0" cy="56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1" idx="3"/>
            <a:endCxn id="55" idx="3"/>
          </p:cNvCxnSpPr>
          <p:nvPr/>
        </p:nvCxnSpPr>
        <p:spPr>
          <a:xfrm>
            <a:off x="4176564" y="1988955"/>
            <a:ext cx="104663" cy="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5" idx="2"/>
            <a:endCxn id="68" idx="0"/>
          </p:cNvCxnSpPr>
          <p:nvPr/>
        </p:nvCxnSpPr>
        <p:spPr>
          <a:xfrm>
            <a:off x="6477471" y="2387759"/>
            <a:ext cx="3349" cy="249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1" idx="2"/>
            <a:endCxn id="51" idx="0"/>
          </p:cNvCxnSpPr>
          <p:nvPr/>
        </p:nvCxnSpPr>
        <p:spPr>
          <a:xfrm flipH="1">
            <a:off x="2422800" y="1556791"/>
            <a:ext cx="3133" cy="20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375344" y="5373216"/>
            <a:ext cx="40892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KorPanel.Caption= fSumArr[0]/aArrLeng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EngPanel.Caption=fSumArr[1]/aArrLeng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Math.Caption=fSumArr[2]/aArrLeng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TotalPanel.Caption=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(KorPanel.Caption+EngPanel.Caption+MathPanel.Caption)/3</a:t>
            </a:r>
          </a:p>
        </p:txBody>
      </p:sp>
      <p:cxnSp>
        <p:nvCxnSpPr>
          <p:cNvPr id="108" name="직선 화살표 연결선 107"/>
          <p:cNvCxnSpPr>
            <a:stCxn id="54" idx="2"/>
            <a:endCxn id="99" idx="0"/>
          </p:cNvCxnSpPr>
          <p:nvPr/>
        </p:nvCxnSpPr>
        <p:spPr>
          <a:xfrm>
            <a:off x="2412368" y="5085184"/>
            <a:ext cx="760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9" idx="2"/>
            <a:endCxn id="105" idx="0"/>
          </p:cNvCxnSpPr>
          <p:nvPr/>
        </p:nvCxnSpPr>
        <p:spPr>
          <a:xfrm>
            <a:off x="2419970" y="6237312"/>
            <a:ext cx="344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60340" y="227687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cxnSp>
        <p:nvCxnSpPr>
          <p:cNvPr id="129" name="직선 화살표 연결선 128"/>
          <p:cNvCxnSpPr>
            <a:stCxn id="65" idx="2"/>
            <a:endCxn id="109" idx="0"/>
          </p:cNvCxnSpPr>
          <p:nvPr/>
        </p:nvCxnSpPr>
        <p:spPr>
          <a:xfrm flipH="1">
            <a:off x="2412368" y="3225998"/>
            <a:ext cx="10432" cy="20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09" idx="2"/>
            <a:endCxn id="54" idx="0"/>
          </p:cNvCxnSpPr>
          <p:nvPr/>
        </p:nvCxnSpPr>
        <p:spPr>
          <a:xfrm>
            <a:off x="2412368" y="3861047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65" idx="3"/>
            <a:endCxn id="54" idx="0"/>
          </p:cNvCxnSpPr>
          <p:nvPr/>
        </p:nvCxnSpPr>
        <p:spPr>
          <a:xfrm flipH="1">
            <a:off x="2412368" y="3003463"/>
            <a:ext cx="1764196" cy="1217625"/>
          </a:xfrm>
          <a:prstGeom prst="bentConnector4">
            <a:avLst>
              <a:gd name="adj1" fmla="val -12958"/>
              <a:gd name="adj2" fmla="val 836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/>
          <p:nvPr/>
        </p:nvCxnSpPr>
        <p:spPr>
          <a:xfrm rot="5400000">
            <a:off x="3374976" y="2096853"/>
            <a:ext cx="2160241" cy="410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288132" y="476674"/>
            <a:ext cx="7704852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008213" y="5486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08213" y="836711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008213" y="1124743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008213" y="1412775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648174" y="2780927"/>
            <a:ext cx="68407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824637" y="134310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096445" y="134076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추가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48174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016326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84478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752630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120782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56" y="557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이름</a:t>
            </a:r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4156" y="8457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국</a:t>
            </a:r>
            <a:r>
              <a:rPr lang="ko-KR" altLang="en-US" sz="1100"/>
              <a:t>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156" y="1133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504156" y="14217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수학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512273" y="1166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TEdit</a:t>
            </a:r>
            <a:endParaRPr lang="ko-KR" altLang="en-US" sz="1100"/>
          </a:p>
        </p:txBody>
      </p:sp>
      <p:cxnSp>
        <p:nvCxnSpPr>
          <p:cNvPr id="24" name="직선 화살표 연결선 23"/>
          <p:cNvCxnSpPr>
            <a:stCxn id="6" idx="0"/>
            <a:endCxn id="22" idx="2"/>
          </p:cNvCxnSpPr>
          <p:nvPr/>
        </p:nvCxnSpPr>
        <p:spPr>
          <a:xfrm flipV="1">
            <a:off x="1692289" y="378242"/>
            <a:ext cx="71015" cy="17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025" y="242088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TStringGrid</a:t>
            </a:r>
            <a:endParaRPr lang="en-US" altLang="ko-K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672507" y="76470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TButton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8425037" y="5589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TPanel</a:t>
            </a:r>
            <a:endParaRPr lang="ko-KR" altLang="en-US" sz="1100"/>
          </a:p>
        </p:txBody>
      </p:sp>
      <p:cxnSp>
        <p:nvCxnSpPr>
          <p:cNvPr id="32" name="직선 화살표 연결선 31"/>
          <p:cNvCxnSpPr>
            <a:stCxn id="12" idx="0"/>
            <a:endCxn id="29" idx="2"/>
          </p:cNvCxnSpPr>
          <p:nvPr/>
        </p:nvCxnSpPr>
        <p:spPr>
          <a:xfrm flipV="1">
            <a:off x="3780521" y="1026314"/>
            <a:ext cx="235189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0"/>
            <a:endCxn id="28" idx="1"/>
          </p:cNvCxnSpPr>
          <p:nvPr/>
        </p:nvCxnSpPr>
        <p:spPr>
          <a:xfrm flipV="1">
            <a:off x="6804858" y="2551693"/>
            <a:ext cx="1476167" cy="22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648174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2016326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국어평균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84478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영어평균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52630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수학평균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6120782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en-US" altLang="ko-KR" sz="1200" err="1" smtClean="0">
                <a:solidFill>
                  <a:schemeClr val="tx1"/>
                </a:solidFill>
              </a:rPr>
              <a:t>ToTal</a:t>
            </a:r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8173" y="3068960"/>
            <a:ext cx="6840760" cy="2520280"/>
            <a:chOff x="648172" y="3068960"/>
            <a:chExt cx="6840760" cy="288032"/>
          </a:xfrm>
        </p:grpSpPr>
        <p:sp>
          <p:nvSpPr>
            <p:cNvPr id="45" name="직사각형 44"/>
            <p:cNvSpPr/>
            <p:nvPr/>
          </p:nvSpPr>
          <p:spPr>
            <a:xfrm rot="10800000" flipV="1">
              <a:off x="648172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 flipV="1">
              <a:off x="2016324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3384476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752628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 flipV="1">
              <a:off x="6120780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008212" y="242088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169" y="220486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Key</a:t>
            </a:r>
            <a:r>
              <a:rPr lang="ko-KR" altLang="en-US" sz="1100" smtClean="0"/>
              <a:t>값</a:t>
            </a:r>
            <a:endParaRPr lang="ko-KR" altLang="en-US" sz="110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392589" y="83671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4596" y="62068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이름일치</a:t>
            </a:r>
            <a:r>
              <a:rPr lang="ko-KR" altLang="en-US" sz="1100" smtClean="0"/>
              <a:t> 있으면 수정</a:t>
            </a:r>
            <a:r>
              <a:rPr lang="en-US" altLang="ko-KR" sz="1100" smtClean="0"/>
              <a:t>, </a:t>
            </a:r>
            <a:r>
              <a:rPr lang="ko-KR" altLang="en-US" sz="1100" smtClean="0"/>
              <a:t>없으면 추가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cxnSp>
        <p:nvCxnSpPr>
          <p:cNvPr id="58" name="직선 화살표 연결선 57"/>
          <p:cNvCxnSpPr>
            <a:stCxn id="43" idx="1"/>
            <a:endCxn id="30" idx="1"/>
          </p:cNvCxnSpPr>
          <p:nvPr/>
        </p:nvCxnSpPr>
        <p:spPr>
          <a:xfrm flipV="1">
            <a:off x="7488934" y="5720045"/>
            <a:ext cx="936103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533</Words>
  <Application>Microsoft Office PowerPoint</Application>
  <PresentationFormat>사용자 지정</PresentationFormat>
  <Paragraphs>144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371</cp:revision>
  <dcterms:created xsi:type="dcterms:W3CDTF">2019-01-23T00:24:57Z</dcterms:created>
  <dcterms:modified xsi:type="dcterms:W3CDTF">2019-01-24T23:28:53Z</dcterms:modified>
</cp:coreProperties>
</file>