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44018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9421" autoAdjust="0"/>
  </p:normalViewPr>
  <p:slideViewPr>
    <p:cSldViewPr>
      <p:cViewPr>
        <p:scale>
          <a:sx n="125" d="100"/>
          <a:sy n="125" d="100"/>
        </p:scale>
        <p:origin x="1032" y="1488"/>
      </p:cViewPr>
      <p:guideLst>
        <p:guide orient="horz" pos="216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35" y="2130426"/>
            <a:ext cx="1224153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05" y="274639"/>
            <a:ext cx="324040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0" y="274639"/>
            <a:ext cx="948118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3" y="4406901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3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0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15" y="1600201"/>
            <a:ext cx="63607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90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5" y="1535113"/>
            <a:ext cx="63657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5" y="2174875"/>
            <a:ext cx="63657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1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4" y="273051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1" y="1435101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1600201"/>
            <a:ext cx="12961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7089-CF8E-484A-920D-7C62B5BD452A}" type="datetimeFigureOut">
              <a:rPr lang="ko-KR" altLang="en-US" smtClean="0"/>
              <a:pPr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15" y="6356351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0" y="6356351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31C0-F426-43F2-A052-EB762E30D0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1449372" y="0"/>
            <a:ext cx="29524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accent6">
                    <a:lumMod val="50000"/>
                  </a:schemeClr>
                </a:solidFill>
              </a:rPr>
              <a:t>Global    </a:t>
            </a:r>
          </a:p>
          <a:p>
            <a:r>
              <a:rPr lang="en-US" altLang="ko-KR" sz="1400" dirty="0" err="1" smtClean="0"/>
              <a:t>CircleArray</a:t>
            </a:r>
            <a:r>
              <a:rPr lang="en-US" altLang="ko-KR" sz="1400" dirty="0" smtClean="0"/>
              <a:t> : array of </a:t>
            </a:r>
            <a:r>
              <a:rPr lang="en-US" altLang="ko-KR" sz="1400" dirty="0" err="1" smtClean="0"/>
              <a:t>TCirCleData</a:t>
            </a:r>
            <a:endParaRPr lang="en-US" altLang="ko-KR" sz="1400" dirty="0" smtClean="0"/>
          </a:p>
          <a:p>
            <a:r>
              <a:rPr lang="en-US" altLang="ko-KR" sz="1400" dirty="0" smtClean="0"/>
              <a:t>Size, Interval : Integer</a:t>
            </a:r>
            <a:endParaRPr lang="en-US" altLang="ko-KR" sz="1400" dirty="0" smtClean="0"/>
          </a:p>
        </p:txBody>
      </p:sp>
      <p:grpSp>
        <p:nvGrpSpPr>
          <p:cNvPr id="49" name="그룹 20"/>
          <p:cNvGrpSpPr/>
          <p:nvPr/>
        </p:nvGrpSpPr>
        <p:grpSpPr>
          <a:xfrm>
            <a:off x="4680620" y="0"/>
            <a:ext cx="4896544" cy="3717032"/>
            <a:chOff x="4926749" y="1484782"/>
            <a:chExt cx="2185953" cy="994939"/>
          </a:xfrm>
        </p:grpSpPr>
        <p:sp>
          <p:nvSpPr>
            <p:cNvPr id="50" name="직사각형 49"/>
            <p:cNvSpPr/>
            <p:nvPr/>
          </p:nvSpPr>
          <p:spPr>
            <a:xfrm rot="10800000" flipV="1">
              <a:off x="4926749" y="1484784"/>
              <a:ext cx="2185952" cy="9949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 rot="10800000" flipV="1">
              <a:off x="4926752" y="1484782"/>
              <a:ext cx="2185950" cy="187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StoreCirclePosition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aRecord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TCirCleData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iXBegin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Integer,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                                         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iYBegin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Integer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,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iXEnd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Integer,iYEnd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:Integer,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iCreateTime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TDateTime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);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aCreateTime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TDate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Time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20"/>
          <p:cNvGrpSpPr/>
          <p:nvPr/>
        </p:nvGrpSpPr>
        <p:grpSpPr>
          <a:xfrm>
            <a:off x="72108" y="2780926"/>
            <a:ext cx="4104456" cy="1944218"/>
            <a:chOff x="4926749" y="1484784"/>
            <a:chExt cx="2185953" cy="680424"/>
          </a:xfrm>
        </p:grpSpPr>
        <p:sp>
          <p:nvSpPr>
            <p:cNvPr id="63" name="직사각형 62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SizeEditChange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Sender 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순서도: 수행의 시작/종료 64"/>
          <p:cNvSpPr/>
          <p:nvPr/>
        </p:nvSpPr>
        <p:spPr>
          <a:xfrm>
            <a:off x="1037800" y="3168857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순서도: 수행의 시작/종료 66"/>
          <p:cNvSpPr/>
          <p:nvPr/>
        </p:nvSpPr>
        <p:spPr>
          <a:xfrm>
            <a:off x="1037800" y="4410822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8" name="그룹 20"/>
          <p:cNvGrpSpPr/>
          <p:nvPr/>
        </p:nvGrpSpPr>
        <p:grpSpPr>
          <a:xfrm>
            <a:off x="72108" y="4869158"/>
            <a:ext cx="4104456" cy="1944218"/>
            <a:chOff x="4926749" y="1484784"/>
            <a:chExt cx="2185953" cy="680424"/>
          </a:xfrm>
        </p:grpSpPr>
        <p:sp>
          <p:nvSpPr>
            <p:cNvPr id="69" name="직사각형 68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IntervalEditChange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Sender 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순서도: 수행의 시작/종료 70"/>
          <p:cNvSpPr/>
          <p:nvPr/>
        </p:nvSpPr>
        <p:spPr>
          <a:xfrm>
            <a:off x="1037800" y="5275377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순서도: 수행의 시작/종료 72"/>
          <p:cNvSpPr/>
          <p:nvPr/>
        </p:nvSpPr>
        <p:spPr>
          <a:xfrm>
            <a:off x="1037800" y="649905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순서도: 수행의 시작/종료 113"/>
          <p:cNvSpPr/>
          <p:nvPr/>
        </p:nvSpPr>
        <p:spPr>
          <a:xfrm>
            <a:off x="5935845" y="1124744"/>
            <a:ext cx="236666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순서도: 수행의 시작/종료 114"/>
          <p:cNvSpPr/>
          <p:nvPr/>
        </p:nvSpPr>
        <p:spPr>
          <a:xfrm>
            <a:off x="5935753" y="3356992"/>
            <a:ext cx="236666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 rot="10800000" flipV="1">
            <a:off x="5151987" y="1484785"/>
            <a:ext cx="3936666" cy="378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smtClean="0">
                <a:solidFill>
                  <a:schemeClr val="tx1"/>
                </a:solidFill>
              </a:rPr>
              <a:t>(X-Interval, Y-Interval,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X+Interval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Y+Interval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iCreateTime</a:t>
            </a:r>
            <a:r>
              <a:rPr lang="en-US" altLang="ko-KR" sz="1000" dirty="0" smtClean="0">
                <a:solidFill>
                  <a:schemeClr val="tx1"/>
                </a:solidFill>
              </a:rPr>
              <a:t>=Now())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 rot="10800000" flipV="1">
            <a:off x="5335932" y="2674640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[Length(CircleArray-1)]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 rot="10800000" flipV="1">
            <a:off x="5335932" y="2314600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)+1)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/>
          <p:cNvCxnSpPr>
            <a:endCxn id="128" idx="0"/>
          </p:cNvCxnSpPr>
          <p:nvPr/>
        </p:nvCxnSpPr>
        <p:spPr>
          <a:xfrm>
            <a:off x="7119176" y="1412776"/>
            <a:ext cx="1144" cy="7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endCxn id="130" idx="0"/>
          </p:cNvCxnSpPr>
          <p:nvPr/>
        </p:nvCxnSpPr>
        <p:spPr>
          <a:xfrm flipH="1">
            <a:off x="7120320" y="2242591"/>
            <a:ext cx="8572" cy="72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30" idx="2"/>
            <a:endCxn id="129" idx="0"/>
          </p:cNvCxnSpPr>
          <p:nvPr/>
        </p:nvCxnSpPr>
        <p:spPr>
          <a:xfrm>
            <a:off x="7120320" y="2548918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endCxn id="159" idx="0"/>
          </p:cNvCxnSpPr>
          <p:nvPr/>
        </p:nvCxnSpPr>
        <p:spPr>
          <a:xfrm>
            <a:off x="7120320" y="2890663"/>
            <a:ext cx="0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 rot="10800000" flipV="1">
            <a:off x="5335932" y="3016385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TimeProcess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r>
              <a:rPr lang="en-US" altLang="ko-KR" sz="1000" dirty="0" smtClean="0">
                <a:solidFill>
                  <a:schemeClr val="tx1"/>
                </a:solidFill>
              </a:rPr>
              <a:t> 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aCreateTime</a:t>
            </a:r>
            <a:r>
              <a:rPr lang="en-US" altLang="ko-KR" sz="1000" dirty="0" smtClean="0">
                <a:solidFill>
                  <a:schemeClr val="tx1"/>
                </a:solidFill>
              </a:rPr>
              <a:t>, 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2" name="직선 화살표 연결선 161"/>
          <p:cNvCxnSpPr>
            <a:stCxn id="159" idx="2"/>
            <a:endCxn id="115" idx="0"/>
          </p:cNvCxnSpPr>
          <p:nvPr/>
        </p:nvCxnSpPr>
        <p:spPr>
          <a:xfrm flipH="1">
            <a:off x="7119084" y="3250703"/>
            <a:ext cx="1236" cy="106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20"/>
          <p:cNvGrpSpPr/>
          <p:nvPr/>
        </p:nvGrpSpPr>
        <p:grpSpPr>
          <a:xfrm>
            <a:off x="9865196" y="980728"/>
            <a:ext cx="4320482" cy="5212284"/>
            <a:chOff x="4926749" y="998835"/>
            <a:chExt cx="2185954" cy="1407007"/>
          </a:xfrm>
        </p:grpSpPr>
        <p:sp>
          <p:nvSpPr>
            <p:cNvPr id="60" name="직사각형 59"/>
            <p:cNvSpPr/>
            <p:nvPr/>
          </p:nvSpPr>
          <p:spPr>
            <a:xfrm rot="10800000" flipV="1">
              <a:off x="4926749" y="998835"/>
              <a:ext cx="2185952" cy="14070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 rot="10800000" flipV="1">
              <a:off x="4926753" y="998835"/>
              <a:ext cx="2185950" cy="971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RemoveCirclePosition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aRecord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TCirCleData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;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Integer;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var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aColorTemp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: String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순서도: 수행의 시작/종료 77"/>
          <p:cNvSpPr/>
          <p:nvPr/>
        </p:nvSpPr>
        <p:spPr>
          <a:xfrm>
            <a:off x="10917884" y="1412776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순서도: 수행의 시작/종료 78"/>
          <p:cNvSpPr/>
          <p:nvPr/>
        </p:nvSpPr>
        <p:spPr>
          <a:xfrm>
            <a:off x="10890268" y="580526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10396776" y="4121372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CircleArraya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]=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CircleArraya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+ 1]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순서도: 판단 93"/>
          <p:cNvSpPr/>
          <p:nvPr/>
        </p:nvSpPr>
        <p:spPr>
          <a:xfrm>
            <a:off x="10694328" y="3046525"/>
            <a:ext cx="2527812" cy="37306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 &lt;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94" idx="3"/>
            <a:endCxn id="79" idx="3"/>
          </p:cNvCxnSpPr>
          <p:nvPr/>
        </p:nvCxnSpPr>
        <p:spPr>
          <a:xfrm flipH="1">
            <a:off x="12978500" y="3233056"/>
            <a:ext cx="243640" cy="2716224"/>
          </a:xfrm>
          <a:prstGeom prst="bentConnector3">
            <a:avLst>
              <a:gd name="adj1" fmla="val -2757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620820" y="3356992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109" name="직선 화살표 연결선 108"/>
          <p:cNvCxnSpPr>
            <a:stCxn id="94" idx="2"/>
            <a:endCxn id="167" idx="0"/>
          </p:cNvCxnSpPr>
          <p:nvPr/>
        </p:nvCxnSpPr>
        <p:spPr>
          <a:xfrm flipH="1">
            <a:off x="11953428" y="3419587"/>
            <a:ext cx="4806" cy="297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3150132" y="3265699"/>
            <a:ext cx="2160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113" name="직사각형 112"/>
          <p:cNvSpPr/>
          <p:nvPr/>
        </p:nvSpPr>
        <p:spPr>
          <a:xfrm rot="10800000" flipV="1">
            <a:off x="10387540" y="2636913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113" idx="2"/>
            <a:endCxn id="94" idx="0"/>
          </p:cNvCxnSpPr>
          <p:nvPr/>
        </p:nvCxnSpPr>
        <p:spPr>
          <a:xfrm flipH="1">
            <a:off x="11958234" y="2871231"/>
            <a:ext cx="3766" cy="175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 rot="10800000" flipV="1">
            <a:off x="10396776" y="4607133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SetLength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, Length(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CircleArray</a:t>
            </a:r>
            <a:r>
              <a:rPr lang="en-US" altLang="ko-KR" sz="1000" dirty="0" smtClean="0">
                <a:solidFill>
                  <a:schemeClr val="tx1"/>
                </a:solidFill>
              </a:rPr>
              <a:t>) - 1)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 rot="10800000" flipV="1">
            <a:off x="10396776" y="5057476"/>
            <a:ext cx="312263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+ 1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/>
          <p:cNvCxnSpPr>
            <a:stCxn id="80" idx="2"/>
            <a:endCxn id="134" idx="0"/>
          </p:cNvCxnSpPr>
          <p:nvPr/>
        </p:nvCxnSpPr>
        <p:spPr>
          <a:xfrm>
            <a:off x="11958092" y="4355690"/>
            <a:ext cx="0" cy="25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34" idx="2"/>
            <a:endCxn id="135" idx="0"/>
          </p:cNvCxnSpPr>
          <p:nvPr/>
        </p:nvCxnSpPr>
        <p:spPr>
          <a:xfrm>
            <a:off x="11958092" y="4841451"/>
            <a:ext cx="0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꺾인 연결선 165"/>
          <p:cNvCxnSpPr>
            <a:stCxn id="135" idx="3"/>
            <a:endCxn id="94" idx="1"/>
          </p:cNvCxnSpPr>
          <p:nvPr/>
        </p:nvCxnSpPr>
        <p:spPr>
          <a:xfrm rot="10800000" flipH="1">
            <a:off x="10396776" y="3233057"/>
            <a:ext cx="297552" cy="1941579"/>
          </a:xfrm>
          <a:prstGeom prst="bentConnector3">
            <a:avLst>
              <a:gd name="adj1" fmla="val -768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/>
          <p:cNvGrpSpPr/>
          <p:nvPr/>
        </p:nvGrpSpPr>
        <p:grpSpPr>
          <a:xfrm>
            <a:off x="4206752" y="3789040"/>
            <a:ext cx="5587580" cy="3068960"/>
            <a:chOff x="8670104" y="1521360"/>
            <a:chExt cx="5587580" cy="3600400"/>
          </a:xfrm>
        </p:grpSpPr>
        <p:sp>
          <p:nvSpPr>
            <p:cNvPr id="111" name="순서도: 판단 110"/>
            <p:cNvSpPr/>
            <p:nvPr/>
          </p:nvSpPr>
          <p:spPr>
            <a:xfrm>
              <a:off x="8670104" y="3153990"/>
              <a:ext cx="5586436" cy="63505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aRecord.aCreateTime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&gt;(Now()+(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aInterval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*1000))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20" name="그룹 20"/>
            <p:cNvGrpSpPr/>
            <p:nvPr/>
          </p:nvGrpSpPr>
          <p:grpSpPr>
            <a:xfrm>
              <a:off x="8711924" y="1521360"/>
              <a:ext cx="5545760" cy="3600400"/>
              <a:chOff x="4926749" y="1559462"/>
              <a:chExt cx="2185953" cy="821486"/>
            </a:xfrm>
          </p:grpSpPr>
          <p:sp>
            <p:nvSpPr>
              <p:cNvPr id="121" name="직사각형 120"/>
              <p:cNvSpPr/>
              <p:nvPr/>
            </p:nvSpPr>
            <p:spPr>
              <a:xfrm rot="10800000" flipV="1">
                <a:off x="4926749" y="1559462"/>
                <a:ext cx="2185952" cy="8214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 rot="10800000" flipV="1">
                <a:off x="4926752" y="1561242"/>
                <a:ext cx="2185950" cy="1226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TimeProcess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aRecord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TCirCleData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aInterval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Integer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 rot="10800000" flipV="1">
              <a:off x="10107508" y="4005065"/>
              <a:ext cx="2719160" cy="3600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RemoveCircleObject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aRecord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hape 171"/>
            <p:cNvCxnSpPr>
              <a:stCxn id="111" idx="3"/>
            </p:cNvCxnSpPr>
            <p:nvPr/>
          </p:nvCxnSpPr>
          <p:spPr>
            <a:xfrm flipH="1" flipV="1">
              <a:off x="11449372" y="2996953"/>
              <a:ext cx="2807168" cy="474562"/>
            </a:xfrm>
            <a:prstGeom prst="bentConnector3">
              <a:avLst>
                <a:gd name="adj1" fmla="val 190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0963604" y="3717032"/>
              <a:ext cx="2160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 smtClean="0"/>
                <a:t>Yes</a:t>
              </a:r>
              <a:endParaRPr lang="ko-KR" altLang="en-US" sz="1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969652" y="3284984"/>
              <a:ext cx="2160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000" dirty="0" smtClean="0"/>
                <a:t>No</a:t>
              </a:r>
              <a:endParaRPr lang="ko-KR" altLang="en-US" sz="1000" dirty="0"/>
            </a:p>
          </p:txBody>
        </p:sp>
        <p:cxnSp>
          <p:nvCxnSpPr>
            <p:cNvPr id="180" name="직선 화살표 연결선 179"/>
            <p:cNvCxnSpPr>
              <a:stCxn id="111" idx="2"/>
              <a:endCxn id="92" idx="0"/>
            </p:cNvCxnSpPr>
            <p:nvPr/>
          </p:nvCxnSpPr>
          <p:spPr>
            <a:xfrm>
              <a:off x="11463322" y="3789040"/>
              <a:ext cx="3766" cy="216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순서도: 수행의 시작/종료 189"/>
            <p:cNvSpPr/>
            <p:nvPr/>
          </p:nvSpPr>
          <p:spPr>
            <a:xfrm>
              <a:off x="10422972" y="4518264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2" name="순서도: 수행의 시작/종료 191"/>
            <p:cNvSpPr/>
            <p:nvPr/>
          </p:nvSpPr>
          <p:spPr>
            <a:xfrm>
              <a:off x="10413828" y="2564904"/>
              <a:ext cx="2088232" cy="28803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95" name="직선 화살표 연결선 194"/>
            <p:cNvCxnSpPr>
              <a:stCxn id="192" idx="2"/>
              <a:endCxn id="111" idx="0"/>
            </p:cNvCxnSpPr>
            <p:nvPr/>
          </p:nvCxnSpPr>
          <p:spPr>
            <a:xfrm>
              <a:off x="11457944" y="2852936"/>
              <a:ext cx="5378" cy="30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>
              <a:stCxn id="92" idx="2"/>
              <a:endCxn id="190" idx="0"/>
            </p:cNvCxnSpPr>
            <p:nvPr/>
          </p:nvCxnSpPr>
          <p:spPr>
            <a:xfrm>
              <a:off x="11467088" y="4365104"/>
              <a:ext cx="0" cy="1531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/>
          <p:cNvSpPr/>
          <p:nvPr/>
        </p:nvSpPr>
        <p:spPr>
          <a:xfrm rot="10800000" flipV="1">
            <a:off x="1106232" y="3789040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Size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SizeEdit.Value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>
            <a:stCxn id="65" idx="2"/>
            <a:endCxn id="98" idx="0"/>
          </p:cNvCxnSpPr>
          <p:nvPr/>
        </p:nvCxnSpPr>
        <p:spPr>
          <a:xfrm flipH="1">
            <a:off x="2078340" y="3456889"/>
            <a:ext cx="3576" cy="3321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8" idx="2"/>
            <a:endCxn id="67" idx="0"/>
          </p:cNvCxnSpPr>
          <p:nvPr/>
        </p:nvCxnSpPr>
        <p:spPr>
          <a:xfrm>
            <a:off x="2078340" y="4023358"/>
            <a:ext cx="3576" cy="387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 rot="10800000" flipV="1">
            <a:off x="1106232" y="5877272"/>
            <a:ext cx="194421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Intervak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Edit.Value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/>
          <p:cNvCxnSpPr>
            <a:stCxn id="71" idx="2"/>
            <a:endCxn id="119" idx="0"/>
          </p:cNvCxnSpPr>
          <p:nvPr/>
        </p:nvCxnSpPr>
        <p:spPr>
          <a:xfrm flipH="1">
            <a:off x="2078340" y="5563409"/>
            <a:ext cx="3576" cy="313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19" idx="2"/>
            <a:endCxn id="73" idx="0"/>
          </p:cNvCxnSpPr>
          <p:nvPr/>
        </p:nvCxnSpPr>
        <p:spPr>
          <a:xfrm>
            <a:off x="2078340" y="6111590"/>
            <a:ext cx="3576" cy="387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20"/>
          <p:cNvGrpSpPr/>
          <p:nvPr/>
        </p:nvGrpSpPr>
        <p:grpSpPr>
          <a:xfrm>
            <a:off x="72108" y="620688"/>
            <a:ext cx="4104456" cy="1944218"/>
            <a:chOff x="4926749" y="1484784"/>
            <a:chExt cx="2185953" cy="680424"/>
          </a:xfrm>
        </p:grpSpPr>
        <p:sp>
          <p:nvSpPr>
            <p:cNvPr id="132" name="직사각형 131"/>
            <p:cNvSpPr/>
            <p:nvPr/>
          </p:nvSpPr>
          <p:spPr>
            <a:xfrm rot="10800000" flipV="1">
              <a:off x="4926749" y="1484784"/>
              <a:ext cx="2185952" cy="680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 rot="10800000" flipV="1">
              <a:off x="4926752" y="1484784"/>
              <a:ext cx="2185950" cy="1226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ColorBox1Change(Sender :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TObject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순서도: 수행의 시작/종료 135"/>
          <p:cNvSpPr/>
          <p:nvPr/>
        </p:nvSpPr>
        <p:spPr>
          <a:xfrm>
            <a:off x="1037800" y="1008619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순서도: 수행의 시작/종료 137"/>
          <p:cNvSpPr/>
          <p:nvPr/>
        </p:nvSpPr>
        <p:spPr>
          <a:xfrm>
            <a:off x="1037800" y="2250584"/>
            <a:ext cx="2088232" cy="2880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196140" y="1484784"/>
            <a:ext cx="376440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smtClean="0">
                <a:solidFill>
                  <a:schemeClr val="tx1"/>
                </a:solidFill>
              </a:rPr>
              <a:t>ColorBox1.Selected;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ColorPan.Color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ColorBox1.Selected;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/>
          <p:cNvCxnSpPr>
            <a:stCxn id="136" idx="2"/>
            <a:endCxn id="140" idx="0"/>
          </p:cNvCxnSpPr>
          <p:nvPr/>
        </p:nvCxnSpPr>
        <p:spPr>
          <a:xfrm flipH="1">
            <a:off x="2078340" y="1296651"/>
            <a:ext cx="3576" cy="188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40" idx="2"/>
            <a:endCxn id="138" idx="0"/>
          </p:cNvCxnSpPr>
          <p:nvPr/>
        </p:nvCxnSpPr>
        <p:spPr>
          <a:xfrm>
            <a:off x="2078340" y="2132856"/>
            <a:ext cx="3576" cy="11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 rot="10800000" flipV="1">
            <a:off x="10369252" y="3717032"/>
            <a:ext cx="3168352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Ellipse(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aRecord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iXBegin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iYBegin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iYEnd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 rot="10800000" flipV="1">
            <a:off x="10387724" y="1916832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aColorTemp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 rot="10800000" flipV="1">
            <a:off x="10387724" y="2295167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clWhite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6" name="직선 화살표 연결선 175"/>
          <p:cNvCxnSpPr>
            <a:stCxn id="167" idx="2"/>
            <a:endCxn id="80" idx="0"/>
          </p:cNvCxnSpPr>
          <p:nvPr/>
        </p:nvCxnSpPr>
        <p:spPr>
          <a:xfrm>
            <a:off x="11953428" y="3951350"/>
            <a:ext cx="4664" cy="170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 rot="10800000" flipV="1">
            <a:off x="10369252" y="5445224"/>
            <a:ext cx="3148920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Pen.Color</a:t>
            </a:r>
            <a:r>
              <a:rPr lang="en-US" altLang="ko-KR" sz="1000" dirty="0" smtClean="0">
                <a:solidFill>
                  <a:schemeClr val="tx1"/>
                </a:solidFill>
              </a:rPr>
              <a:t> =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aColorTemp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81" name="직선 화살표 연결선 180"/>
          <p:cNvCxnSpPr>
            <a:stCxn id="169" idx="2"/>
            <a:endCxn id="170" idx="0"/>
          </p:cNvCxnSpPr>
          <p:nvPr/>
        </p:nvCxnSpPr>
        <p:spPr>
          <a:xfrm>
            <a:off x="11962184" y="2151150"/>
            <a:ext cx="0" cy="144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0" idx="2"/>
            <a:endCxn id="113" idx="0"/>
          </p:cNvCxnSpPr>
          <p:nvPr/>
        </p:nvCxnSpPr>
        <p:spPr>
          <a:xfrm flipH="1">
            <a:off x="11962000" y="2529485"/>
            <a:ext cx="184" cy="107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135" idx="2"/>
            <a:endCxn id="177" idx="0"/>
          </p:cNvCxnSpPr>
          <p:nvPr/>
        </p:nvCxnSpPr>
        <p:spPr>
          <a:xfrm flipH="1">
            <a:off x="11943712" y="5291794"/>
            <a:ext cx="14380" cy="15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77" idx="2"/>
            <a:endCxn id="79" idx="0"/>
          </p:cNvCxnSpPr>
          <p:nvPr/>
        </p:nvCxnSpPr>
        <p:spPr>
          <a:xfrm flipH="1">
            <a:off x="11934384" y="5679542"/>
            <a:ext cx="9328" cy="125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 rot="10800000" flipV="1">
            <a:off x="5335932" y="1954559"/>
            <a:ext cx="3568776" cy="23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Ellipse(</a:t>
            </a:r>
            <a:r>
              <a:rPr lang="en-US" altLang="ko-KR" sz="1000" dirty="0" smtClean="0">
                <a:solidFill>
                  <a:schemeClr val="tx1"/>
                </a:solidFill>
              </a:rPr>
              <a:t>(X-Interval, Y-Interval,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X+Interval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Y+IntervaL</a:t>
            </a:r>
            <a:r>
              <a:rPr lang="en-US" altLang="ko-KR" sz="1000" dirty="0" smtClean="0">
                <a:solidFill>
                  <a:schemeClr val="tx1"/>
                </a:solidFill>
              </a:rPr>
              <a:t>)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/>
          <p:cNvCxnSpPr>
            <a:stCxn id="128" idx="2"/>
            <a:endCxn id="193" idx="0"/>
          </p:cNvCxnSpPr>
          <p:nvPr/>
        </p:nvCxnSpPr>
        <p:spPr>
          <a:xfrm>
            <a:off x="7120320" y="1863119"/>
            <a:ext cx="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78" idx="2"/>
            <a:endCxn id="169" idx="0"/>
          </p:cNvCxnSpPr>
          <p:nvPr/>
        </p:nvCxnSpPr>
        <p:spPr>
          <a:xfrm>
            <a:off x="11962000" y="1700808"/>
            <a:ext cx="1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0800000" flipV="1">
            <a:off x="792188" y="1052735"/>
            <a:ext cx="540060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0340" y="119675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67962" y="1196752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8732" y="11967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36204" y="1196751"/>
            <a:ext cx="1152128" cy="360041"/>
            <a:chOff x="936204" y="1196751"/>
            <a:chExt cx="1152128" cy="360041"/>
          </a:xfrm>
        </p:grpSpPr>
        <p:sp>
          <p:nvSpPr>
            <p:cNvPr id="5" name="직사각형 4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752628" y="1196751"/>
            <a:ext cx="936104" cy="351657"/>
            <a:chOff x="4752628" y="1196751"/>
            <a:chExt cx="936104" cy="351657"/>
          </a:xfrm>
        </p:grpSpPr>
        <p:sp>
          <p:nvSpPr>
            <p:cNvPr id="9" name="직사각형 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직선 화살표 연결선 29"/>
          <p:cNvCxnSpPr>
            <a:stCxn id="24" idx="0"/>
          </p:cNvCxnSpPr>
          <p:nvPr/>
        </p:nvCxnSpPr>
        <p:spPr>
          <a:xfrm flipV="1">
            <a:off x="1512267" y="836712"/>
            <a:ext cx="14401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0260" y="47667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808412" y="1196752"/>
            <a:ext cx="936104" cy="351656"/>
            <a:chOff x="2808412" y="1196752"/>
            <a:chExt cx="936104" cy="351656"/>
          </a:xfrm>
        </p:grpSpPr>
        <p:grpSp>
          <p:nvGrpSpPr>
            <p:cNvPr id="27" name="그룹 26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7" name="직사각형 6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직선 화살표 연결선 37"/>
          <p:cNvCxnSpPr>
            <a:stCxn id="35" idx="0"/>
          </p:cNvCxnSpPr>
          <p:nvPr/>
        </p:nvCxnSpPr>
        <p:spPr>
          <a:xfrm flipV="1">
            <a:off x="3276464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2428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220680" y="836712"/>
            <a:ext cx="1080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96644" y="4766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296244" y="2492896"/>
            <a:ext cx="1440160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768852" y="2852936"/>
            <a:ext cx="4880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Size</a:t>
            </a:r>
            <a:r>
              <a:rPr lang="ko-KR" altLang="en-US" dirty="0" smtClean="0"/>
              <a:t>를 반지름으로 하는 원이 생성되고 </a:t>
            </a:r>
            <a:endParaRPr lang="en-US" altLang="ko-KR" dirty="0" smtClean="0"/>
          </a:p>
          <a:p>
            <a:r>
              <a:rPr lang="en-US" altLang="ko-KR" dirty="0" smtClean="0"/>
              <a:t>Interval </a:t>
            </a:r>
            <a:r>
              <a:rPr lang="ko-KR" altLang="en-US" dirty="0" smtClean="0"/>
              <a:t>만큼의 시간이 지난후 원이 사라진다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>
            <a:stCxn id="43" idx="1"/>
            <a:endCxn id="42" idx="6"/>
          </p:cNvCxnSpPr>
          <p:nvPr/>
        </p:nvCxnSpPr>
        <p:spPr>
          <a:xfrm flipH="1" flipV="1">
            <a:off x="2736404" y="3176972"/>
            <a:ext cx="4032448" cy="13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219</Words>
  <Application>Microsoft Office PowerPoint</Application>
  <PresentationFormat>사용자 지정</PresentationFormat>
  <Paragraphs>56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149</cp:revision>
  <dcterms:created xsi:type="dcterms:W3CDTF">2019-01-20T23:07:08Z</dcterms:created>
  <dcterms:modified xsi:type="dcterms:W3CDTF">2019-01-21T09:44:28Z</dcterms:modified>
</cp:coreProperties>
</file>