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56" r:id="rId3"/>
    <p:sldId id="276" r:id="rId4"/>
    <p:sldId id="278" r:id="rId5"/>
    <p:sldId id="277" r:id="rId6"/>
    <p:sldId id="279" r:id="rId7"/>
  </p:sldIdLst>
  <p:sldSz cx="14401800" cy="9001125"/>
  <p:notesSz cx="6858000" cy="9144000"/>
  <p:defaultTextStyle>
    <a:defPPr>
      <a:defRPr lang="ko-KR"/>
    </a:defPPr>
    <a:lvl1pPr marL="0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9593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99187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48780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98372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47966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97559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47152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96746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9691" autoAdjust="0"/>
  </p:normalViewPr>
  <p:slideViewPr>
    <p:cSldViewPr snapToObjects="1">
      <p:cViewPr>
        <p:scale>
          <a:sx n="100" d="100"/>
          <a:sy n="100" d="100"/>
        </p:scale>
        <p:origin x="-456" y="408"/>
      </p:cViewPr>
      <p:guideLst>
        <p:guide orient="horz" pos="2836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9593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99187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48780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98372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47966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97559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47152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96746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7" y="2796189"/>
            <a:ext cx="12241529" cy="19294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2" y="5100639"/>
            <a:ext cx="10081261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9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9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8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8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4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97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4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96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0" y="360469"/>
            <a:ext cx="3240405" cy="76801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7" y="360469"/>
            <a:ext cx="9481185" cy="76801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7" y="5784062"/>
            <a:ext cx="12241529" cy="1787724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7" y="3815063"/>
            <a:ext cx="12241529" cy="196899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95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9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87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83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479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975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471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9674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4" y="2100268"/>
            <a:ext cx="6360795" cy="59403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9" y="2100268"/>
            <a:ext cx="6360795" cy="59403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89" y="2014837"/>
            <a:ext cx="6363296" cy="83968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593" indent="0">
              <a:buNone/>
              <a:defRPr sz="1500" b="1"/>
            </a:lvl2pPr>
            <a:lvl3pPr marL="699187" indent="0">
              <a:buNone/>
              <a:defRPr sz="1400" b="1"/>
            </a:lvl3pPr>
            <a:lvl4pPr marL="1048780" indent="0">
              <a:buNone/>
              <a:defRPr sz="1200" b="1"/>
            </a:lvl4pPr>
            <a:lvl5pPr marL="1398372" indent="0">
              <a:buNone/>
              <a:defRPr sz="1200" b="1"/>
            </a:lvl5pPr>
            <a:lvl6pPr marL="1747966" indent="0">
              <a:buNone/>
              <a:defRPr sz="1200" b="1"/>
            </a:lvl6pPr>
            <a:lvl7pPr marL="2097559" indent="0">
              <a:buNone/>
              <a:defRPr sz="1200" b="1"/>
            </a:lvl7pPr>
            <a:lvl8pPr marL="2447152" indent="0">
              <a:buNone/>
              <a:defRPr sz="1200" b="1"/>
            </a:lvl8pPr>
            <a:lvl9pPr marL="2796746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89" y="2854528"/>
            <a:ext cx="6363296" cy="518606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8" y="2014837"/>
            <a:ext cx="6365797" cy="83968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593" indent="0">
              <a:buNone/>
              <a:defRPr sz="1500" b="1"/>
            </a:lvl2pPr>
            <a:lvl3pPr marL="699187" indent="0">
              <a:buNone/>
              <a:defRPr sz="1400" b="1"/>
            </a:lvl3pPr>
            <a:lvl4pPr marL="1048780" indent="0">
              <a:buNone/>
              <a:defRPr sz="1200" b="1"/>
            </a:lvl4pPr>
            <a:lvl5pPr marL="1398372" indent="0">
              <a:buNone/>
              <a:defRPr sz="1200" b="1"/>
            </a:lvl5pPr>
            <a:lvl6pPr marL="1747966" indent="0">
              <a:buNone/>
              <a:defRPr sz="1200" b="1"/>
            </a:lvl6pPr>
            <a:lvl7pPr marL="2097559" indent="0">
              <a:buNone/>
              <a:defRPr sz="1200" b="1"/>
            </a:lvl7pPr>
            <a:lvl8pPr marL="2447152" indent="0">
              <a:buNone/>
              <a:defRPr sz="1200" b="1"/>
            </a:lvl8pPr>
            <a:lvl9pPr marL="2796746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8" y="2854528"/>
            <a:ext cx="6365797" cy="518606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8" y="358382"/>
            <a:ext cx="4738093" cy="152519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6" y="358383"/>
            <a:ext cx="8051007" cy="768221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8" y="1883573"/>
            <a:ext cx="4738093" cy="6157020"/>
          </a:xfrm>
        </p:spPr>
        <p:txBody>
          <a:bodyPr/>
          <a:lstStyle>
            <a:lvl1pPr marL="0" indent="0">
              <a:buNone/>
              <a:defRPr sz="1100"/>
            </a:lvl1pPr>
            <a:lvl2pPr marL="349593" indent="0">
              <a:buNone/>
              <a:defRPr sz="900"/>
            </a:lvl2pPr>
            <a:lvl3pPr marL="699187" indent="0">
              <a:buNone/>
              <a:defRPr sz="800"/>
            </a:lvl3pPr>
            <a:lvl4pPr marL="1048780" indent="0">
              <a:buNone/>
              <a:defRPr sz="700"/>
            </a:lvl4pPr>
            <a:lvl5pPr marL="1398372" indent="0">
              <a:buNone/>
              <a:defRPr sz="700"/>
            </a:lvl5pPr>
            <a:lvl6pPr marL="1747966" indent="0">
              <a:buNone/>
              <a:defRPr sz="700"/>
            </a:lvl6pPr>
            <a:lvl7pPr marL="2097559" indent="0">
              <a:buNone/>
              <a:defRPr sz="700"/>
            </a:lvl7pPr>
            <a:lvl8pPr marL="2447152" indent="0">
              <a:buNone/>
              <a:defRPr sz="700"/>
            </a:lvl8pPr>
            <a:lvl9pPr marL="2796746" indent="0">
              <a:buNone/>
              <a:defRPr sz="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7" y="6300789"/>
            <a:ext cx="8641080" cy="74384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7" y="804270"/>
            <a:ext cx="8641080" cy="5400675"/>
          </a:xfrm>
        </p:spPr>
        <p:txBody>
          <a:bodyPr/>
          <a:lstStyle>
            <a:lvl1pPr marL="0" indent="0">
              <a:buNone/>
              <a:defRPr sz="2400"/>
            </a:lvl1pPr>
            <a:lvl2pPr marL="349593" indent="0">
              <a:buNone/>
              <a:defRPr sz="2100"/>
            </a:lvl2pPr>
            <a:lvl3pPr marL="699187" indent="0">
              <a:buNone/>
              <a:defRPr sz="1800"/>
            </a:lvl3pPr>
            <a:lvl4pPr marL="1048780" indent="0">
              <a:buNone/>
              <a:defRPr sz="1500"/>
            </a:lvl4pPr>
            <a:lvl5pPr marL="1398372" indent="0">
              <a:buNone/>
              <a:defRPr sz="1500"/>
            </a:lvl5pPr>
            <a:lvl6pPr marL="1747966" indent="0">
              <a:buNone/>
              <a:defRPr sz="1500"/>
            </a:lvl6pPr>
            <a:lvl7pPr marL="2097559" indent="0">
              <a:buNone/>
              <a:defRPr sz="1500"/>
            </a:lvl7pPr>
            <a:lvl8pPr marL="2447152" indent="0">
              <a:buNone/>
              <a:defRPr sz="1500"/>
            </a:lvl8pPr>
            <a:lvl9pPr marL="2796746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7" y="7044632"/>
            <a:ext cx="8641080" cy="1056383"/>
          </a:xfrm>
        </p:spPr>
        <p:txBody>
          <a:bodyPr/>
          <a:lstStyle>
            <a:lvl1pPr marL="0" indent="0">
              <a:buNone/>
              <a:defRPr sz="1100"/>
            </a:lvl1pPr>
            <a:lvl2pPr marL="349593" indent="0">
              <a:buNone/>
              <a:defRPr sz="900"/>
            </a:lvl2pPr>
            <a:lvl3pPr marL="699187" indent="0">
              <a:buNone/>
              <a:defRPr sz="800"/>
            </a:lvl3pPr>
            <a:lvl4pPr marL="1048780" indent="0">
              <a:buNone/>
              <a:defRPr sz="700"/>
            </a:lvl4pPr>
            <a:lvl5pPr marL="1398372" indent="0">
              <a:buNone/>
              <a:defRPr sz="700"/>
            </a:lvl5pPr>
            <a:lvl6pPr marL="1747966" indent="0">
              <a:buNone/>
              <a:defRPr sz="700"/>
            </a:lvl6pPr>
            <a:lvl7pPr marL="2097559" indent="0">
              <a:buNone/>
              <a:defRPr sz="700"/>
            </a:lvl7pPr>
            <a:lvl8pPr marL="2447152" indent="0">
              <a:buNone/>
              <a:defRPr sz="700"/>
            </a:lvl8pPr>
            <a:lvl9pPr marL="2796746" indent="0">
              <a:buNone/>
              <a:defRPr sz="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360464"/>
            <a:ext cx="12961621" cy="1500188"/>
          </a:xfrm>
          <a:prstGeom prst="rect">
            <a:avLst/>
          </a:prstGeom>
        </p:spPr>
        <p:txBody>
          <a:bodyPr vert="horz" lIns="69919" tIns="34959" rIns="69919" bIns="34959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100268"/>
            <a:ext cx="12961621" cy="5940326"/>
          </a:xfrm>
          <a:prstGeom prst="rect">
            <a:avLst/>
          </a:prstGeom>
        </p:spPr>
        <p:txBody>
          <a:bodyPr vert="horz" lIns="69919" tIns="34959" rIns="69919" bIns="3495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8342716"/>
            <a:ext cx="3360421" cy="479226"/>
          </a:xfrm>
          <a:prstGeom prst="rect">
            <a:avLst/>
          </a:prstGeom>
        </p:spPr>
        <p:txBody>
          <a:bodyPr vert="horz" lIns="69919" tIns="34959" rIns="69919" bIns="3495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7" y="8342716"/>
            <a:ext cx="4560569" cy="479226"/>
          </a:xfrm>
          <a:prstGeom prst="rect">
            <a:avLst/>
          </a:prstGeom>
        </p:spPr>
        <p:txBody>
          <a:bodyPr vert="horz" lIns="69919" tIns="34959" rIns="69919" bIns="3495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8342716"/>
            <a:ext cx="3360421" cy="479226"/>
          </a:xfrm>
          <a:prstGeom prst="rect">
            <a:avLst/>
          </a:prstGeom>
        </p:spPr>
        <p:txBody>
          <a:bodyPr vert="horz" lIns="69919" tIns="34959" rIns="69919" bIns="3495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9187" rtl="0" eaLnBrk="1" latinLnBrk="1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195" indent="-262195" algn="l" defTabSz="69918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089" indent="-218496" algn="l" defTabSz="699187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3982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577" indent="-174796" algn="l" defTabSz="699187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3170" indent="-174796" algn="l" defTabSz="699187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2763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356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1949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1543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9593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9187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8780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8372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7966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7559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7152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6746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6684" y="385032"/>
            <a:ext cx="1810507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2000" smtClean="0"/>
              <a:t>TcpTest_Server</a:t>
            </a: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216123" y="828154"/>
            <a:ext cx="13439797" cy="7056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56344" y="828154"/>
            <a:ext cx="2247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fServerSocket : TServerSocket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9723360" y="1567979"/>
            <a:ext cx="2664296" cy="1454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137482" y="1260202"/>
            <a:ext cx="1965923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aseline="-25000" smtClean="0"/>
              <a:t>CompClick(Sender: TObject)</a:t>
            </a:r>
            <a:endParaRPr lang="ko-KR" altLang="en-US" baseline="-25000"/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6552401" y="3420440"/>
            <a:ext cx="2733696" cy="176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54992" y="3112663"/>
            <a:ext cx="2528513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aseline="-25000" smtClean="0"/>
              <a:t>SvrKeyPress(Sender: TObject; var Key: Char)</a:t>
            </a:r>
            <a:endParaRPr lang="ko-KR" altLang="en-US" baseline="-25000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9723360" y="3420440"/>
            <a:ext cx="2733696" cy="176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51351" y="3096404"/>
            <a:ext cx="3741809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aseline="-25000" smtClean="0"/>
              <a:t>SendPressedKey(aTag : Integer; const aStr : String; aKey : Char)</a:t>
            </a:r>
            <a:endParaRPr lang="ko-KR" altLang="en-US" baseline="-2500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456485" y="3420441"/>
            <a:ext cx="2664296" cy="176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20306" y="3112664"/>
            <a:ext cx="2020006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aseline="-25000" smtClean="0"/>
              <a:t>SendTextToClt(const aStr : String)</a:t>
            </a:r>
            <a:endParaRPr lang="ko-KR" altLang="en-US" baseline="-25000"/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6552401" y="5616684"/>
            <a:ext cx="2733696" cy="176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2480" y="5308907"/>
            <a:ext cx="1132811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smtClean="0"/>
              <a:t>SvrListBoxUpDate</a:t>
            </a:r>
            <a:endParaRPr lang="ko-KR" altLang="en-US" baseline="-25000"/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9723360" y="5616685"/>
            <a:ext cx="2733696" cy="176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48744" y="5308907"/>
            <a:ext cx="4009239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smtClean="0"/>
              <a:t>ServerSocketClientRead(Sender : TObject; Socket : TCustomWinSocket)</a:t>
            </a:r>
            <a:endParaRPr lang="ko-KR" altLang="en-US" baseline="-25000"/>
          </a:p>
        </p:txBody>
      </p:sp>
      <p:sp>
        <p:nvSpPr>
          <p:cNvPr id="21" name="직사각형 20"/>
          <p:cNvSpPr/>
          <p:nvPr/>
        </p:nvSpPr>
        <p:spPr>
          <a:xfrm>
            <a:off x="360140" y="1154508"/>
            <a:ext cx="24483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const</a:t>
            </a:r>
            <a:endParaRPr lang="en-US" altLang="ko-KR" smtClean="0"/>
          </a:p>
          <a:p>
            <a:r>
              <a:rPr lang="en-US" altLang="ko-KR" smtClean="0"/>
              <a:t>  STR_FIRST          = 3</a:t>
            </a:r>
          </a:p>
          <a:p>
            <a:r>
              <a:rPr lang="en-US" altLang="ko-KR" smtClean="0"/>
              <a:t>  EDIT_TAG           = 0</a:t>
            </a:r>
          </a:p>
          <a:p>
            <a:r>
              <a:rPr lang="en-US" altLang="ko-KR" smtClean="0"/>
              <a:t>  LISTBOX_TAG      = 1</a:t>
            </a:r>
          </a:p>
          <a:p>
            <a:r>
              <a:rPr lang="en-US" altLang="ko-KR" smtClean="0"/>
              <a:t>  RADIOBTN1_TAG = 2</a:t>
            </a:r>
          </a:p>
          <a:p>
            <a:r>
              <a:rPr lang="en-US" altLang="ko-KR" smtClean="0"/>
              <a:t>  RADIOBTN2_TAG = 3</a:t>
            </a:r>
          </a:p>
          <a:p>
            <a:r>
              <a:rPr lang="en-US" altLang="ko-KR" smtClean="0"/>
              <a:t>  CHECKBOX1_TAG = 4</a:t>
            </a:r>
          </a:p>
          <a:p>
            <a:r>
              <a:rPr lang="en-US" altLang="ko-KR" smtClean="0"/>
              <a:t>  CHECKBOX2_TAG = 5</a:t>
            </a:r>
          </a:p>
          <a:p>
            <a:r>
              <a:rPr lang="en-US" altLang="ko-KR" smtClean="0"/>
              <a:t>  COMBOBOX_TAG = 6</a:t>
            </a:r>
          </a:p>
          <a:p>
            <a:r>
              <a:rPr lang="en-US" altLang="ko-KR" smtClean="0"/>
              <a:t>  SCROLLBAR_TAG  = 7</a:t>
            </a:r>
          </a:p>
          <a:p>
            <a:r>
              <a:rPr lang="en-US" altLang="ko-KR" smtClean="0"/>
              <a:t>  MEMO_TAG        = 8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3456485" y="1584237"/>
            <a:ext cx="266008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6597666" y="1584237"/>
            <a:ext cx="2665566" cy="1440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05847" y="1279695"/>
            <a:ext cx="1965923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aseline="-25000" smtClean="0"/>
              <a:t>SvrConnect(Sender : TObject)</a:t>
            </a:r>
            <a:endParaRPr lang="ko-KR" altLang="en-US" baseline="-25000"/>
          </a:p>
        </p:txBody>
      </p:sp>
      <p:sp>
        <p:nvSpPr>
          <p:cNvPr id="27" name="직사각형 26"/>
          <p:cNvSpPr/>
          <p:nvPr/>
        </p:nvSpPr>
        <p:spPr>
          <a:xfrm>
            <a:off x="6953614" y="1279695"/>
            <a:ext cx="1965923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aseline="-25000" smtClean="0"/>
              <a:t>SvrDisConnect(Sender : TObject)</a:t>
            </a:r>
            <a:endParaRPr lang="ko-KR" altLang="en-US" baseline="-25000"/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504156" y="5616684"/>
            <a:ext cx="2733696" cy="176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24236" y="5308907"/>
            <a:ext cx="1747338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smtClean="0"/>
              <a:t>FormCreate(Sender: TObject)</a:t>
            </a:r>
            <a:endParaRPr lang="ko-KR" altLang="en-US" baseline="-25000"/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3456485" y="5616684"/>
            <a:ext cx="2664296" cy="176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45115" y="5308907"/>
            <a:ext cx="1815625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smtClean="0"/>
              <a:t>FormDestroy(Sender: TObject)</a:t>
            </a:r>
            <a:endParaRPr lang="ko-KR" altLang="en-US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8853" y="195844"/>
            <a:ext cx="1232784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2000" smtClean="0"/>
              <a:t>&lt;Server&gt;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66521" y="300096"/>
            <a:ext cx="2188174" cy="25526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1200" smtClean="0"/>
              <a:t>fserverSocket : TServerSocket</a:t>
            </a:r>
            <a:endParaRPr lang="ko-KR" altLang="en-US" sz="1200"/>
          </a:p>
        </p:txBody>
      </p:sp>
      <p:sp>
        <p:nvSpPr>
          <p:cNvPr id="4" name="직사각형 3"/>
          <p:cNvSpPr/>
          <p:nvPr/>
        </p:nvSpPr>
        <p:spPr>
          <a:xfrm rot="10800000" flipV="1">
            <a:off x="656164" y="1116186"/>
            <a:ext cx="5824656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1418481" y="124033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407733" y="4212530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1043200" y="1879733"/>
            <a:ext cx="2575968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fServerSocekt =nil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6492" y="756146"/>
            <a:ext cx="256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SvrConnect(Sender : TObject)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8998" y="185687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8017" y="222484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409106" y="2317462"/>
            <a:ext cx="3927698" cy="791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TServerSocket.Create(Self)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fServerSocket.OnClientRead </a:t>
            </a:r>
            <a:r>
              <a:rPr lang="en-US" altLang="ko-KR" sz="1200" smtClean="0">
                <a:solidFill>
                  <a:schemeClr val="tx1"/>
                </a:solidFill>
              </a:rPr>
              <a:t>= ServerSocketClientRead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fserverSocket.port = StrToInt(SvrPortEdit.Text)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fServerSocket.Active = </a:t>
            </a:r>
            <a:r>
              <a:rPr lang="en-US" altLang="ko-KR" sz="1200" smtClean="0">
                <a:solidFill>
                  <a:schemeClr val="tx1"/>
                </a:solidFill>
              </a:rPr>
              <a:t>True         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703420" y="3420442"/>
            <a:ext cx="3257120" cy="53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SvrConnectBtn.Enabled </a:t>
            </a:r>
            <a:r>
              <a:rPr lang="en-US" altLang="ko-KR" sz="1200" smtClean="0">
                <a:solidFill>
                  <a:schemeClr val="tx1"/>
                </a:solidFill>
              </a:rPr>
              <a:t>=False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SvrDisConnectBtn.Enabled = True</a:t>
            </a:r>
          </a:p>
        </p:txBody>
      </p:sp>
      <p:cxnSp>
        <p:nvCxnSpPr>
          <p:cNvPr id="16" name="Shape 15"/>
          <p:cNvCxnSpPr>
            <a:stCxn id="8" idx="3"/>
            <a:endCxn id="13" idx="0"/>
          </p:cNvCxnSpPr>
          <p:nvPr/>
        </p:nvCxnSpPr>
        <p:spPr>
          <a:xfrm>
            <a:off x="3619168" y="2052290"/>
            <a:ext cx="753787" cy="265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14" idx="0"/>
          </p:cNvCxnSpPr>
          <p:nvPr/>
        </p:nvCxnSpPr>
        <p:spPr>
          <a:xfrm>
            <a:off x="2331184" y="2224847"/>
            <a:ext cx="796" cy="119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8" idx="0"/>
          </p:cNvCxnSpPr>
          <p:nvPr/>
        </p:nvCxnSpPr>
        <p:spPr>
          <a:xfrm flipH="1">
            <a:off x="2331184" y="1548234"/>
            <a:ext cx="9185" cy="33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6" idx="0"/>
          </p:cNvCxnSpPr>
          <p:nvPr/>
        </p:nvCxnSpPr>
        <p:spPr>
          <a:xfrm flipH="1">
            <a:off x="2329621" y="3955360"/>
            <a:ext cx="2359" cy="25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/>
          <p:nvPr/>
        </p:nvCxnSpPr>
        <p:spPr>
          <a:xfrm rot="5400000">
            <a:off x="3279072" y="2182542"/>
            <a:ext cx="144435" cy="2043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10800000" flipV="1">
            <a:off x="7056884" y="1116186"/>
            <a:ext cx="4464496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819201" y="124033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순서도: 수행의 시작/종료 30"/>
          <p:cNvSpPr/>
          <p:nvPr/>
        </p:nvSpPr>
        <p:spPr>
          <a:xfrm>
            <a:off x="7808453" y="3780483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순서도: 판단 31"/>
          <p:cNvSpPr/>
          <p:nvPr/>
        </p:nvSpPr>
        <p:spPr>
          <a:xfrm>
            <a:off x="7443920" y="1879733"/>
            <a:ext cx="2575968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fServerSocekt =nil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08453" y="756146"/>
            <a:ext cx="2817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SvrDisConnect(Sender : TObject)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56858" y="187973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228737" y="222484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10232187" y="2340322"/>
            <a:ext cx="108297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7445512" y="2628354"/>
            <a:ext cx="2574376" cy="894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fServerSocket.Active = False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SvrConnectBtn.Enabled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SvrDisconnectBtn.Enabled = False</a:t>
            </a:r>
          </a:p>
        </p:txBody>
      </p:sp>
      <p:cxnSp>
        <p:nvCxnSpPr>
          <p:cNvPr id="38" name="Shape 37"/>
          <p:cNvCxnSpPr>
            <a:stCxn id="32" idx="3"/>
            <a:endCxn id="36" idx="0"/>
          </p:cNvCxnSpPr>
          <p:nvPr/>
        </p:nvCxnSpPr>
        <p:spPr>
          <a:xfrm>
            <a:off x="10019888" y="2052290"/>
            <a:ext cx="753787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  <a:endCxn id="37" idx="0"/>
          </p:cNvCxnSpPr>
          <p:nvPr/>
        </p:nvCxnSpPr>
        <p:spPr>
          <a:xfrm>
            <a:off x="8731904" y="2224847"/>
            <a:ext cx="796" cy="403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0" idx="2"/>
            <a:endCxn id="32" idx="0"/>
          </p:cNvCxnSpPr>
          <p:nvPr/>
        </p:nvCxnSpPr>
        <p:spPr>
          <a:xfrm flipH="1">
            <a:off x="8731904" y="1548234"/>
            <a:ext cx="9185" cy="33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1" idx="0"/>
          </p:cNvCxnSpPr>
          <p:nvPr/>
        </p:nvCxnSpPr>
        <p:spPr>
          <a:xfrm flipH="1">
            <a:off x="8730341" y="3523313"/>
            <a:ext cx="2359" cy="25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 rot="10800000" flipV="1">
            <a:off x="592904" y="5416919"/>
            <a:ext cx="5959924" cy="2304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6844" y="5109142"/>
            <a:ext cx="5935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ServerSocketClientRead(Sender : TObject; Socket : TCustomWinSocket)</a:t>
            </a:r>
          </a:p>
        </p:txBody>
      </p:sp>
      <p:sp>
        <p:nvSpPr>
          <p:cNvPr id="97" name="순서도: 판단 96"/>
          <p:cNvSpPr/>
          <p:nvPr/>
        </p:nvSpPr>
        <p:spPr>
          <a:xfrm>
            <a:off x="794417" y="6012729"/>
            <a:ext cx="2970185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Socket &lt;&gt;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순서도: 수행의 시작/종료 99"/>
          <p:cNvSpPr/>
          <p:nvPr/>
        </p:nvSpPr>
        <p:spPr>
          <a:xfrm>
            <a:off x="1359785" y="5502969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순서도: 수행의 시작/종료 100"/>
          <p:cNvSpPr/>
          <p:nvPr/>
        </p:nvSpPr>
        <p:spPr>
          <a:xfrm>
            <a:off x="1349037" y="7073104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 rot="10800000" flipV="1">
            <a:off x="3179280" y="6569048"/>
            <a:ext cx="3099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CltRecvMemo.Lines.Add(Socket.ReceiveText)</a:t>
            </a:r>
          </a:p>
        </p:txBody>
      </p:sp>
      <p:cxnSp>
        <p:nvCxnSpPr>
          <p:cNvPr id="105" name="Shape 104"/>
          <p:cNvCxnSpPr>
            <a:stCxn id="97" idx="3"/>
            <a:endCxn id="103" idx="0"/>
          </p:cNvCxnSpPr>
          <p:nvPr/>
        </p:nvCxnSpPr>
        <p:spPr>
          <a:xfrm>
            <a:off x="3764602" y="6185286"/>
            <a:ext cx="964278" cy="3837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0" idx="2"/>
            <a:endCxn id="97" idx="0"/>
          </p:cNvCxnSpPr>
          <p:nvPr/>
        </p:nvCxnSpPr>
        <p:spPr>
          <a:xfrm flipH="1">
            <a:off x="2279510" y="5810867"/>
            <a:ext cx="2163" cy="201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7" idx="2"/>
            <a:endCxn id="101" idx="0"/>
          </p:cNvCxnSpPr>
          <p:nvPr/>
        </p:nvCxnSpPr>
        <p:spPr>
          <a:xfrm flipH="1">
            <a:off x="2270925" y="6357843"/>
            <a:ext cx="8585" cy="715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0800000" flipV="1">
            <a:off x="522082" y="847898"/>
            <a:ext cx="7398898" cy="7181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04356" y="5093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aseline="-25000" smtClean="0"/>
              <a:t>CompClick(Sender: TObject)</a:t>
            </a:r>
            <a:endParaRPr lang="ko-KR" altLang="en-US" sz="2400" baseline="-2500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725753" y="889114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709132" y="765786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648172" y="1298456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= SvrListBox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2232348" y="1825219"/>
            <a:ext cx="5256584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SendTextToClt(IntToStr(SvrListBox.Tag) + '0' + IntToStr(SvrListBox.ItemIndex))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853" y="195844"/>
            <a:ext cx="1232784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2000" smtClean="0"/>
              <a:t>&lt;Server&gt;</a:t>
            </a:r>
          </a:p>
        </p:txBody>
      </p:sp>
      <p:sp>
        <p:nvSpPr>
          <p:cNvPr id="9" name="순서도: 판단 8"/>
          <p:cNvSpPr/>
          <p:nvPr/>
        </p:nvSpPr>
        <p:spPr>
          <a:xfrm>
            <a:off x="648172" y="2033464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SvrComboBox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2232348" y="2469410"/>
            <a:ext cx="5256584" cy="363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SendTextToClt(IntToStr(SvrComboBox.Tag) + '0' + IntToStr(SvrComboBox.ItemIndex))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648172" y="2768473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SvrScrollBar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2232348" y="3337386"/>
            <a:ext cx="5256584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SendTextToClt(IntToStr(SvrScrollBar.Tag) + '0' + IntToStr(SvrScrollBar.Position))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3" name="순서도: 판단 12"/>
          <p:cNvSpPr/>
          <p:nvPr/>
        </p:nvSpPr>
        <p:spPr>
          <a:xfrm>
            <a:off x="648172" y="3632569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SvrRadioBtn1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232348" y="4201482"/>
            <a:ext cx="5256584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SendTextToClt(IntToStr(SvrRadioBtn1.Tag) + '0')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5" name="순서도: 판단 14"/>
          <p:cNvSpPr/>
          <p:nvPr/>
        </p:nvSpPr>
        <p:spPr>
          <a:xfrm>
            <a:off x="648172" y="4568673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SvrRadioBtn2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2232348" y="5137586"/>
            <a:ext cx="5256584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SendTextToClt(IntToStr(SvrRadioBtn2.Tag) + '0')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648172" y="5444129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SvrCheckBox1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2232348" y="6058762"/>
            <a:ext cx="5256584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SendTextToClt(IntToStr(SvrCheckBox1.Tag) + '0')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9" name="순서도: 판단 18"/>
          <p:cNvSpPr/>
          <p:nvPr/>
        </p:nvSpPr>
        <p:spPr>
          <a:xfrm>
            <a:off x="648172" y="6281936"/>
            <a:ext cx="1996694" cy="5689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SvrCheckBox2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232348" y="6850849"/>
            <a:ext cx="5256584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SendTextToClt(IntToStr(SvrCheckBox2.Tag) + '0')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22" name="Shape 21"/>
          <p:cNvCxnSpPr>
            <a:stCxn id="6" idx="3"/>
            <a:endCxn id="7" idx="0"/>
          </p:cNvCxnSpPr>
          <p:nvPr/>
        </p:nvCxnSpPr>
        <p:spPr>
          <a:xfrm>
            <a:off x="2644866" y="1582913"/>
            <a:ext cx="2215774" cy="2423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9" idx="3"/>
            <a:endCxn id="10" idx="0"/>
          </p:cNvCxnSpPr>
          <p:nvPr/>
        </p:nvCxnSpPr>
        <p:spPr>
          <a:xfrm>
            <a:off x="2644866" y="2317921"/>
            <a:ext cx="2215774" cy="1514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1" idx="3"/>
            <a:endCxn id="12" idx="0"/>
          </p:cNvCxnSpPr>
          <p:nvPr/>
        </p:nvCxnSpPr>
        <p:spPr>
          <a:xfrm>
            <a:off x="2644866" y="3052930"/>
            <a:ext cx="2215774" cy="284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3" idx="3"/>
            <a:endCxn id="14" idx="0"/>
          </p:cNvCxnSpPr>
          <p:nvPr/>
        </p:nvCxnSpPr>
        <p:spPr>
          <a:xfrm>
            <a:off x="2644866" y="3917026"/>
            <a:ext cx="2215774" cy="284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5" idx="3"/>
            <a:endCxn id="16" idx="0"/>
          </p:cNvCxnSpPr>
          <p:nvPr/>
        </p:nvCxnSpPr>
        <p:spPr>
          <a:xfrm>
            <a:off x="2644866" y="4853130"/>
            <a:ext cx="2215774" cy="284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17" idx="3"/>
            <a:endCxn id="18" idx="0"/>
          </p:cNvCxnSpPr>
          <p:nvPr/>
        </p:nvCxnSpPr>
        <p:spPr>
          <a:xfrm>
            <a:off x="2644866" y="5728586"/>
            <a:ext cx="2215774" cy="330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9" idx="3"/>
            <a:endCxn id="20" idx="0"/>
          </p:cNvCxnSpPr>
          <p:nvPr/>
        </p:nvCxnSpPr>
        <p:spPr>
          <a:xfrm>
            <a:off x="2644866" y="6566393"/>
            <a:ext cx="2215774" cy="284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2"/>
            <a:endCxn id="9" idx="0"/>
          </p:cNvCxnSpPr>
          <p:nvPr/>
        </p:nvCxnSpPr>
        <p:spPr>
          <a:xfrm>
            <a:off x="1646519" y="1867369"/>
            <a:ext cx="0" cy="166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9" idx="2"/>
            <a:endCxn id="11" idx="0"/>
          </p:cNvCxnSpPr>
          <p:nvPr/>
        </p:nvCxnSpPr>
        <p:spPr>
          <a:xfrm>
            <a:off x="1646519" y="2602377"/>
            <a:ext cx="0" cy="16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2"/>
            <a:endCxn id="13" idx="0"/>
          </p:cNvCxnSpPr>
          <p:nvPr/>
        </p:nvCxnSpPr>
        <p:spPr>
          <a:xfrm>
            <a:off x="1646519" y="3337386"/>
            <a:ext cx="0" cy="295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3" idx="2"/>
            <a:endCxn id="15" idx="0"/>
          </p:cNvCxnSpPr>
          <p:nvPr/>
        </p:nvCxnSpPr>
        <p:spPr>
          <a:xfrm>
            <a:off x="1646519" y="4201482"/>
            <a:ext cx="0" cy="367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5" idx="2"/>
            <a:endCxn id="17" idx="0"/>
          </p:cNvCxnSpPr>
          <p:nvPr/>
        </p:nvCxnSpPr>
        <p:spPr>
          <a:xfrm>
            <a:off x="1646519" y="5137586"/>
            <a:ext cx="0" cy="306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7" idx="2"/>
            <a:endCxn id="19" idx="0"/>
          </p:cNvCxnSpPr>
          <p:nvPr/>
        </p:nvCxnSpPr>
        <p:spPr>
          <a:xfrm>
            <a:off x="1646519" y="6013042"/>
            <a:ext cx="0" cy="268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9" idx="2"/>
            <a:endCxn id="5" idx="0"/>
          </p:cNvCxnSpPr>
          <p:nvPr/>
        </p:nvCxnSpPr>
        <p:spPr>
          <a:xfrm flipH="1">
            <a:off x="1631020" y="6850849"/>
            <a:ext cx="15499" cy="807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52907" y="1352832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101926" y="184958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552907" y="208784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101926" y="258459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552907" y="2822849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1926" y="331960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552907" y="3686945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101926" y="4183696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552907" y="459169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101926" y="508844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552907" y="5512865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101926" y="6001682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552907" y="6336312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101926" y="683306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cxnSp>
        <p:nvCxnSpPr>
          <p:cNvPr id="72" name="꺾인 연결선 71"/>
          <p:cNvCxnSpPr>
            <a:stCxn id="7" idx="1"/>
          </p:cNvCxnSpPr>
          <p:nvPr/>
        </p:nvCxnSpPr>
        <p:spPr>
          <a:xfrm flipH="1">
            <a:off x="1646519" y="1976699"/>
            <a:ext cx="5842413" cy="5465143"/>
          </a:xfrm>
          <a:prstGeom prst="bentConnector3">
            <a:avLst>
              <a:gd name="adj1" fmla="val -39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7488932" y="264359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7488932" y="3504110"/>
            <a:ext cx="216024" cy="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7488932" y="4368206"/>
            <a:ext cx="216024" cy="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7488932" y="5273107"/>
            <a:ext cx="216024" cy="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7488932" y="6225486"/>
            <a:ext cx="216024" cy="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7488932" y="7017573"/>
            <a:ext cx="216024" cy="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 rot="10800000" flipV="1">
            <a:off x="8281022" y="415851"/>
            <a:ext cx="5400600" cy="315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281020" y="108074"/>
            <a:ext cx="5400601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aseline="-25000" smtClean="0"/>
              <a:t>SvrKeyPress(Sender</a:t>
            </a:r>
            <a:r>
              <a:rPr lang="en-US" altLang="ko-KR" sz="2000" baseline="-25000" smtClean="0"/>
              <a:t>: TObject; var Key: Char)</a:t>
            </a:r>
            <a:endParaRPr lang="ko-KR" altLang="en-US" sz="2000" baseline="-25000"/>
          </a:p>
        </p:txBody>
      </p:sp>
      <p:cxnSp>
        <p:nvCxnSpPr>
          <p:cNvPr id="118" name="직선 화살표 연결선 117"/>
          <p:cNvCxnSpPr>
            <a:stCxn id="4" idx="2"/>
            <a:endCxn id="6" idx="0"/>
          </p:cNvCxnSpPr>
          <p:nvPr/>
        </p:nvCxnSpPr>
        <p:spPr>
          <a:xfrm flipH="1">
            <a:off x="1646519" y="1197012"/>
            <a:ext cx="1122" cy="101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판단 118"/>
          <p:cNvSpPr/>
          <p:nvPr/>
        </p:nvSpPr>
        <p:spPr>
          <a:xfrm>
            <a:off x="8368270" y="925878"/>
            <a:ext cx="1996694" cy="49689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= SvrEdit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 rot="10800000" flipV="1">
            <a:off x="9721182" y="1593390"/>
            <a:ext cx="3240360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SendPressedKey(SvrEdit.tag, SvrEdit.Text, Key)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23" name="순서도: 수행의 시작/종료 122"/>
          <p:cNvSpPr/>
          <p:nvPr/>
        </p:nvSpPr>
        <p:spPr>
          <a:xfrm>
            <a:off x="8429230" y="483395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순서도: 수행의 시작/종료 124"/>
          <p:cNvSpPr/>
          <p:nvPr/>
        </p:nvSpPr>
        <p:spPr>
          <a:xfrm>
            <a:off x="8467849" y="3192493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순서도: 판단 125"/>
          <p:cNvSpPr/>
          <p:nvPr/>
        </p:nvSpPr>
        <p:spPr>
          <a:xfrm>
            <a:off x="8375890" y="1964470"/>
            <a:ext cx="1996694" cy="49689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Sender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SvrMemo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 rot="10800000" flipV="1">
            <a:off x="9721182" y="2507965"/>
            <a:ext cx="3528392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SendPressedKey(SvrMemo.tag, SvrMemo.Text, Key)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215486" y="894964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863565" y="1323135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0215486" y="198746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863565" y="241563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cxnSp>
        <p:nvCxnSpPr>
          <p:cNvPr id="134" name="꺾인 연결선 133"/>
          <p:cNvCxnSpPr>
            <a:stCxn id="119" idx="3"/>
            <a:endCxn id="121" idx="0"/>
          </p:cNvCxnSpPr>
          <p:nvPr/>
        </p:nvCxnSpPr>
        <p:spPr>
          <a:xfrm>
            <a:off x="10364964" y="1174326"/>
            <a:ext cx="976398" cy="419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19" idx="2"/>
            <a:endCxn id="126" idx="0"/>
          </p:cNvCxnSpPr>
          <p:nvPr/>
        </p:nvCxnSpPr>
        <p:spPr>
          <a:xfrm>
            <a:off x="9366617" y="1422773"/>
            <a:ext cx="7620" cy="541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26" idx="2"/>
            <a:endCxn id="125" idx="0"/>
          </p:cNvCxnSpPr>
          <p:nvPr/>
        </p:nvCxnSpPr>
        <p:spPr>
          <a:xfrm>
            <a:off x="9374237" y="2461365"/>
            <a:ext cx="15500" cy="731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141"/>
          <p:cNvCxnSpPr>
            <a:stCxn id="126" idx="3"/>
            <a:endCxn id="127" idx="0"/>
          </p:cNvCxnSpPr>
          <p:nvPr/>
        </p:nvCxnSpPr>
        <p:spPr>
          <a:xfrm>
            <a:off x="10372584" y="2212918"/>
            <a:ext cx="1112794" cy="2950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/>
          <p:nvPr/>
        </p:nvCxnSpPr>
        <p:spPr>
          <a:xfrm rot="10800000" flipV="1">
            <a:off x="9389738" y="1726355"/>
            <a:ext cx="3571806" cy="1314649"/>
          </a:xfrm>
          <a:prstGeom prst="bentConnector3">
            <a:avLst>
              <a:gd name="adj1" fmla="val -154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27" idx="2"/>
          </p:cNvCxnSpPr>
          <p:nvPr/>
        </p:nvCxnSpPr>
        <p:spPr>
          <a:xfrm>
            <a:off x="11485378" y="2810924"/>
            <a:ext cx="0" cy="230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23" idx="2"/>
            <a:endCxn id="119" idx="0"/>
          </p:cNvCxnSpPr>
          <p:nvPr/>
        </p:nvCxnSpPr>
        <p:spPr>
          <a:xfrm>
            <a:off x="9351118" y="791293"/>
            <a:ext cx="15499" cy="134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 rot="10800000" flipV="1">
            <a:off x="8137005" y="4062710"/>
            <a:ext cx="6185172" cy="3903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8209012" y="3708474"/>
            <a:ext cx="5689399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aseline="-25000" smtClean="0"/>
              <a:t>SendPressedKey(aTag : Integer; const aStr : String; aKey : Char)</a:t>
            </a:r>
            <a:endParaRPr lang="ko-KR" altLang="en-US" sz="2000" baseline="-25000"/>
          </a:p>
        </p:txBody>
      </p:sp>
      <p:sp>
        <p:nvSpPr>
          <p:cNvPr id="162" name="순서도: 판단 161"/>
          <p:cNvSpPr/>
          <p:nvPr/>
        </p:nvSpPr>
        <p:spPr>
          <a:xfrm>
            <a:off x="8281020" y="4652649"/>
            <a:ext cx="1996694" cy="31765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aKey = #8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순서도: 수행의 시작/종료 164"/>
          <p:cNvSpPr/>
          <p:nvPr/>
        </p:nvSpPr>
        <p:spPr>
          <a:xfrm>
            <a:off x="8353028" y="4136813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순서도: 수행의 시작/종료 165"/>
          <p:cNvSpPr/>
          <p:nvPr/>
        </p:nvSpPr>
        <p:spPr>
          <a:xfrm>
            <a:off x="8353028" y="7577040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 rot="10800000" flipV="1">
            <a:off x="10009213" y="4970304"/>
            <a:ext cx="3240360" cy="30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SendTextToClt(IntToStr(aTag) + '0' + aStr)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70" name="Shape 169"/>
          <p:cNvCxnSpPr>
            <a:stCxn id="162" idx="3"/>
            <a:endCxn id="168" idx="0"/>
          </p:cNvCxnSpPr>
          <p:nvPr/>
        </p:nvCxnSpPr>
        <p:spPr>
          <a:xfrm>
            <a:off x="10277714" y="4811476"/>
            <a:ext cx="1351679" cy="158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순서도: 판단 172"/>
          <p:cNvSpPr/>
          <p:nvPr/>
        </p:nvSpPr>
        <p:spPr>
          <a:xfrm>
            <a:off x="8281020" y="5364658"/>
            <a:ext cx="1996694" cy="29192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aKey = #13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순서도: 판단 173"/>
          <p:cNvSpPr/>
          <p:nvPr/>
        </p:nvSpPr>
        <p:spPr>
          <a:xfrm>
            <a:off x="9596694" y="5683170"/>
            <a:ext cx="1996694" cy="36453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aTag = EDIT_TAG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 rot="10800000" flipV="1">
            <a:off x="10729292" y="6168107"/>
            <a:ext cx="3528492" cy="451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SendTextToClt(IntToStr(aTag) + '1' + aStr + </a:t>
            </a:r>
            <a:r>
              <a:rPr lang="en-US" altLang="ko-KR" sz="1200" smtClean="0">
                <a:solidFill>
                  <a:schemeClr val="tx1"/>
                </a:solidFill>
              </a:rPr>
              <a:t>aKey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  </a:t>
            </a:r>
            <a:r>
              <a:rPr lang="en-US" altLang="ko-KR" sz="1200" smtClean="0">
                <a:solidFill>
                  <a:schemeClr val="tx1"/>
                </a:solidFill>
              </a:rPr>
              <a:t>SvrListBoxUpDate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79" name="직선 화살표 연결선 178"/>
          <p:cNvCxnSpPr>
            <a:stCxn id="162" idx="2"/>
            <a:endCxn id="173" idx="0"/>
          </p:cNvCxnSpPr>
          <p:nvPr/>
        </p:nvCxnSpPr>
        <p:spPr>
          <a:xfrm>
            <a:off x="9279367" y="4970303"/>
            <a:ext cx="0" cy="39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hape 180"/>
          <p:cNvCxnSpPr>
            <a:stCxn id="173" idx="3"/>
            <a:endCxn id="174" idx="0"/>
          </p:cNvCxnSpPr>
          <p:nvPr/>
        </p:nvCxnSpPr>
        <p:spPr>
          <a:xfrm>
            <a:off x="10277714" y="5510618"/>
            <a:ext cx="317327" cy="1725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73" idx="2"/>
          </p:cNvCxnSpPr>
          <p:nvPr/>
        </p:nvCxnSpPr>
        <p:spPr>
          <a:xfrm>
            <a:off x="9279367" y="5656578"/>
            <a:ext cx="0" cy="1194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hape 187"/>
          <p:cNvCxnSpPr>
            <a:stCxn id="174" idx="3"/>
            <a:endCxn id="177" idx="0"/>
          </p:cNvCxnSpPr>
          <p:nvPr/>
        </p:nvCxnSpPr>
        <p:spPr>
          <a:xfrm>
            <a:off x="11593388" y="5865437"/>
            <a:ext cx="900150" cy="302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 rot="10800000" flipV="1">
            <a:off x="8209012" y="6842918"/>
            <a:ext cx="3528492" cy="451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SendTextToClt(IntToStr(aTag) + '0' + aStr + aKey)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206" name="직선 화살표 연결선 205"/>
          <p:cNvCxnSpPr>
            <a:stCxn id="165" idx="2"/>
            <a:endCxn id="162" idx="0"/>
          </p:cNvCxnSpPr>
          <p:nvPr/>
        </p:nvCxnSpPr>
        <p:spPr>
          <a:xfrm>
            <a:off x="9274916" y="4444711"/>
            <a:ext cx="4451" cy="20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endCxn id="166" idx="0"/>
          </p:cNvCxnSpPr>
          <p:nvPr/>
        </p:nvCxnSpPr>
        <p:spPr>
          <a:xfrm flipH="1">
            <a:off x="9274916" y="7294086"/>
            <a:ext cx="4451" cy="282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hape 212"/>
          <p:cNvCxnSpPr>
            <a:stCxn id="177" idx="2"/>
          </p:cNvCxnSpPr>
          <p:nvPr/>
        </p:nvCxnSpPr>
        <p:spPr>
          <a:xfrm rot="5400000">
            <a:off x="10475169" y="5423473"/>
            <a:ext cx="822568" cy="32141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hape 218"/>
          <p:cNvCxnSpPr>
            <a:stCxn id="174" idx="2"/>
          </p:cNvCxnSpPr>
          <p:nvPr/>
        </p:nvCxnSpPr>
        <p:spPr>
          <a:xfrm rot="5400000">
            <a:off x="9677860" y="5649211"/>
            <a:ext cx="518689" cy="13156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0009212" y="4603928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221" name="TextBox 220"/>
          <p:cNvSpPr txBox="1"/>
          <p:nvPr/>
        </p:nvSpPr>
        <p:spPr>
          <a:xfrm>
            <a:off x="8691228" y="493261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222" name="TextBox 221"/>
          <p:cNvSpPr txBox="1"/>
          <p:nvPr/>
        </p:nvSpPr>
        <p:spPr>
          <a:xfrm>
            <a:off x="10009212" y="5324008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223" name="TextBox 222"/>
          <p:cNvSpPr txBox="1"/>
          <p:nvPr/>
        </p:nvSpPr>
        <p:spPr>
          <a:xfrm>
            <a:off x="8691228" y="561204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1377364" y="5652690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0081248" y="6013042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78853" y="195844"/>
            <a:ext cx="1232784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2000" smtClean="0"/>
              <a:t>&lt;Server&gt;</a:t>
            </a: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288132" y="1240336"/>
            <a:ext cx="6497483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5" name="순서도: 수행의 시작/종료 34"/>
          <p:cNvSpPr/>
          <p:nvPr/>
        </p:nvSpPr>
        <p:spPr>
          <a:xfrm>
            <a:off x="1451097" y="136448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순서도: 수행의 시작/종료 35"/>
          <p:cNvSpPr/>
          <p:nvPr/>
        </p:nvSpPr>
        <p:spPr>
          <a:xfrm>
            <a:off x="1447969" y="3740750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순서도: 판단 36"/>
          <p:cNvSpPr/>
          <p:nvPr/>
        </p:nvSpPr>
        <p:spPr>
          <a:xfrm>
            <a:off x="638284" y="1819217"/>
            <a:ext cx="3466272" cy="5297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 &lt;&gt;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68253" y="234899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2969192" y="2677678"/>
            <a:ext cx="3667422" cy="866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5" idx="2"/>
            <a:endCxn id="37" idx="0"/>
          </p:cNvCxnSpPr>
          <p:nvPr/>
        </p:nvCxnSpPr>
        <p:spPr>
          <a:xfrm flipH="1">
            <a:off x="2371420" y="1672384"/>
            <a:ext cx="1565" cy="146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50510" y="828154"/>
            <a:ext cx="325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aseline="-25000" smtClean="0"/>
              <a:t>SendTextToClt(const aStr : String)</a:t>
            </a:r>
            <a:endParaRPr lang="ko-KR" altLang="en-US" sz="2400" baseline="-25000"/>
          </a:p>
        </p:txBody>
      </p:sp>
      <p:sp>
        <p:nvSpPr>
          <p:cNvPr id="42" name="TextBox 41"/>
          <p:cNvSpPr txBox="1"/>
          <p:nvPr/>
        </p:nvSpPr>
        <p:spPr>
          <a:xfrm>
            <a:off x="304895" y="1312344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 : Int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247487" y="181921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2969194" y="2464470"/>
            <a:ext cx="366742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 = </a:t>
            </a:r>
            <a:r>
              <a:rPr lang="en-US" altLang="ko-KR" sz="1200" smtClean="0">
                <a:solidFill>
                  <a:schemeClr val="tx1"/>
                </a:solidFill>
              </a:rPr>
              <a:t>0, fServerSocket.Socket.ActiveConnections - 1, </a:t>
            </a:r>
            <a:r>
              <a:rPr lang="en-US" altLang="ko-KR" sz="120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3101405" y="2896519"/>
            <a:ext cx="339064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fServerSocket.Socket.Connections[i].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SendText(SvrSendEdit.Text)</a:t>
            </a:r>
          </a:p>
        </p:txBody>
      </p:sp>
      <p:cxnSp>
        <p:nvCxnSpPr>
          <p:cNvPr id="46" name="Shape 45"/>
          <p:cNvCxnSpPr>
            <a:stCxn id="37" idx="3"/>
            <a:endCxn id="44" idx="0"/>
          </p:cNvCxnSpPr>
          <p:nvPr/>
        </p:nvCxnSpPr>
        <p:spPr>
          <a:xfrm>
            <a:off x="4104556" y="2084107"/>
            <a:ext cx="698349" cy="3803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7" idx="2"/>
            <a:endCxn id="36" idx="0"/>
          </p:cNvCxnSpPr>
          <p:nvPr/>
        </p:nvCxnSpPr>
        <p:spPr>
          <a:xfrm flipH="1">
            <a:off x="2369857" y="2348997"/>
            <a:ext cx="1563" cy="1391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2"/>
            <a:endCxn id="45" idx="0"/>
          </p:cNvCxnSpPr>
          <p:nvPr/>
        </p:nvCxnSpPr>
        <p:spPr>
          <a:xfrm flipH="1">
            <a:off x="4796725" y="2680494"/>
            <a:ext cx="6180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5" idx="2"/>
            <a:endCxn id="39" idx="2"/>
          </p:cNvCxnSpPr>
          <p:nvPr/>
        </p:nvCxnSpPr>
        <p:spPr>
          <a:xfrm>
            <a:off x="4796725" y="3328567"/>
            <a:ext cx="617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39" idx="2"/>
          </p:cNvCxnSpPr>
          <p:nvPr/>
        </p:nvCxnSpPr>
        <p:spPr>
          <a:xfrm rot="5400000">
            <a:off x="3534204" y="2381808"/>
            <a:ext cx="105917" cy="24314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0800000" flipV="1">
            <a:off x="7128892" y="1121784"/>
            <a:ext cx="4896544" cy="633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80919" y="777632"/>
            <a:ext cx="43924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aseline="-25000" smtClean="0"/>
              <a:t>SvrListBoxUpdate</a:t>
            </a:r>
            <a:endParaRPr lang="ko-KR" altLang="en-US" sz="2400" baseline="-25000"/>
          </a:p>
        </p:txBody>
      </p:sp>
      <p:sp>
        <p:nvSpPr>
          <p:cNvPr id="53" name="직사각형 52"/>
          <p:cNvSpPr/>
          <p:nvPr/>
        </p:nvSpPr>
        <p:spPr>
          <a:xfrm>
            <a:off x="7128892" y="1166708"/>
            <a:ext cx="13067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 aIndex, i </a:t>
            </a:r>
            <a:r>
              <a:rPr lang="en-US" altLang="ko-KR" smtClean="0"/>
              <a:t>: </a:t>
            </a:r>
            <a:r>
              <a:rPr lang="en-US" altLang="ko-KR" smtClean="0"/>
              <a:t>Int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10800000" flipV="1">
            <a:off x="8042136" y="1876915"/>
            <a:ext cx="1340640" cy="24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:= -1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7277892" y="2553529"/>
            <a:ext cx="3811440" cy="1495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10800000" flipV="1">
            <a:off x="7277893" y="2340321"/>
            <a:ext cx="381143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 = </a:t>
            </a:r>
            <a:r>
              <a:rPr lang="en-US" altLang="ko-KR" sz="1200" smtClean="0">
                <a:solidFill>
                  <a:schemeClr val="tx1"/>
                </a:solidFill>
              </a:rPr>
              <a:t>0, SvrListBox.Count </a:t>
            </a:r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en-US" altLang="ko-KR" sz="1200" smtClean="0">
                <a:solidFill>
                  <a:schemeClr val="tx1"/>
                </a:solidFill>
              </a:rPr>
              <a:t>1, </a:t>
            </a:r>
            <a:r>
              <a:rPr lang="en-US" altLang="ko-KR" sz="120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9577164" y="3492450"/>
            <a:ext cx="136189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= i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Break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66" name="순서도: 판단 65"/>
          <p:cNvSpPr/>
          <p:nvPr/>
        </p:nvSpPr>
        <p:spPr>
          <a:xfrm>
            <a:off x="7416924" y="2812102"/>
            <a:ext cx="2664296" cy="5297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SvrEdit.Text = SvrListBox.items[i]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Shape 78"/>
          <p:cNvCxnSpPr>
            <a:stCxn id="66" idx="3"/>
            <a:endCxn id="60" idx="0"/>
          </p:cNvCxnSpPr>
          <p:nvPr/>
        </p:nvCxnSpPr>
        <p:spPr>
          <a:xfrm>
            <a:off x="10081220" y="3076992"/>
            <a:ext cx="176890" cy="4154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00577" y="326987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9812745" y="2832426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84" name="순서도: 수행의 시작/종료 83"/>
          <p:cNvSpPr/>
          <p:nvPr/>
        </p:nvSpPr>
        <p:spPr>
          <a:xfrm>
            <a:off x="7776964" y="1404218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7848972" y="6856960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endCxn id="66" idx="0"/>
          </p:cNvCxnSpPr>
          <p:nvPr/>
        </p:nvCxnSpPr>
        <p:spPr>
          <a:xfrm>
            <a:off x="8743548" y="2556346"/>
            <a:ext cx="5524" cy="255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66" idx="2"/>
          </p:cNvCxnSpPr>
          <p:nvPr/>
        </p:nvCxnSpPr>
        <p:spPr>
          <a:xfrm>
            <a:off x="8749072" y="3341882"/>
            <a:ext cx="0" cy="70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판단 91"/>
          <p:cNvSpPr/>
          <p:nvPr/>
        </p:nvSpPr>
        <p:spPr>
          <a:xfrm>
            <a:off x="7424544" y="4428554"/>
            <a:ext cx="2664296" cy="360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&lt; 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 rot="10800000" flipV="1">
            <a:off x="9171714" y="4932610"/>
            <a:ext cx="263769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SvrListBox.Items.Add(SvrEdit.Text)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7443522" y="5508675"/>
            <a:ext cx="263769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SvrlistBox.Items.Delete(aIndex)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 rot="10800000" flipV="1">
            <a:off x="7443522" y="6228754"/>
            <a:ext cx="263769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SvrEdit.Text := '';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84" idx="2"/>
            <a:endCxn id="56" idx="0"/>
          </p:cNvCxnSpPr>
          <p:nvPr/>
        </p:nvCxnSpPr>
        <p:spPr>
          <a:xfrm>
            <a:off x="8698852" y="1712116"/>
            <a:ext cx="13604" cy="164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6" idx="2"/>
          </p:cNvCxnSpPr>
          <p:nvPr/>
        </p:nvCxnSpPr>
        <p:spPr>
          <a:xfrm>
            <a:off x="8712456" y="2124297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92" idx="0"/>
          </p:cNvCxnSpPr>
          <p:nvPr/>
        </p:nvCxnSpPr>
        <p:spPr>
          <a:xfrm>
            <a:off x="8756692" y="4048648"/>
            <a:ext cx="0" cy="37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2" idx="2"/>
            <a:endCxn id="95" idx="0"/>
          </p:cNvCxnSpPr>
          <p:nvPr/>
        </p:nvCxnSpPr>
        <p:spPr>
          <a:xfrm>
            <a:off x="8756692" y="4788594"/>
            <a:ext cx="5679" cy="720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5" idx="2"/>
            <a:endCxn id="96" idx="0"/>
          </p:cNvCxnSpPr>
          <p:nvPr/>
        </p:nvCxnSpPr>
        <p:spPr>
          <a:xfrm>
            <a:off x="8762371" y="5940723"/>
            <a:ext cx="0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96" idx="2"/>
            <a:endCxn id="85" idx="0"/>
          </p:cNvCxnSpPr>
          <p:nvPr/>
        </p:nvCxnSpPr>
        <p:spPr>
          <a:xfrm>
            <a:off x="8762371" y="6660802"/>
            <a:ext cx="8489" cy="19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92" idx="3"/>
            <a:endCxn id="94" idx="0"/>
          </p:cNvCxnSpPr>
          <p:nvPr/>
        </p:nvCxnSpPr>
        <p:spPr>
          <a:xfrm>
            <a:off x="10088840" y="4608574"/>
            <a:ext cx="401723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>
            <a:stCxn id="94" idx="2"/>
          </p:cNvCxnSpPr>
          <p:nvPr/>
        </p:nvCxnSpPr>
        <p:spPr>
          <a:xfrm rot="5400000">
            <a:off x="9270672" y="4864847"/>
            <a:ext cx="720080" cy="17197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72108" y="36066"/>
            <a:ext cx="1163919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2000" smtClean="0"/>
              <a:t>&lt;Client&gt;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66521" y="300096"/>
            <a:ext cx="2188174" cy="25526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1200" smtClean="0"/>
              <a:t>fClientSocket : TClientSocket</a:t>
            </a:r>
            <a:endParaRPr lang="ko-KR" altLang="en-US" sz="1200"/>
          </a:p>
        </p:txBody>
      </p:sp>
      <p:sp>
        <p:nvSpPr>
          <p:cNvPr id="4" name="직사각형 3"/>
          <p:cNvSpPr/>
          <p:nvPr/>
        </p:nvSpPr>
        <p:spPr>
          <a:xfrm rot="10800000" flipV="1">
            <a:off x="656164" y="468113"/>
            <a:ext cx="5824656" cy="3796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1418481" y="592264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407733" y="3832624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1043200" y="1231661"/>
            <a:ext cx="2575968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fClientSocekt =nil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6492" y="108074"/>
            <a:ext cx="2542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CltConnect(Sender : TObject)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8998" y="120880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8017" y="1576775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409106" y="1692250"/>
            <a:ext cx="3927698" cy="863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fClientSocket:= TClientSocket.Create(Self))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OnConnect= ClientSocketConnect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OnDisconnect= ClientSocketDisconnet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fClientSocket.OnRead := ClientSocketRead</a:t>
            </a: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775428" y="2813515"/>
            <a:ext cx="3113104" cy="750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fClientSocket.Address = CltAddrEdit.Text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fClientSocket.Port = StrToInt(CltPortEdit.Text) fClientSocket.Open</a:t>
            </a:r>
          </a:p>
        </p:txBody>
      </p:sp>
      <p:cxnSp>
        <p:nvCxnSpPr>
          <p:cNvPr id="16" name="Shape 15"/>
          <p:cNvCxnSpPr>
            <a:stCxn id="8" idx="3"/>
            <a:endCxn id="13" idx="0"/>
          </p:cNvCxnSpPr>
          <p:nvPr/>
        </p:nvCxnSpPr>
        <p:spPr>
          <a:xfrm>
            <a:off x="3619168" y="1404218"/>
            <a:ext cx="753787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14" idx="0"/>
          </p:cNvCxnSpPr>
          <p:nvPr/>
        </p:nvCxnSpPr>
        <p:spPr>
          <a:xfrm>
            <a:off x="2331184" y="1576775"/>
            <a:ext cx="796" cy="1236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8" idx="0"/>
          </p:cNvCxnSpPr>
          <p:nvPr/>
        </p:nvCxnSpPr>
        <p:spPr>
          <a:xfrm flipH="1">
            <a:off x="2331184" y="900162"/>
            <a:ext cx="9185" cy="33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6" idx="0"/>
          </p:cNvCxnSpPr>
          <p:nvPr/>
        </p:nvCxnSpPr>
        <p:spPr>
          <a:xfrm flipH="1">
            <a:off x="2329621" y="3564458"/>
            <a:ext cx="2359" cy="268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/>
          <p:nvPr/>
        </p:nvCxnSpPr>
        <p:spPr>
          <a:xfrm rot="5400000">
            <a:off x="3279072" y="1606478"/>
            <a:ext cx="144435" cy="2043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10800000" flipV="1">
            <a:off x="7056884" y="612130"/>
            <a:ext cx="4464496" cy="220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819201" y="736280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순서도: 수행의 시작/종료 30"/>
          <p:cNvSpPr/>
          <p:nvPr/>
        </p:nvSpPr>
        <p:spPr>
          <a:xfrm>
            <a:off x="7808453" y="2104432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순서도: 판단 31"/>
          <p:cNvSpPr/>
          <p:nvPr/>
        </p:nvSpPr>
        <p:spPr>
          <a:xfrm>
            <a:off x="7443920" y="1375677"/>
            <a:ext cx="2575968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fclientSocekt =nil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08453" y="252090"/>
            <a:ext cx="2793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CltDisConnect(Sender : TObject)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56858" y="137567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228737" y="172079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9865196" y="1692251"/>
            <a:ext cx="156456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fclientSocekt.Close</a:t>
            </a:r>
          </a:p>
        </p:txBody>
      </p:sp>
      <p:cxnSp>
        <p:nvCxnSpPr>
          <p:cNvPr id="38" name="Shape 37"/>
          <p:cNvCxnSpPr>
            <a:stCxn id="32" idx="3"/>
            <a:endCxn id="36" idx="0"/>
          </p:cNvCxnSpPr>
          <p:nvPr/>
        </p:nvCxnSpPr>
        <p:spPr>
          <a:xfrm>
            <a:off x="10019888" y="1548234"/>
            <a:ext cx="627589" cy="1440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  <a:endCxn id="31" idx="0"/>
          </p:cNvCxnSpPr>
          <p:nvPr/>
        </p:nvCxnSpPr>
        <p:spPr>
          <a:xfrm flipH="1">
            <a:off x="8730341" y="1720791"/>
            <a:ext cx="1563" cy="383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0" idx="2"/>
            <a:endCxn id="32" idx="0"/>
          </p:cNvCxnSpPr>
          <p:nvPr/>
        </p:nvCxnSpPr>
        <p:spPr>
          <a:xfrm flipH="1">
            <a:off x="8731904" y="1044178"/>
            <a:ext cx="9185" cy="33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 rot="10800000" flipV="1">
            <a:off x="360139" y="4840736"/>
            <a:ext cx="6497483" cy="2468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49" name="순서도: 수행의 시작/종료 48"/>
          <p:cNvSpPr/>
          <p:nvPr/>
        </p:nvSpPr>
        <p:spPr>
          <a:xfrm>
            <a:off x="1530725" y="496488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/>
          <p:cNvSpPr/>
          <p:nvPr/>
        </p:nvSpPr>
        <p:spPr>
          <a:xfrm>
            <a:off x="1519977" y="684702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순서도: 판단 50"/>
          <p:cNvSpPr/>
          <p:nvPr/>
        </p:nvSpPr>
        <p:spPr>
          <a:xfrm>
            <a:off x="448911" y="5419617"/>
            <a:ext cx="3989034" cy="5297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(Key = VK_RETURN) and (fClientSocket &lt;&gt; nil)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40261" y="594939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49" idx="2"/>
            <a:endCxn id="51" idx="0"/>
          </p:cNvCxnSpPr>
          <p:nvPr/>
        </p:nvCxnSpPr>
        <p:spPr>
          <a:xfrm flipH="1">
            <a:off x="2443428" y="5272784"/>
            <a:ext cx="9185" cy="146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7363" y="4532959"/>
            <a:ext cx="5572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SendTextToServer(Sender : TObject; Key : Word; Shift : TShiftState)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19495" y="541961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 rot="10800000" flipV="1">
            <a:off x="3179593" y="6069690"/>
            <a:ext cx="339064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fClientSocket.Socket.SendText(CltSendEdit.Text)</a:t>
            </a:r>
          </a:p>
        </p:txBody>
      </p:sp>
      <p:cxnSp>
        <p:nvCxnSpPr>
          <p:cNvPr id="74" name="Shape 73"/>
          <p:cNvCxnSpPr>
            <a:stCxn id="51" idx="3"/>
          </p:cNvCxnSpPr>
          <p:nvPr/>
        </p:nvCxnSpPr>
        <p:spPr>
          <a:xfrm>
            <a:off x="4437945" y="5684507"/>
            <a:ext cx="436968" cy="3803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1" idx="2"/>
            <a:endCxn id="50" idx="0"/>
          </p:cNvCxnSpPr>
          <p:nvPr/>
        </p:nvCxnSpPr>
        <p:spPr>
          <a:xfrm flipH="1">
            <a:off x="2441865" y="5949397"/>
            <a:ext cx="1563" cy="89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72" idx="2"/>
          </p:cNvCxnSpPr>
          <p:nvPr/>
        </p:nvCxnSpPr>
        <p:spPr>
          <a:xfrm rot="5400000">
            <a:off x="3575028" y="5370141"/>
            <a:ext cx="168289" cy="2431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 rot="10800000" flipV="1">
            <a:off x="7344916" y="3584203"/>
            <a:ext cx="5959924" cy="1923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368856" y="3276426"/>
            <a:ext cx="5935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ServerSocketClientRead(Sender : TObject; Socket : TCustomWinSocket)</a:t>
            </a:r>
          </a:p>
        </p:txBody>
      </p:sp>
      <p:sp>
        <p:nvSpPr>
          <p:cNvPr id="97" name="순서도: 판단 96"/>
          <p:cNvSpPr/>
          <p:nvPr/>
        </p:nvSpPr>
        <p:spPr>
          <a:xfrm>
            <a:off x="7546429" y="4180013"/>
            <a:ext cx="2970185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Socekt &lt;&gt;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순서도: 수행의 시작/종료 99"/>
          <p:cNvSpPr/>
          <p:nvPr/>
        </p:nvSpPr>
        <p:spPr>
          <a:xfrm>
            <a:off x="8111797" y="3670253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순서도: 수행의 시작/종료 100"/>
          <p:cNvSpPr/>
          <p:nvPr/>
        </p:nvSpPr>
        <p:spPr>
          <a:xfrm>
            <a:off x="8101049" y="5148634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 rot="10800000" flipV="1">
            <a:off x="9931292" y="4736332"/>
            <a:ext cx="3099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SvrRecvMemo.Lines.Add(Socket.ReceiveText)</a:t>
            </a:r>
          </a:p>
        </p:txBody>
      </p:sp>
      <p:cxnSp>
        <p:nvCxnSpPr>
          <p:cNvPr id="105" name="Shape 104"/>
          <p:cNvCxnSpPr>
            <a:stCxn id="97" idx="3"/>
            <a:endCxn id="103" idx="0"/>
          </p:cNvCxnSpPr>
          <p:nvPr/>
        </p:nvCxnSpPr>
        <p:spPr>
          <a:xfrm>
            <a:off x="10516614" y="4352570"/>
            <a:ext cx="964278" cy="3837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0" idx="2"/>
            <a:endCxn id="97" idx="0"/>
          </p:cNvCxnSpPr>
          <p:nvPr/>
        </p:nvCxnSpPr>
        <p:spPr>
          <a:xfrm flipH="1">
            <a:off x="9031522" y="3978151"/>
            <a:ext cx="2163" cy="201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7" idx="2"/>
            <a:endCxn id="101" idx="0"/>
          </p:cNvCxnSpPr>
          <p:nvPr/>
        </p:nvCxnSpPr>
        <p:spPr>
          <a:xfrm flipH="1">
            <a:off x="9022937" y="4525127"/>
            <a:ext cx="8585" cy="623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 rot="10800000" flipV="1">
            <a:off x="7344916" y="6391936"/>
            <a:ext cx="2808312" cy="1637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72908" y="5815293"/>
            <a:ext cx="337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ClientSocketConnect(Sender : TObject; </a:t>
            </a:r>
          </a:p>
          <a:p>
            <a:r>
              <a:rPr lang="en-US" altLang="ko-KR" smtClean="0"/>
              <a:t>Socket : TCustomWinSocket)</a:t>
            </a: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7809947" y="6480872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순서도: 수행의 시작/종료 85"/>
          <p:cNvSpPr/>
          <p:nvPr/>
        </p:nvSpPr>
        <p:spPr>
          <a:xfrm>
            <a:off x="7809947" y="759620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7416924" y="6968000"/>
            <a:ext cx="2604951" cy="456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CltConnectBtn.Enabled = False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CltDisconnectBtn.Enabled = True</a:t>
            </a:r>
          </a:p>
        </p:txBody>
      </p:sp>
      <p:cxnSp>
        <p:nvCxnSpPr>
          <p:cNvPr id="95" name="직선 화살표 연결선 94"/>
          <p:cNvCxnSpPr>
            <a:stCxn id="85" idx="2"/>
            <a:endCxn id="88" idx="0"/>
          </p:cNvCxnSpPr>
          <p:nvPr/>
        </p:nvCxnSpPr>
        <p:spPr>
          <a:xfrm flipH="1">
            <a:off x="8719399" y="6788770"/>
            <a:ext cx="12436" cy="17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88" idx="2"/>
            <a:endCxn id="86" idx="0"/>
          </p:cNvCxnSpPr>
          <p:nvPr/>
        </p:nvCxnSpPr>
        <p:spPr>
          <a:xfrm>
            <a:off x="8719399" y="7424320"/>
            <a:ext cx="12436" cy="171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873308" y="5815293"/>
            <a:ext cx="337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ClientSocketConnect(Sender : TObject; </a:t>
            </a:r>
          </a:p>
          <a:p>
            <a:r>
              <a:rPr lang="en-US" altLang="ko-KR" smtClean="0"/>
              <a:t>Socket : TCustomWinSocket)</a:t>
            </a:r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10873308" y="6391936"/>
            <a:ext cx="2808312" cy="1637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06" name="순서도: 수행의 시작/종료 105"/>
          <p:cNvSpPr/>
          <p:nvPr/>
        </p:nvSpPr>
        <p:spPr>
          <a:xfrm>
            <a:off x="11338339" y="6480872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순서도: 수행의 시작/종료 107"/>
          <p:cNvSpPr/>
          <p:nvPr/>
        </p:nvSpPr>
        <p:spPr>
          <a:xfrm>
            <a:off x="11338339" y="759620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 rot="10800000" flipV="1">
            <a:off x="10945316" y="6968000"/>
            <a:ext cx="2604951" cy="456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CltConnectBtn.Enabled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CltDisconnectBtn.Enabled = False</a:t>
            </a:r>
          </a:p>
        </p:txBody>
      </p:sp>
      <p:cxnSp>
        <p:nvCxnSpPr>
          <p:cNvPr id="111" name="직선 화살표 연결선 110"/>
          <p:cNvCxnSpPr>
            <a:stCxn id="106" idx="2"/>
            <a:endCxn id="110" idx="0"/>
          </p:cNvCxnSpPr>
          <p:nvPr/>
        </p:nvCxnSpPr>
        <p:spPr>
          <a:xfrm flipH="1">
            <a:off x="12247791" y="6788770"/>
            <a:ext cx="12436" cy="17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0" idx="2"/>
            <a:endCxn id="108" idx="0"/>
          </p:cNvCxnSpPr>
          <p:nvPr/>
        </p:nvCxnSpPr>
        <p:spPr>
          <a:xfrm>
            <a:off x="12247791" y="7424320"/>
            <a:ext cx="12436" cy="171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563</Words>
  <Application>Microsoft Office PowerPoint</Application>
  <PresentationFormat>사용자 지정</PresentationFormat>
  <Paragraphs>185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920</cp:revision>
  <dcterms:created xsi:type="dcterms:W3CDTF">2019-01-27T22:56:58Z</dcterms:created>
  <dcterms:modified xsi:type="dcterms:W3CDTF">2019-02-18T07:07:21Z</dcterms:modified>
</cp:coreProperties>
</file>