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7" r:id="rId2"/>
    <p:sldId id="274" r:id="rId3"/>
    <p:sldId id="278" r:id="rId4"/>
  </p:sldIdLst>
  <p:sldSz cx="16202025" cy="93614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 varScale="1">
        <p:scale>
          <a:sx n="84" d="100"/>
          <a:sy n="84" d="100"/>
        </p:scale>
        <p:origin x="-684" y="-96"/>
      </p:cViewPr>
      <p:guideLst>
        <p:guide orient="horz" pos="295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685800"/>
            <a:ext cx="5934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1963" y="685800"/>
            <a:ext cx="59340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8" y="2908137"/>
            <a:ext cx="13771720" cy="200665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6" y="5304847"/>
            <a:ext cx="11341418" cy="2392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46476" y="374903"/>
            <a:ext cx="3645456" cy="79876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112" y="374903"/>
            <a:ext cx="10666333" cy="79876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56" y="6015630"/>
            <a:ext cx="13771720" cy="18592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56" y="3967799"/>
            <a:ext cx="13771720" cy="20478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109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36037" y="2184354"/>
            <a:ext cx="7155894" cy="617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0" y="2095506"/>
            <a:ext cx="7158708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0" y="2968811"/>
            <a:ext cx="7158708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9" y="2095506"/>
            <a:ext cx="7161521" cy="8733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9" y="2968811"/>
            <a:ext cx="7161521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13" y="372731"/>
            <a:ext cx="5330355" cy="15862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7" y="372732"/>
            <a:ext cx="9057383" cy="79897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13" y="1958984"/>
            <a:ext cx="5330355" cy="6403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4" y="6553044"/>
            <a:ext cx="9721215" cy="7736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4" y="836472"/>
            <a:ext cx="9721215" cy="56168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4" y="7326668"/>
            <a:ext cx="9721215" cy="1098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1" y="374896"/>
            <a:ext cx="14581823" cy="156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184354"/>
            <a:ext cx="14581823" cy="617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8" y="8676719"/>
            <a:ext cx="5130640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3" y="8676719"/>
            <a:ext cx="3780473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 rot="10800000" flipV="1">
            <a:off x="1782311" y="561646"/>
            <a:ext cx="10450161" cy="707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9704" y="192315"/>
            <a:ext cx="783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TCustomDraw(aCanvas : TCanvas; aX, aY, aSize, aColor, </a:t>
            </a:r>
            <a:r>
              <a:rPr lang="en-US" altLang="ko-KR" smtClean="0"/>
              <a:t>aKeepInteval </a:t>
            </a:r>
            <a:r>
              <a:rPr lang="en-US" altLang="ko-KR" smtClean="0"/>
              <a:t>; Int)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698636" y="1373065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8635" y="1061019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7209916" y="3619789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2942" y="330774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DrawTimer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9559177" y="1373065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9176" y="1061019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Destroy</a:t>
            </a: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209914" y="1047462"/>
            <a:ext cx="2025224" cy="2005142"/>
            <a:chOff x="6408811" y="1208569"/>
            <a:chExt cx="1800199" cy="2313547"/>
          </a:xfrm>
        </p:grpSpPr>
        <p:sp>
          <p:nvSpPr>
            <p:cNvPr id="26" name="직사각형 25"/>
            <p:cNvSpPr/>
            <p:nvPr/>
          </p:nvSpPr>
          <p:spPr>
            <a:xfrm rot="10800000" flipV="1">
              <a:off x="6408811" y="1577901"/>
              <a:ext cx="1800199" cy="1944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54422" y="1208569"/>
              <a:ext cx="641486" cy="426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Draw</a:t>
              </a:r>
              <a:endParaRPr lang="ko-KR" altLang="en-US"/>
            </a:p>
          </p:txBody>
        </p:sp>
      </p:grpSp>
      <p:cxnSp>
        <p:nvCxnSpPr>
          <p:cNvPr id="31" name="꺾인 연결선 30"/>
          <p:cNvCxnSpPr>
            <a:stCxn id="22" idx="1"/>
            <a:endCxn id="24" idx="2"/>
          </p:cNvCxnSpPr>
          <p:nvPr/>
        </p:nvCxnSpPr>
        <p:spPr>
          <a:xfrm flipV="1">
            <a:off x="9235140" y="3058108"/>
            <a:ext cx="1336649" cy="1404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71910" y="561647"/>
            <a:ext cx="26554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fCanvas </a:t>
            </a:r>
            <a:r>
              <a:rPr lang="en-US" altLang="ko-KR" smtClean="0"/>
              <a:t>= TCanvas</a:t>
            </a:r>
          </a:p>
          <a:p>
            <a:r>
              <a:rPr lang="en-US" altLang="ko-KR" smtClean="0"/>
              <a:t>fX </a:t>
            </a:r>
            <a:r>
              <a:rPr lang="en-US" altLang="ko-KR" smtClean="0"/>
              <a:t>= Int</a:t>
            </a:r>
          </a:p>
          <a:p>
            <a:r>
              <a:rPr lang="en-US" altLang="ko-KR" smtClean="0"/>
              <a:t>fY </a:t>
            </a:r>
            <a:r>
              <a:rPr lang="en-US" altLang="ko-KR" smtClean="0"/>
              <a:t>= Int</a:t>
            </a:r>
          </a:p>
          <a:p>
            <a:r>
              <a:rPr lang="en-US" altLang="ko-KR" smtClean="0"/>
              <a:t>fSize </a:t>
            </a:r>
            <a:r>
              <a:rPr lang="en-US" altLang="ko-KR" smtClean="0"/>
              <a:t>= Int</a:t>
            </a:r>
          </a:p>
          <a:p>
            <a:r>
              <a:rPr lang="en-US" altLang="ko-KR" smtClean="0"/>
              <a:t>fKeepInteval = Int</a:t>
            </a:r>
          </a:p>
          <a:p>
            <a:r>
              <a:rPr lang="en-US" altLang="ko-KR" smtClean="0"/>
              <a:t>fUp = Boolean</a:t>
            </a:r>
          </a:p>
          <a:p>
            <a:r>
              <a:rPr lang="en-US" altLang="ko-KR" smtClean="0"/>
              <a:t>fLeft = Boolean</a:t>
            </a:r>
          </a:p>
          <a:p>
            <a:r>
              <a:rPr lang="en-US" altLang="ko-KR" smtClean="0"/>
              <a:t>fTimer </a:t>
            </a:r>
            <a:r>
              <a:rPr lang="en-US" altLang="ko-KR" smtClean="0"/>
              <a:t>= </a:t>
            </a:r>
            <a:r>
              <a:rPr lang="en-US" altLang="ko-KR" smtClean="0"/>
              <a:t>TTimer</a:t>
            </a:r>
          </a:p>
          <a:p>
            <a:r>
              <a:rPr lang="en-US" altLang="ko-KR" smtClean="0"/>
              <a:t>fIndex = Int</a:t>
            </a:r>
            <a:endParaRPr lang="en-US" altLang="ko-KR" smtClean="0"/>
          </a:p>
          <a:p>
            <a:r>
              <a:rPr lang="en-US" altLang="ko-KR" smtClean="0"/>
              <a:t>const SPEED = 5</a:t>
            </a: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698637" y="3619791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4708" y="3307745"/>
            <a:ext cx="183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CheckCrashWall</a:t>
            </a:r>
            <a:endParaRPr lang="ko-KR" altLang="en-US"/>
          </a:p>
        </p:txBody>
      </p:sp>
      <p:cxnSp>
        <p:nvCxnSpPr>
          <p:cNvPr id="49" name="꺾인 연결선 48"/>
          <p:cNvCxnSpPr>
            <a:stCxn id="22" idx="3"/>
            <a:endCxn id="42" idx="1"/>
          </p:cNvCxnSpPr>
          <p:nvPr/>
        </p:nvCxnSpPr>
        <p:spPr>
          <a:xfrm rot="10800000" flipV="1">
            <a:off x="6723862" y="4462311"/>
            <a:ext cx="486055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 rot="10800000" flipV="1">
            <a:off x="4707636" y="5679290"/>
            <a:ext cx="2025224" cy="168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39115" y="5299510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ChangeTo</a:t>
            </a:r>
            <a:endParaRPr lang="ko-KR" altLang="en-US"/>
          </a:p>
        </p:txBody>
      </p:sp>
      <p:cxnSp>
        <p:nvCxnSpPr>
          <p:cNvPr id="35" name="직선 화살표 연결선 34"/>
          <p:cNvCxnSpPr>
            <a:stCxn id="20" idx="1"/>
            <a:endCxn id="26" idx="3"/>
          </p:cNvCxnSpPr>
          <p:nvPr/>
        </p:nvCxnSpPr>
        <p:spPr>
          <a:xfrm flipV="1">
            <a:off x="6723860" y="2210083"/>
            <a:ext cx="486054" cy="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/>
          <p:cNvSpPr/>
          <p:nvPr/>
        </p:nvSpPr>
        <p:spPr>
          <a:xfrm rot="10800000" flipV="1">
            <a:off x="-3" y="1020383"/>
            <a:ext cx="4788645" cy="7277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339358" y="680370"/>
            <a:ext cx="4233262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Create(aCanvas : </a:t>
            </a:r>
            <a:r>
              <a:rPr lang="en-US" altLang="ko-KR" sz="1200" smtClean="0">
                <a:solidFill>
                  <a:schemeClr val="tx1"/>
                </a:solidFill>
              </a:rPr>
              <a:t>TCanvas; aX</a:t>
            </a:r>
            <a:r>
              <a:rPr lang="en-US" altLang="ko-KR" sz="1200" smtClean="0">
                <a:solidFill>
                  <a:schemeClr val="tx1"/>
                </a:solidFill>
              </a:rPr>
              <a:t>, aY, aSize, </a:t>
            </a:r>
            <a:r>
              <a:rPr lang="en-US" altLang="ko-KR" sz="1200" smtClean="0">
                <a:solidFill>
                  <a:schemeClr val="tx1"/>
                </a:solidFill>
              </a:rPr>
              <a:t>aKeepIterval : Int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830463" y="1410741"/>
            <a:ext cx="1949414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718519" y="7632897"/>
            <a:ext cx="2150420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646399" y="2520504"/>
            <a:ext cx="2292402" cy="1499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</a:t>
            </a:r>
            <a:r>
              <a:rPr lang="en-US" altLang="ko-KR" sz="1200" smtClean="0">
                <a:solidFill>
                  <a:schemeClr val="tx1"/>
                </a:solidFill>
              </a:rPr>
              <a:t>aSize * </a:t>
            </a:r>
            <a:r>
              <a:rPr lang="en-US" altLang="ko-KR" sz="1200" smtClean="0">
                <a:solidFill>
                  <a:schemeClr val="tx1"/>
                </a:solidFill>
              </a:rPr>
              <a:t>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</a:t>
            </a:r>
            <a:r>
              <a:rPr lang="en-US" altLang="ko-KR" sz="1200" smtClean="0">
                <a:solidFill>
                  <a:schemeClr val="tx1"/>
                </a:solidFill>
              </a:rPr>
              <a:t>aInterval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</a:t>
            </a:r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TTimer.Create(nil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642335" y="4320704"/>
            <a:ext cx="2292402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41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159994" y="5467096"/>
            <a:ext cx="2412626" cy="1044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= aColor</a:t>
            </a:r>
          </a:p>
        </p:txBody>
      </p:sp>
      <p:sp>
        <p:nvSpPr>
          <p:cNvPr id="152" name="순서도: 판단 151"/>
          <p:cNvSpPr/>
          <p:nvPr/>
        </p:nvSpPr>
        <p:spPr>
          <a:xfrm>
            <a:off x="636935" y="5000582"/>
            <a:ext cx="230186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07367" y="5000582"/>
            <a:ext cx="283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398817" y="5431526"/>
            <a:ext cx="2151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2938801" y="5214674"/>
            <a:ext cx="427506" cy="252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788536" y="4019605"/>
            <a:ext cx="4064" cy="301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787868" y="4663808"/>
            <a:ext cx="668" cy="336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327732" y="7087915"/>
            <a:ext cx="921604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168" idx="0"/>
          </p:cNvCxnSpPr>
          <p:nvPr/>
        </p:nvCxnSpPr>
        <p:spPr>
          <a:xfrm>
            <a:off x="1787868" y="5428766"/>
            <a:ext cx="666" cy="1659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  <a:endCxn id="85" idx="0"/>
          </p:cNvCxnSpPr>
          <p:nvPr/>
        </p:nvCxnSpPr>
        <p:spPr>
          <a:xfrm>
            <a:off x="1788534" y="7431019"/>
            <a:ext cx="5195" cy="20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431802" y="5865430"/>
            <a:ext cx="288208" cy="15808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242" idx="0"/>
          </p:cNvCxnSpPr>
          <p:nvPr/>
        </p:nvCxnSpPr>
        <p:spPr>
          <a:xfrm flipH="1">
            <a:off x="1798396" y="1656408"/>
            <a:ext cx="677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 rot="10800000" flipV="1">
            <a:off x="5004665" y="340337"/>
            <a:ext cx="4375095" cy="416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 rot="10800000" flipV="1">
            <a:off x="6201382" y="225"/>
            <a:ext cx="1512491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순서도: 수행의 시작/종료 187"/>
          <p:cNvSpPr/>
          <p:nvPr/>
        </p:nvSpPr>
        <p:spPr>
          <a:xfrm>
            <a:off x="5327750" y="504280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5207066" y="3960489"/>
            <a:ext cx="2358262" cy="28820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5659282" y="936329"/>
            <a:ext cx="1476370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6652332" y="1896911"/>
            <a:ext cx="2645813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5134626" y="1430397"/>
            <a:ext cx="2524346" cy="42818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7402580" y="1430397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5997352" y="1861341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7658972" y="1644490"/>
            <a:ext cx="316266" cy="2524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6396665" y="749947"/>
            <a:ext cx="802" cy="18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6396800" y="1279432"/>
            <a:ext cx="667" cy="15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7120384" y="1522292"/>
            <a:ext cx="137135" cy="1572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9021" y="-70397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&lt;TCustomDraw&gt;</a:t>
            </a:r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5000841" y="4608736"/>
            <a:ext cx="4756355" cy="4555860"/>
            <a:chOff x="4926743" y="1599099"/>
            <a:chExt cx="3073104" cy="1266856"/>
          </a:xfrm>
        </p:grpSpPr>
        <p:sp>
          <p:nvSpPr>
            <p:cNvPr id="100" name="직사각형 99"/>
            <p:cNvSpPr/>
            <p:nvPr/>
          </p:nvSpPr>
          <p:spPr>
            <a:xfrm rot="10800000" flipV="1">
              <a:off x="4926743" y="1678678"/>
              <a:ext cx="3073102" cy="1187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 rot="10800000" flipV="1">
              <a:off x="4926751" y="1599099"/>
              <a:ext cx="3073096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CheckCrashWall</a:t>
              </a:r>
            </a:p>
          </p:txBody>
        </p:sp>
      </p:grpSp>
      <p:sp>
        <p:nvSpPr>
          <p:cNvPr id="103" name="순서도: 수행의 시작/종료 102"/>
          <p:cNvSpPr/>
          <p:nvPr/>
        </p:nvSpPr>
        <p:spPr>
          <a:xfrm>
            <a:off x="5661006" y="8769448"/>
            <a:ext cx="2018776" cy="30378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5777527" y="5078036"/>
            <a:ext cx="1830076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>
            <a:stCxn id="119" idx="2"/>
            <a:endCxn id="103" idx="0"/>
          </p:cNvCxnSpPr>
          <p:nvPr/>
        </p:nvCxnSpPr>
        <p:spPr>
          <a:xfrm flipH="1">
            <a:off x="6670394" y="8401265"/>
            <a:ext cx="15315" cy="368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판단 107"/>
          <p:cNvSpPr/>
          <p:nvPr/>
        </p:nvSpPr>
        <p:spPr>
          <a:xfrm>
            <a:off x="5010696" y="5640734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50 </a:t>
            </a:r>
          </a:p>
        </p:txBody>
      </p:sp>
      <p:sp>
        <p:nvSpPr>
          <p:cNvPr id="109" name="직사각형 108"/>
          <p:cNvSpPr/>
          <p:nvPr/>
        </p:nvSpPr>
        <p:spPr>
          <a:xfrm rot="10800000" flipV="1">
            <a:off x="8261357" y="6027948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8261357" y="6788970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순서도: 판단 110"/>
          <p:cNvSpPr/>
          <p:nvPr/>
        </p:nvSpPr>
        <p:spPr>
          <a:xfrm>
            <a:off x="5010696" y="6460344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+ fSize &gt;=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fCanvas.Height</a:t>
            </a:r>
          </a:p>
        </p:txBody>
      </p:sp>
      <p:sp>
        <p:nvSpPr>
          <p:cNvPr id="115" name="직사각형 114"/>
          <p:cNvSpPr/>
          <p:nvPr/>
        </p:nvSpPr>
        <p:spPr>
          <a:xfrm rot="10800000" flipV="1">
            <a:off x="8261357" y="7542461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순서도: 판단 115"/>
          <p:cNvSpPr/>
          <p:nvPr/>
        </p:nvSpPr>
        <p:spPr>
          <a:xfrm>
            <a:off x="5010696" y="7209252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- 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0</a:t>
            </a:r>
          </a:p>
        </p:txBody>
      </p:sp>
      <p:sp>
        <p:nvSpPr>
          <p:cNvPr id="118" name="직사각형 117"/>
          <p:cNvSpPr/>
          <p:nvPr/>
        </p:nvSpPr>
        <p:spPr>
          <a:xfrm rot="10800000" flipV="1">
            <a:off x="8245029" y="8286788"/>
            <a:ext cx="996110" cy="2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순서도: 판단 118"/>
          <p:cNvSpPr/>
          <p:nvPr/>
        </p:nvSpPr>
        <p:spPr>
          <a:xfrm>
            <a:off x="4994367" y="7949938"/>
            <a:ext cx="3382684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+ fSize &gt;= fCanvas.Width</a:t>
            </a:r>
          </a:p>
        </p:txBody>
      </p:sp>
      <p:cxnSp>
        <p:nvCxnSpPr>
          <p:cNvPr id="120" name="Shape 108"/>
          <p:cNvCxnSpPr>
            <a:stCxn id="108" idx="3"/>
            <a:endCxn id="109" idx="0"/>
          </p:cNvCxnSpPr>
          <p:nvPr/>
        </p:nvCxnSpPr>
        <p:spPr>
          <a:xfrm>
            <a:off x="8393380" y="5866398"/>
            <a:ext cx="366032" cy="161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8" idx="2"/>
            <a:endCxn id="111" idx="0"/>
          </p:cNvCxnSpPr>
          <p:nvPr/>
        </p:nvCxnSpPr>
        <p:spPr>
          <a:xfrm>
            <a:off x="6702038" y="6092061"/>
            <a:ext cx="0" cy="368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112"/>
          <p:cNvCxnSpPr>
            <a:stCxn id="109" idx="2"/>
          </p:cNvCxnSpPr>
          <p:nvPr/>
        </p:nvCxnSpPr>
        <p:spPr>
          <a:xfrm rot="5400000">
            <a:off x="7676854" y="5253166"/>
            <a:ext cx="107743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16"/>
          <p:cNvCxnSpPr>
            <a:stCxn id="111" idx="3"/>
            <a:endCxn id="110" idx="0"/>
          </p:cNvCxnSpPr>
          <p:nvPr/>
        </p:nvCxnSpPr>
        <p:spPr>
          <a:xfrm>
            <a:off x="8393380" y="6686008"/>
            <a:ext cx="366032" cy="1029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1" idx="2"/>
            <a:endCxn id="116" idx="0"/>
          </p:cNvCxnSpPr>
          <p:nvPr/>
        </p:nvCxnSpPr>
        <p:spPr>
          <a:xfrm>
            <a:off x="6702038" y="6911671"/>
            <a:ext cx="0" cy="297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20"/>
          <p:cNvCxnSpPr/>
          <p:nvPr/>
        </p:nvCxnSpPr>
        <p:spPr>
          <a:xfrm rot="5400000">
            <a:off x="7664325" y="5971344"/>
            <a:ext cx="132800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2"/>
          <p:cNvCxnSpPr>
            <a:stCxn id="116" idx="3"/>
            <a:endCxn id="115" idx="0"/>
          </p:cNvCxnSpPr>
          <p:nvPr/>
        </p:nvCxnSpPr>
        <p:spPr>
          <a:xfrm>
            <a:off x="8393380" y="7434916"/>
            <a:ext cx="366032" cy="107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6" idx="2"/>
            <a:endCxn id="119" idx="0"/>
          </p:cNvCxnSpPr>
          <p:nvPr/>
        </p:nvCxnSpPr>
        <p:spPr>
          <a:xfrm flipH="1">
            <a:off x="6685709" y="7660579"/>
            <a:ext cx="16329" cy="28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115" idx="2"/>
          </p:cNvCxnSpPr>
          <p:nvPr/>
        </p:nvCxnSpPr>
        <p:spPr>
          <a:xfrm rot="5400000">
            <a:off x="7701987" y="6742546"/>
            <a:ext cx="57477" cy="2057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129"/>
          <p:cNvCxnSpPr>
            <a:stCxn id="119" idx="3"/>
            <a:endCxn id="118" idx="0"/>
          </p:cNvCxnSpPr>
          <p:nvPr/>
        </p:nvCxnSpPr>
        <p:spPr>
          <a:xfrm>
            <a:off x="8377051" y="8175602"/>
            <a:ext cx="366033" cy="1111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33"/>
          <p:cNvCxnSpPr>
            <a:stCxn id="118" idx="2"/>
          </p:cNvCxnSpPr>
          <p:nvPr/>
        </p:nvCxnSpPr>
        <p:spPr>
          <a:xfrm rot="5400000">
            <a:off x="7689160" y="7499700"/>
            <a:ext cx="66802" cy="20410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98"/>
          <p:cNvSpPr txBox="1"/>
          <p:nvPr/>
        </p:nvSpPr>
        <p:spPr>
          <a:xfrm>
            <a:off x="8103031" y="5640734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2" name="TextBox 113"/>
          <p:cNvSpPr txBox="1"/>
          <p:nvPr/>
        </p:nvSpPr>
        <p:spPr>
          <a:xfrm>
            <a:off x="6314971" y="6085889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33" name="TextBox 98"/>
          <p:cNvSpPr txBox="1"/>
          <p:nvPr/>
        </p:nvSpPr>
        <p:spPr>
          <a:xfrm>
            <a:off x="8103031" y="6489407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4" name="TextBox 113"/>
          <p:cNvSpPr txBox="1"/>
          <p:nvPr/>
        </p:nvSpPr>
        <p:spPr>
          <a:xfrm>
            <a:off x="6314971" y="6911739"/>
            <a:ext cx="346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35" name="TextBox 98"/>
          <p:cNvSpPr txBox="1"/>
          <p:nvPr/>
        </p:nvSpPr>
        <p:spPr>
          <a:xfrm>
            <a:off x="8103031" y="7242897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315908" y="7665229"/>
            <a:ext cx="3850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37" name="TextBox 98"/>
          <p:cNvSpPr txBox="1"/>
          <p:nvPr/>
        </p:nvSpPr>
        <p:spPr>
          <a:xfrm>
            <a:off x="8103031" y="7987225"/>
            <a:ext cx="2664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38" name="TextBox 113"/>
          <p:cNvSpPr txBox="1"/>
          <p:nvPr/>
        </p:nvSpPr>
        <p:spPr>
          <a:xfrm>
            <a:off x="6315491" y="8409556"/>
            <a:ext cx="3680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39" name="직선 화살표 연결선 138"/>
          <p:cNvCxnSpPr>
            <a:stCxn id="104" idx="2"/>
            <a:endCxn id="108" idx="0"/>
          </p:cNvCxnSpPr>
          <p:nvPr/>
        </p:nvCxnSpPr>
        <p:spPr>
          <a:xfrm>
            <a:off x="6692565" y="5336981"/>
            <a:ext cx="9473" cy="30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>
            <a:off x="10199249" y="144240"/>
            <a:ext cx="5102563" cy="6437055"/>
            <a:chOff x="4926744" y="1599099"/>
            <a:chExt cx="3052622" cy="1789963"/>
          </a:xfrm>
        </p:grpSpPr>
        <p:sp>
          <p:nvSpPr>
            <p:cNvPr id="141" name="직사각형 140"/>
            <p:cNvSpPr/>
            <p:nvPr/>
          </p:nvSpPr>
          <p:spPr>
            <a:xfrm rot="10800000" flipV="1">
              <a:off x="4926744" y="1678678"/>
              <a:ext cx="3052620" cy="17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 rot="10800000" flipV="1">
              <a:off x="4926751" y="1599099"/>
              <a:ext cx="3052615" cy="79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DrawTimer</a:t>
              </a:r>
            </a:p>
          </p:txBody>
        </p:sp>
      </p:grpSp>
      <p:sp>
        <p:nvSpPr>
          <p:cNvPr id="143" name="순서도: 수행의 시작/종료 142"/>
          <p:cNvSpPr/>
          <p:nvPr/>
        </p:nvSpPr>
        <p:spPr>
          <a:xfrm>
            <a:off x="10869166" y="521155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 rot="10800000" flipV="1">
            <a:off x="10537812" y="2016449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145" name="직사각형 144"/>
          <p:cNvSpPr/>
          <p:nvPr/>
        </p:nvSpPr>
        <p:spPr>
          <a:xfrm rot="10800000" flipV="1">
            <a:off x="10705362" y="5560832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/>
          <p:cNvCxnSpPr>
            <a:stCxn id="144" idx="2"/>
            <a:endCxn id="217" idx="0"/>
          </p:cNvCxnSpPr>
          <p:nvPr/>
        </p:nvCxnSpPr>
        <p:spPr>
          <a:xfrm flipH="1">
            <a:off x="11938080" y="2174403"/>
            <a:ext cx="1" cy="14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순서도: 판단 154"/>
          <p:cNvSpPr/>
          <p:nvPr/>
        </p:nvSpPr>
        <p:spPr>
          <a:xfrm>
            <a:off x="11027756" y="3185069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 rot="10800000" flipV="1">
            <a:off x="13339826" y="3605759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 rot="10800000" flipV="1">
            <a:off x="10721925" y="3761214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fY = fY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9" name="순서도: 판단 158"/>
          <p:cNvSpPr/>
          <p:nvPr/>
        </p:nvSpPr>
        <p:spPr>
          <a:xfrm>
            <a:off x="11011428" y="4260486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 rot="10800000" flipV="1">
            <a:off x="13339826" y="4730933"/>
            <a:ext cx="1601944" cy="13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 rot="10800000" flipV="1">
            <a:off x="10705597" y="4900007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fX = fX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4" name="Shape 89"/>
          <p:cNvCxnSpPr>
            <a:stCxn id="155" idx="3"/>
            <a:endCxn id="157" idx="0"/>
          </p:cNvCxnSpPr>
          <p:nvPr/>
        </p:nvCxnSpPr>
        <p:spPr>
          <a:xfrm>
            <a:off x="12844487" y="3410733"/>
            <a:ext cx="1296311" cy="1950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5" idx="2"/>
            <a:endCxn id="158" idx="0"/>
          </p:cNvCxnSpPr>
          <p:nvPr/>
        </p:nvCxnSpPr>
        <p:spPr>
          <a:xfrm>
            <a:off x="11936122" y="3636396"/>
            <a:ext cx="1054" cy="124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8" idx="2"/>
            <a:endCxn id="159" idx="0"/>
          </p:cNvCxnSpPr>
          <p:nvPr/>
        </p:nvCxnSpPr>
        <p:spPr>
          <a:xfrm flipH="1">
            <a:off x="11919793" y="3961246"/>
            <a:ext cx="17382" cy="299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hape 98"/>
          <p:cNvCxnSpPr>
            <a:stCxn id="157" idx="2"/>
          </p:cNvCxnSpPr>
          <p:nvPr/>
        </p:nvCxnSpPr>
        <p:spPr>
          <a:xfrm rot="5400000">
            <a:off x="12880933" y="2800280"/>
            <a:ext cx="317898" cy="2201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hape 100"/>
          <p:cNvCxnSpPr>
            <a:stCxn id="159" idx="3"/>
            <a:endCxn id="161" idx="0"/>
          </p:cNvCxnSpPr>
          <p:nvPr/>
        </p:nvCxnSpPr>
        <p:spPr>
          <a:xfrm>
            <a:off x="12828159" y="4486150"/>
            <a:ext cx="1312639" cy="2447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59" idx="2"/>
            <a:endCxn id="162" idx="0"/>
          </p:cNvCxnSpPr>
          <p:nvPr/>
        </p:nvCxnSpPr>
        <p:spPr>
          <a:xfrm>
            <a:off x="11919793" y="4711813"/>
            <a:ext cx="1054" cy="18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hape 106"/>
          <p:cNvCxnSpPr>
            <a:stCxn id="161" idx="2"/>
          </p:cNvCxnSpPr>
          <p:nvPr/>
        </p:nvCxnSpPr>
        <p:spPr>
          <a:xfrm rot="5400000">
            <a:off x="12851704" y="3945441"/>
            <a:ext cx="367114" cy="2211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62" idx="2"/>
            <a:endCxn id="145" idx="0"/>
          </p:cNvCxnSpPr>
          <p:nvPr/>
        </p:nvCxnSpPr>
        <p:spPr>
          <a:xfrm flipH="1">
            <a:off x="11920613" y="5100039"/>
            <a:ext cx="235" cy="460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98"/>
          <p:cNvSpPr txBox="1"/>
          <p:nvPr/>
        </p:nvSpPr>
        <p:spPr>
          <a:xfrm>
            <a:off x="12533195" y="3167188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9" name="TextBox 113"/>
          <p:cNvSpPr txBox="1"/>
          <p:nvPr/>
        </p:nvSpPr>
        <p:spPr>
          <a:xfrm>
            <a:off x="11458133" y="3551262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80" name="TextBox 98"/>
          <p:cNvSpPr txBox="1"/>
          <p:nvPr/>
        </p:nvSpPr>
        <p:spPr>
          <a:xfrm>
            <a:off x="12533195" y="4277350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81" name="TextBox 113"/>
          <p:cNvSpPr txBox="1"/>
          <p:nvPr/>
        </p:nvSpPr>
        <p:spPr>
          <a:xfrm>
            <a:off x="11458133" y="4661423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82" name="직사각형 181"/>
          <p:cNvSpPr/>
          <p:nvPr/>
        </p:nvSpPr>
        <p:spPr>
          <a:xfrm rot="10800000" flipV="1">
            <a:off x="10723714" y="2752520"/>
            <a:ext cx="2430503" cy="2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CheckCrashWall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/>
          <p:cNvCxnSpPr>
            <a:stCxn id="182" idx="2"/>
            <a:endCxn id="155" idx="0"/>
          </p:cNvCxnSpPr>
          <p:nvPr/>
        </p:nvCxnSpPr>
        <p:spPr>
          <a:xfrm flipH="1">
            <a:off x="11936122" y="2952552"/>
            <a:ext cx="2843" cy="232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판단 184"/>
          <p:cNvSpPr/>
          <p:nvPr/>
        </p:nvSpPr>
        <p:spPr>
          <a:xfrm>
            <a:off x="10234231" y="1393199"/>
            <a:ext cx="3403782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 &lt;= 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 rot="10800000" flipV="1">
            <a:off x="10537812" y="1065897"/>
            <a:ext cx="2800539" cy="157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fKeepInterval = fKeepInterval - 41</a:t>
            </a:r>
          </a:p>
        </p:txBody>
      </p:sp>
      <p:sp>
        <p:nvSpPr>
          <p:cNvPr id="199" name="순서도: 수행의 시작/종료 198"/>
          <p:cNvSpPr/>
          <p:nvPr/>
        </p:nvSpPr>
        <p:spPr>
          <a:xfrm>
            <a:off x="10852838" y="5952857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/>
          <p:cNvCxnSpPr>
            <a:stCxn id="185" idx="2"/>
            <a:endCxn id="144" idx="0"/>
          </p:cNvCxnSpPr>
          <p:nvPr/>
        </p:nvCxnSpPr>
        <p:spPr>
          <a:xfrm>
            <a:off x="11936122" y="1844526"/>
            <a:ext cx="1959" cy="171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45" idx="2"/>
            <a:endCxn id="199" idx="0"/>
          </p:cNvCxnSpPr>
          <p:nvPr/>
        </p:nvCxnSpPr>
        <p:spPr>
          <a:xfrm>
            <a:off x="11920613" y="5760864"/>
            <a:ext cx="1140" cy="19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43" idx="2"/>
            <a:endCxn id="190" idx="0"/>
          </p:cNvCxnSpPr>
          <p:nvPr/>
        </p:nvCxnSpPr>
        <p:spPr>
          <a:xfrm>
            <a:off x="11938081" y="780099"/>
            <a:ext cx="0" cy="28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 rot="10800000" flipV="1">
            <a:off x="13460488" y="1818252"/>
            <a:ext cx="1229366" cy="210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Free</a:t>
            </a:r>
          </a:p>
        </p:txBody>
      </p:sp>
      <p:cxnSp>
        <p:nvCxnSpPr>
          <p:cNvPr id="206" name="Shape 205"/>
          <p:cNvCxnSpPr>
            <a:stCxn id="185" idx="3"/>
            <a:endCxn id="205" idx="0"/>
          </p:cNvCxnSpPr>
          <p:nvPr/>
        </p:nvCxnSpPr>
        <p:spPr>
          <a:xfrm>
            <a:off x="13638013" y="1618863"/>
            <a:ext cx="437158" cy="199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90" idx="2"/>
            <a:endCxn id="185" idx="0"/>
          </p:cNvCxnSpPr>
          <p:nvPr/>
        </p:nvCxnSpPr>
        <p:spPr>
          <a:xfrm flipH="1">
            <a:off x="11936122" y="1223852"/>
            <a:ext cx="1960" cy="169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98"/>
          <p:cNvSpPr txBox="1"/>
          <p:nvPr/>
        </p:nvSpPr>
        <p:spPr>
          <a:xfrm>
            <a:off x="13381951" y="1412492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09" name="TextBox 113"/>
          <p:cNvSpPr txBox="1"/>
          <p:nvPr/>
        </p:nvSpPr>
        <p:spPr>
          <a:xfrm>
            <a:off x="11350479" y="1780233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13" name="직사각형 112"/>
          <p:cNvSpPr/>
          <p:nvPr/>
        </p:nvSpPr>
        <p:spPr>
          <a:xfrm rot="10800000" flipV="1">
            <a:off x="10198682" y="6840984"/>
            <a:ext cx="3942115" cy="2356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852838" y="6552952"/>
            <a:ext cx="22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ChangeTo(aCrash : boolean)</a:t>
            </a:r>
            <a:endParaRPr lang="ko-KR" altLang="en-US" sz="1200"/>
          </a:p>
        </p:txBody>
      </p:sp>
      <p:sp>
        <p:nvSpPr>
          <p:cNvPr id="117" name="순서도: 수행의 시작/종료 116"/>
          <p:cNvSpPr/>
          <p:nvPr/>
        </p:nvSpPr>
        <p:spPr>
          <a:xfrm>
            <a:off x="10536148" y="7052035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 rot="10800000" flipV="1">
            <a:off x="11710294" y="8117612"/>
            <a:ext cx="2430503" cy="360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!fUp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!fLeft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1" name="순서도: 수행의 시작/종료 210"/>
          <p:cNvSpPr/>
          <p:nvPr/>
        </p:nvSpPr>
        <p:spPr>
          <a:xfrm>
            <a:off x="10542398" y="8866779"/>
            <a:ext cx="2137830" cy="25894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2" name="직선 화살표 연결선 211"/>
          <p:cNvCxnSpPr>
            <a:stCxn id="117" idx="2"/>
            <a:endCxn id="228" idx="0"/>
          </p:cNvCxnSpPr>
          <p:nvPr/>
        </p:nvCxnSpPr>
        <p:spPr>
          <a:xfrm>
            <a:off x="11605063" y="7310980"/>
            <a:ext cx="0" cy="1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 rot="10800000" flipV="1">
            <a:off x="10537811" y="2320472"/>
            <a:ext cx="2800539" cy="272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MainForm.CheckCrashOther(fIndex)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219" name="직선 화살표 연결선 218"/>
          <p:cNvCxnSpPr>
            <a:stCxn id="217" idx="2"/>
            <a:endCxn id="182" idx="0"/>
          </p:cNvCxnSpPr>
          <p:nvPr/>
        </p:nvCxnSpPr>
        <p:spPr>
          <a:xfrm>
            <a:off x="11938080" y="2593456"/>
            <a:ext cx="885" cy="15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순서도: 판단 227"/>
          <p:cNvSpPr/>
          <p:nvPr/>
        </p:nvSpPr>
        <p:spPr>
          <a:xfrm>
            <a:off x="10696697" y="7497208"/>
            <a:ext cx="1816731" cy="4513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aCrash =True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 rot="10800000" flipV="1">
            <a:off x="551462" y="1944440"/>
            <a:ext cx="2493869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aTemp =MainForm.fObjList.add(Self)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aTemp</a:t>
            </a:r>
          </a:p>
        </p:txBody>
      </p:sp>
      <p:sp>
        <p:nvSpPr>
          <p:cNvPr id="243" name="직사각형 242"/>
          <p:cNvSpPr/>
          <p:nvPr/>
        </p:nvSpPr>
        <p:spPr>
          <a:xfrm rot="10800000" flipV="1">
            <a:off x="36116" y="1002825"/>
            <a:ext cx="4233262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>
                <a:solidFill>
                  <a:schemeClr val="tx1"/>
                </a:solidFill>
              </a:rPr>
              <a:t>aTemp :Int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 rot="10800000" flipV="1">
            <a:off x="6652332" y="3192394"/>
            <a:ext cx="2645813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fObjList[fIndex]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순서도: 판단 251"/>
          <p:cNvSpPr/>
          <p:nvPr/>
        </p:nvSpPr>
        <p:spPr>
          <a:xfrm>
            <a:off x="5134626" y="2442818"/>
            <a:ext cx="2524346" cy="74957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MainForm.fObjList[fIndex</a:t>
            </a:r>
            <a:r>
              <a:rPr lang="en-US" altLang="ko-KR" sz="1200" smtClean="0">
                <a:solidFill>
                  <a:schemeClr val="tx1"/>
                </a:solidFill>
              </a:rPr>
              <a:t>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TextBox 98"/>
          <p:cNvSpPr txBox="1"/>
          <p:nvPr/>
        </p:nvSpPr>
        <p:spPr>
          <a:xfrm>
            <a:off x="7402580" y="2603514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54" name="TextBox 113"/>
          <p:cNvSpPr txBox="1"/>
          <p:nvPr/>
        </p:nvSpPr>
        <p:spPr>
          <a:xfrm>
            <a:off x="5997352" y="3199934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255" name="Shape 254"/>
          <p:cNvCxnSpPr>
            <a:stCxn id="252" idx="3"/>
            <a:endCxn id="251" idx="0"/>
          </p:cNvCxnSpPr>
          <p:nvPr/>
        </p:nvCxnSpPr>
        <p:spPr>
          <a:xfrm>
            <a:off x="7658972" y="2817606"/>
            <a:ext cx="316266" cy="3747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hape 255"/>
          <p:cNvCxnSpPr>
            <a:stCxn id="251" idx="2"/>
          </p:cNvCxnSpPr>
          <p:nvPr/>
        </p:nvCxnSpPr>
        <p:spPr>
          <a:xfrm rot="5400000">
            <a:off x="7120384" y="2817775"/>
            <a:ext cx="137135" cy="1572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193" idx="2"/>
            <a:endCxn id="252" idx="0"/>
          </p:cNvCxnSpPr>
          <p:nvPr/>
        </p:nvCxnSpPr>
        <p:spPr>
          <a:xfrm>
            <a:off x="6396799" y="1858581"/>
            <a:ext cx="0" cy="58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>
            <a:stCxn id="252" idx="2"/>
            <a:endCxn id="189" idx="0"/>
          </p:cNvCxnSpPr>
          <p:nvPr/>
        </p:nvCxnSpPr>
        <p:spPr>
          <a:xfrm flipH="1">
            <a:off x="6386197" y="3192394"/>
            <a:ext cx="10602" cy="768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65"/>
          <p:cNvCxnSpPr>
            <a:stCxn id="228" idx="3"/>
            <a:endCxn id="210" idx="0"/>
          </p:cNvCxnSpPr>
          <p:nvPr/>
        </p:nvCxnSpPr>
        <p:spPr>
          <a:xfrm>
            <a:off x="12513428" y="7722872"/>
            <a:ext cx="412117" cy="3947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228" idx="2"/>
            <a:endCxn id="211" idx="0"/>
          </p:cNvCxnSpPr>
          <p:nvPr/>
        </p:nvCxnSpPr>
        <p:spPr>
          <a:xfrm>
            <a:off x="11605063" y="7948535"/>
            <a:ext cx="6250" cy="918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69"/>
          <p:cNvCxnSpPr>
            <a:stCxn id="210" idx="2"/>
          </p:cNvCxnSpPr>
          <p:nvPr/>
        </p:nvCxnSpPr>
        <p:spPr>
          <a:xfrm rot="5400000">
            <a:off x="12213343" y="7893713"/>
            <a:ext cx="128264" cy="1296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98"/>
          <p:cNvSpPr txBox="1"/>
          <p:nvPr/>
        </p:nvSpPr>
        <p:spPr>
          <a:xfrm>
            <a:off x="12202136" y="7469365"/>
            <a:ext cx="3112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73" name="TextBox 113"/>
          <p:cNvSpPr txBox="1"/>
          <p:nvPr/>
        </p:nvSpPr>
        <p:spPr>
          <a:xfrm>
            <a:off x="11127074" y="7853438"/>
            <a:ext cx="235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275" name="직선 화살표 연결선 274"/>
          <p:cNvCxnSpPr>
            <a:stCxn id="242" idx="2"/>
            <a:endCxn id="149" idx="0"/>
          </p:cNvCxnSpPr>
          <p:nvPr/>
        </p:nvCxnSpPr>
        <p:spPr>
          <a:xfrm flipH="1">
            <a:off x="1792600" y="2287544"/>
            <a:ext cx="5796" cy="23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342134" y="224"/>
            <a:ext cx="12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MainForm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900214" y="1404535"/>
            <a:ext cx="3528391" cy="201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7244" y="3550102"/>
            <a:ext cx="89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Destroy</a:t>
            </a:r>
            <a:endParaRPr lang="ko-KR" altLang="en-US" sz="1600"/>
          </a:p>
        </p:txBody>
      </p:sp>
      <p:sp>
        <p:nvSpPr>
          <p:cNvPr id="40" name="직사각형 39"/>
          <p:cNvSpPr/>
          <p:nvPr/>
        </p:nvSpPr>
        <p:spPr>
          <a:xfrm>
            <a:off x="379899" y="463630"/>
            <a:ext cx="1857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fObjList = TList</a:t>
            </a: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851926" y="2303135"/>
            <a:ext cx="1638079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fOjbList = TList.Create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순서도: 수행의 시작/종료 31"/>
          <p:cNvSpPr/>
          <p:nvPr/>
        </p:nvSpPr>
        <p:spPr>
          <a:xfrm>
            <a:off x="1595497" y="1714363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2" idx="2"/>
            <a:endCxn id="30" idx="0"/>
          </p:cNvCxnSpPr>
          <p:nvPr/>
        </p:nvCxnSpPr>
        <p:spPr>
          <a:xfrm>
            <a:off x="2664412" y="1960030"/>
            <a:ext cx="6553" cy="34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0" idx="2"/>
            <a:endCxn id="120" idx="0"/>
          </p:cNvCxnSpPr>
          <p:nvPr/>
        </p:nvCxnSpPr>
        <p:spPr>
          <a:xfrm>
            <a:off x="2670965" y="2646239"/>
            <a:ext cx="0" cy="34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37713" y="720304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fCheckCrashOther(aIndex : Int)</a:t>
            </a:r>
            <a:endParaRPr lang="en-US" altLang="ko-KR" sz="1400" smtClean="0"/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5508724" y="2437696"/>
            <a:ext cx="9778167" cy="507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10800000" flipV="1">
            <a:off x="5508962" y="2108202"/>
            <a:ext cx="9777897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12584501" y="6090371"/>
            <a:ext cx="2160447" cy="4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TCumtomDraw.ChangeTo(True)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8" name="순서도: 수행의 시작/종료 77"/>
          <p:cNvSpPr/>
          <p:nvPr/>
        </p:nvSpPr>
        <p:spPr>
          <a:xfrm>
            <a:off x="9447763" y="1100089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8425888" y="4028842"/>
            <a:ext cx="2479848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&lt;&gt; i </a:t>
            </a:r>
          </a:p>
        </p:txBody>
      </p:sp>
      <p:sp>
        <p:nvSpPr>
          <p:cNvPr id="80" name="순서도: 판단 79"/>
          <p:cNvSpPr/>
          <p:nvPr/>
        </p:nvSpPr>
        <p:spPr>
          <a:xfrm>
            <a:off x="11122928" y="5197658"/>
            <a:ext cx="2541692" cy="6647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 &lt; aObj.Size </a:t>
            </a:r>
            <a:r>
              <a:rPr lang="en-US" altLang="ko-KR" sz="1200" smtClean="0">
                <a:solidFill>
                  <a:schemeClr val="tx1"/>
                </a:solidFill>
              </a:rPr>
              <a:t>+ aOtherObj.fSize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 rot="10800000" flipV="1">
            <a:off x="9944258" y="4621593"/>
            <a:ext cx="4910590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aDist= Sqrt(Sqr(aObj.fX - aOtherObj .fX) + Sqr(aObj.fY - OtherObj .fY))</a:t>
            </a:r>
          </a:p>
        </p:txBody>
      </p:sp>
      <p:cxnSp>
        <p:nvCxnSpPr>
          <p:cNvPr id="82" name="Shape 150"/>
          <p:cNvCxnSpPr>
            <a:stCxn id="79" idx="3"/>
            <a:endCxn id="81" idx="0"/>
          </p:cNvCxnSpPr>
          <p:nvPr/>
        </p:nvCxnSpPr>
        <p:spPr>
          <a:xfrm>
            <a:off x="10905736" y="4289214"/>
            <a:ext cx="1493817" cy="332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2"/>
            <a:endCxn id="80" idx="0"/>
          </p:cNvCxnSpPr>
          <p:nvPr/>
        </p:nvCxnSpPr>
        <p:spPr>
          <a:xfrm flipH="1">
            <a:off x="12393774" y="4981634"/>
            <a:ext cx="577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159"/>
          <p:cNvCxnSpPr>
            <a:stCxn id="80" idx="3"/>
            <a:endCxn id="77" idx="0"/>
          </p:cNvCxnSpPr>
          <p:nvPr/>
        </p:nvCxnSpPr>
        <p:spPr>
          <a:xfrm>
            <a:off x="13664620" y="5530038"/>
            <a:ext cx="104" cy="5603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161"/>
          <p:cNvCxnSpPr>
            <a:stCxn id="77" idx="2"/>
          </p:cNvCxnSpPr>
          <p:nvPr/>
        </p:nvCxnSpPr>
        <p:spPr>
          <a:xfrm rot="5400000">
            <a:off x="10582247" y="4131406"/>
            <a:ext cx="648073" cy="55168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2"/>
          </p:cNvCxnSpPr>
          <p:nvPr/>
        </p:nvCxnSpPr>
        <p:spPr>
          <a:xfrm>
            <a:off x="12393774" y="5862418"/>
            <a:ext cx="20803" cy="1351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98"/>
          <p:cNvSpPr txBox="1"/>
          <p:nvPr/>
        </p:nvSpPr>
        <p:spPr>
          <a:xfrm>
            <a:off x="10905736" y="404553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8" name="TextBox 113"/>
          <p:cNvSpPr txBox="1"/>
          <p:nvPr/>
        </p:nvSpPr>
        <p:spPr>
          <a:xfrm>
            <a:off x="9388577" y="4549586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9" name="TextBox 98"/>
          <p:cNvSpPr txBox="1"/>
          <p:nvPr/>
        </p:nvSpPr>
        <p:spPr>
          <a:xfrm>
            <a:off x="13526373" y="5286433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90" name="TextBox 113"/>
          <p:cNvSpPr txBox="1"/>
          <p:nvPr/>
        </p:nvSpPr>
        <p:spPr>
          <a:xfrm>
            <a:off x="12052873" y="579048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91" name="직선 화살표 연결선 90"/>
          <p:cNvCxnSpPr>
            <a:stCxn id="78" idx="2"/>
            <a:endCxn id="105" idx="0"/>
          </p:cNvCxnSpPr>
          <p:nvPr/>
        </p:nvCxnSpPr>
        <p:spPr>
          <a:xfrm flipH="1">
            <a:off x="10397807" y="1398861"/>
            <a:ext cx="103" cy="349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판단 91"/>
          <p:cNvSpPr/>
          <p:nvPr/>
        </p:nvSpPr>
        <p:spPr>
          <a:xfrm>
            <a:off x="6620536" y="3476353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aOtherObj&lt;&gt; null</a:t>
            </a:r>
          </a:p>
        </p:txBody>
      </p:sp>
      <p:cxnSp>
        <p:nvCxnSpPr>
          <p:cNvPr id="93" name="직선 화살표 연결선 92"/>
          <p:cNvCxnSpPr>
            <a:stCxn id="92" idx="3"/>
            <a:endCxn id="79" idx="0"/>
          </p:cNvCxnSpPr>
          <p:nvPr/>
        </p:nvCxnSpPr>
        <p:spPr>
          <a:xfrm flipH="1">
            <a:off x="9665812" y="3736725"/>
            <a:ext cx="9336" cy="29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8"/>
          <p:cNvSpPr txBox="1"/>
          <p:nvPr/>
        </p:nvSpPr>
        <p:spPr>
          <a:xfrm>
            <a:off x="9325150" y="3476353"/>
            <a:ext cx="2767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95" name="TextBox 113"/>
          <p:cNvSpPr txBox="1"/>
          <p:nvPr/>
        </p:nvSpPr>
        <p:spPr>
          <a:xfrm>
            <a:off x="7805843" y="4062297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96" name="직선 화살표 연결선 95"/>
          <p:cNvCxnSpPr>
            <a:stCxn id="99" idx="2"/>
            <a:endCxn id="92" idx="0"/>
          </p:cNvCxnSpPr>
          <p:nvPr/>
        </p:nvCxnSpPr>
        <p:spPr>
          <a:xfrm>
            <a:off x="8147841" y="3131087"/>
            <a:ext cx="1" cy="34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2" idx="2"/>
          </p:cNvCxnSpPr>
          <p:nvPr/>
        </p:nvCxnSpPr>
        <p:spPr>
          <a:xfrm>
            <a:off x="8147842" y="3997097"/>
            <a:ext cx="4632" cy="3463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9" idx="2"/>
          </p:cNvCxnSpPr>
          <p:nvPr/>
        </p:nvCxnSpPr>
        <p:spPr>
          <a:xfrm>
            <a:off x="9665812" y="4549586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 rot="10800000" flipV="1">
            <a:off x="7067618" y="2900289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aOtherObj = </a:t>
            </a:r>
            <a:r>
              <a:rPr lang="en-US" altLang="ko-KR" sz="1200" smtClean="0">
                <a:solidFill>
                  <a:schemeClr val="tx1"/>
                </a:solidFill>
              </a:rPr>
              <a:t>fObjList[i]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endCxn id="99" idx="0"/>
          </p:cNvCxnSpPr>
          <p:nvPr/>
        </p:nvCxnSpPr>
        <p:spPr>
          <a:xfrm flipH="1">
            <a:off x="8147841" y="2437695"/>
            <a:ext cx="4633" cy="462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수행의 시작/종료 101"/>
          <p:cNvSpPr/>
          <p:nvPr/>
        </p:nvSpPr>
        <p:spPr>
          <a:xfrm>
            <a:off x="9328995" y="8415262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9153123" y="1748837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fObjList[aIndex]</a:t>
            </a:r>
          </a:p>
        </p:txBody>
      </p:sp>
      <p:sp>
        <p:nvSpPr>
          <p:cNvPr id="109" name="TextBox 75"/>
          <p:cNvSpPr txBox="1"/>
          <p:nvPr/>
        </p:nvSpPr>
        <p:spPr>
          <a:xfrm>
            <a:off x="5380617" y="1100089"/>
            <a:ext cx="2216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i : Int</a:t>
            </a:r>
          </a:p>
          <a:p>
            <a:r>
              <a:rPr lang="en-US" altLang="ko-KR" sz="1200" smtClean="0"/>
              <a:t>aDist : Double</a:t>
            </a:r>
          </a:p>
          <a:p>
            <a:r>
              <a:rPr lang="en-US" altLang="ko-KR" sz="1200" smtClean="0"/>
              <a:t>aObj : TCustomDraw</a:t>
            </a:r>
          </a:p>
          <a:p>
            <a:r>
              <a:rPr lang="en-US" altLang="ko-KR" sz="1200" smtClean="0"/>
              <a:t>aOtherObj : TcustomDraw</a:t>
            </a: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5364709" y="1028081"/>
            <a:ext cx="10153128" cy="7704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stCxn id="135" idx="2"/>
            <a:endCxn id="102" idx="0"/>
          </p:cNvCxnSpPr>
          <p:nvPr/>
        </p:nvCxnSpPr>
        <p:spPr>
          <a:xfrm>
            <a:off x="10397890" y="8027631"/>
            <a:ext cx="20" cy="38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수행의 시작/종료 119"/>
          <p:cNvSpPr/>
          <p:nvPr/>
        </p:nvSpPr>
        <p:spPr>
          <a:xfrm>
            <a:off x="1602050" y="2995598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 rot="10800000" flipV="1">
            <a:off x="9153290" y="7796833"/>
            <a:ext cx="2489200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TCumtomDraw.ChangeTo(True)</a:t>
            </a:r>
          </a:p>
        </p:txBody>
      </p:sp>
      <p:cxnSp>
        <p:nvCxnSpPr>
          <p:cNvPr id="137" name="직선 화살표 연결선 136"/>
          <p:cNvCxnSpPr>
            <a:stCxn id="75" idx="2"/>
            <a:endCxn id="135" idx="0"/>
          </p:cNvCxnSpPr>
          <p:nvPr/>
        </p:nvCxnSpPr>
        <p:spPr>
          <a:xfrm>
            <a:off x="10397807" y="7508801"/>
            <a:ext cx="8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 rot="10800000" flipV="1">
            <a:off x="278211" y="369556"/>
            <a:ext cx="15671672" cy="8775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5" idx="2"/>
          </p:cNvCxnSpPr>
          <p:nvPr/>
        </p:nvCxnSpPr>
        <p:spPr>
          <a:xfrm>
            <a:off x="10397807" y="1931086"/>
            <a:ext cx="83" cy="177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 rot="10800000" flipV="1">
            <a:off x="900211" y="3897948"/>
            <a:ext cx="3528391" cy="3303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1102808" y="4574313"/>
            <a:ext cx="3109772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, aObjList.Count - 1, 1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순서도: 수행의 시작/종료 149"/>
          <p:cNvSpPr/>
          <p:nvPr/>
        </p:nvSpPr>
        <p:spPr>
          <a:xfrm>
            <a:off x="1595497" y="4113972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37244" y="1061180"/>
            <a:ext cx="781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Create</a:t>
            </a:r>
            <a:endParaRPr lang="ko-KR" altLang="en-US" sz="1600"/>
          </a:p>
        </p:txBody>
      </p:sp>
      <p:sp>
        <p:nvSpPr>
          <p:cNvPr id="155" name="직사각형 154"/>
          <p:cNvSpPr/>
          <p:nvPr/>
        </p:nvSpPr>
        <p:spPr>
          <a:xfrm rot="10800000" flipV="1">
            <a:off x="921726" y="3918465"/>
            <a:ext cx="870734" cy="34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>
                <a:solidFill>
                  <a:schemeClr val="tx1"/>
                </a:solidFill>
              </a:rPr>
              <a:t>i : Int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순서도: 수행의 시작/종료 157"/>
          <p:cNvSpPr/>
          <p:nvPr/>
        </p:nvSpPr>
        <p:spPr>
          <a:xfrm>
            <a:off x="1590761" y="6624960"/>
            <a:ext cx="2137830" cy="24566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 rot="10800000" flipV="1">
            <a:off x="1102808" y="4919346"/>
            <a:ext cx="3109772" cy="806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 rot="10800000" flipV="1">
            <a:off x="1854421" y="5139608"/>
            <a:ext cx="1638079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DisPose(aObjList[i])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4" name="직선 화살표 연결선 163"/>
          <p:cNvCxnSpPr>
            <a:stCxn id="159" idx="0"/>
            <a:endCxn id="162" idx="0"/>
          </p:cNvCxnSpPr>
          <p:nvPr/>
        </p:nvCxnSpPr>
        <p:spPr>
          <a:xfrm>
            <a:off x="2657694" y="4919346"/>
            <a:ext cx="15766" cy="22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0" idx="2"/>
            <a:endCxn id="149" idx="0"/>
          </p:cNvCxnSpPr>
          <p:nvPr/>
        </p:nvCxnSpPr>
        <p:spPr>
          <a:xfrm flipH="1">
            <a:off x="2657694" y="4359639"/>
            <a:ext cx="6718" cy="214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62" idx="2"/>
            <a:endCxn id="159" idx="2"/>
          </p:cNvCxnSpPr>
          <p:nvPr/>
        </p:nvCxnSpPr>
        <p:spPr>
          <a:xfrm flipH="1">
            <a:off x="2657694" y="5482712"/>
            <a:ext cx="15766" cy="24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 rot="10800000" flipV="1">
            <a:off x="1840637" y="6048896"/>
            <a:ext cx="1638079" cy="343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aObjList.Free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59" idx="2"/>
            <a:endCxn id="172" idx="0"/>
          </p:cNvCxnSpPr>
          <p:nvPr/>
        </p:nvCxnSpPr>
        <p:spPr>
          <a:xfrm>
            <a:off x="2657694" y="5726317"/>
            <a:ext cx="1982" cy="322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2" idx="2"/>
            <a:endCxn id="158" idx="0"/>
          </p:cNvCxnSpPr>
          <p:nvPr/>
        </p:nvCxnSpPr>
        <p:spPr>
          <a:xfrm>
            <a:off x="2659676" y="6392000"/>
            <a:ext cx="0" cy="23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369</Words>
  <Application>Microsoft Office PowerPoint</Application>
  <PresentationFormat>사용자 지정</PresentationFormat>
  <Paragraphs>146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1225</cp:revision>
  <dcterms:created xsi:type="dcterms:W3CDTF">2019-01-27T22:56:58Z</dcterms:created>
  <dcterms:modified xsi:type="dcterms:W3CDTF">2019-02-08T09:11:48Z</dcterms:modified>
</cp:coreProperties>
</file>