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4" r:id="rId3"/>
  </p:sldIdLst>
  <p:sldSz cx="16202025" cy="93614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288" autoAdjust="0"/>
    <p:restoredTop sz="98649" autoAdjust="0"/>
  </p:normalViewPr>
  <p:slideViewPr>
    <p:cSldViewPr snapToObjects="1">
      <p:cViewPr>
        <p:scale>
          <a:sx n="75" d="100"/>
          <a:sy n="75" d="100"/>
        </p:scale>
        <p:origin x="-1128" y="-348"/>
      </p:cViewPr>
      <p:guideLst>
        <p:guide orient="horz" pos="295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685800"/>
            <a:ext cx="5934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8" y="2908137"/>
            <a:ext cx="13771720" cy="200665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6" y="5304847"/>
            <a:ext cx="11341418" cy="2392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76" y="374903"/>
            <a:ext cx="3645456" cy="79876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12" y="374903"/>
            <a:ext cx="10666333" cy="79876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56" y="6015630"/>
            <a:ext cx="13771720" cy="18592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56" y="3967799"/>
            <a:ext cx="13771720" cy="20478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9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37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0" y="2095506"/>
            <a:ext cx="7158708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0" y="2968811"/>
            <a:ext cx="7158708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9" y="2095506"/>
            <a:ext cx="7161521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9" y="2968811"/>
            <a:ext cx="7161521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13" y="372731"/>
            <a:ext cx="5330355" cy="15862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7" y="372732"/>
            <a:ext cx="9057383" cy="7989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13" y="1958984"/>
            <a:ext cx="5330355" cy="6403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4" y="6553044"/>
            <a:ext cx="9721215" cy="7736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4" y="836472"/>
            <a:ext cx="9721215" cy="56168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4" y="7326668"/>
            <a:ext cx="9721215" cy="1098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374896"/>
            <a:ext cx="14581823" cy="156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184354"/>
            <a:ext cx="14581823" cy="61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8" y="8676719"/>
            <a:ext cx="5130640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 rot="10800000" flipV="1">
            <a:off x="2881133" y="1464067"/>
            <a:ext cx="10450161" cy="680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3878525" y="1094735"/>
            <a:ext cx="745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TCustomDraw(aCanvas : TCanvas; aX, aY, aSize, aColor, aInteval : Int)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797457" y="227548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20"/>
          <p:cNvSpPr txBox="1"/>
          <p:nvPr/>
        </p:nvSpPr>
        <p:spPr>
          <a:xfrm>
            <a:off x="5797456" y="1963439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Create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8308737" y="4522209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22"/>
          <p:cNvSpPr txBox="1"/>
          <p:nvPr/>
        </p:nvSpPr>
        <p:spPr>
          <a:xfrm>
            <a:off x="8551763" y="421016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DrawTimer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10657998" y="227548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10657997" y="1963439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Destroy</a:t>
            </a:r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8308735" y="1949881"/>
            <a:ext cx="2025224" cy="2005141"/>
            <a:chOff x="6408811" y="1208569"/>
            <a:chExt cx="1800199" cy="2313547"/>
          </a:xfrm>
        </p:grpSpPr>
        <p:sp>
          <p:nvSpPr>
            <p:cNvPr id="51" name="직사각형 50"/>
            <p:cNvSpPr/>
            <p:nvPr/>
          </p:nvSpPr>
          <p:spPr>
            <a:xfrm rot="10800000" flipV="1">
              <a:off x="6408811" y="1577901"/>
              <a:ext cx="1800199" cy="1944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26"/>
            <p:cNvSpPr txBox="1"/>
            <p:nvPr/>
          </p:nvSpPr>
          <p:spPr>
            <a:xfrm>
              <a:off x="6954422" y="1208569"/>
              <a:ext cx="641486" cy="426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mtClean="0"/>
                <a:t>Draw</a:t>
              </a:r>
              <a:endParaRPr lang="ko-KR" altLang="en-US"/>
            </a:p>
          </p:txBody>
        </p:sp>
      </p:grpSp>
      <p:cxnSp>
        <p:nvCxnSpPr>
          <p:cNvPr id="41" name="Shape 28"/>
          <p:cNvCxnSpPr>
            <a:stCxn id="33" idx="1"/>
            <a:endCxn id="51" idx="3"/>
          </p:cNvCxnSpPr>
          <p:nvPr/>
        </p:nvCxnSpPr>
        <p:spPr>
          <a:xfrm flipV="1">
            <a:off x="7822681" y="3112503"/>
            <a:ext cx="486054" cy="5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30"/>
          <p:cNvCxnSpPr>
            <a:stCxn id="35" idx="1"/>
            <a:endCxn id="37" idx="2"/>
          </p:cNvCxnSpPr>
          <p:nvPr/>
        </p:nvCxnSpPr>
        <p:spPr>
          <a:xfrm flipV="1">
            <a:off x="10333961" y="3960528"/>
            <a:ext cx="1336649" cy="1404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870731" y="1464067"/>
            <a:ext cx="2655439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fCanvas = TCanvas</a:t>
            </a:r>
          </a:p>
          <a:p>
            <a:r>
              <a:rPr lang="en-US" altLang="ko-KR" smtClean="0"/>
              <a:t>fX = Int</a:t>
            </a:r>
          </a:p>
          <a:p>
            <a:r>
              <a:rPr lang="en-US" altLang="ko-KR" smtClean="0"/>
              <a:t>fY = Int</a:t>
            </a:r>
          </a:p>
          <a:p>
            <a:r>
              <a:rPr lang="en-US" altLang="ko-KR" smtClean="0"/>
              <a:t>fSize = Int</a:t>
            </a:r>
          </a:p>
          <a:p>
            <a:r>
              <a:rPr lang="en-US" altLang="ko-KR" smtClean="0"/>
              <a:t>fKeepInteval = Int</a:t>
            </a:r>
          </a:p>
          <a:p>
            <a:r>
              <a:rPr lang="en-US" altLang="ko-KR" smtClean="0"/>
              <a:t>fUp = Boolean</a:t>
            </a:r>
          </a:p>
          <a:p>
            <a:r>
              <a:rPr lang="en-US" altLang="ko-KR" smtClean="0"/>
              <a:t>fLeft = Boolean</a:t>
            </a:r>
          </a:p>
          <a:p>
            <a:r>
              <a:rPr lang="en-US" altLang="ko-KR" smtClean="0"/>
              <a:t>fTimer = TTimer</a:t>
            </a:r>
          </a:p>
          <a:p>
            <a:r>
              <a:rPr lang="en-US" altLang="ko-KR" smtClean="0"/>
              <a:t>const SPEED = 5</a:t>
            </a: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5797458" y="4522211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2"/>
          <p:cNvSpPr txBox="1"/>
          <p:nvPr/>
        </p:nvSpPr>
        <p:spPr>
          <a:xfrm>
            <a:off x="6047624" y="4210165"/>
            <a:ext cx="13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CheckCrash</a:t>
            </a:r>
            <a:endParaRPr lang="ko-KR" altLang="en-US"/>
          </a:p>
        </p:txBody>
      </p:sp>
      <p:cxnSp>
        <p:nvCxnSpPr>
          <p:cNvPr id="48" name="꺾인 연결선 47"/>
          <p:cNvCxnSpPr>
            <a:stCxn id="35" idx="3"/>
            <a:endCxn id="46" idx="1"/>
          </p:cNvCxnSpPr>
          <p:nvPr/>
        </p:nvCxnSpPr>
        <p:spPr>
          <a:xfrm rot="10800000" flipV="1">
            <a:off x="7822683" y="5364731"/>
            <a:ext cx="486055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직사각형 312"/>
          <p:cNvSpPr/>
          <p:nvPr/>
        </p:nvSpPr>
        <p:spPr>
          <a:xfrm rot="10800000" flipV="1">
            <a:off x="654831" y="1399348"/>
            <a:ext cx="4203221" cy="6125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624790" y="1059335"/>
            <a:ext cx="4233262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Create(aCanvas : TCanvas;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aX, aY, aSize, aColor, aInterval :Int)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5" name="순서도: 수행의 시작/종료 314"/>
          <p:cNvSpPr/>
          <p:nvPr/>
        </p:nvSpPr>
        <p:spPr>
          <a:xfrm>
            <a:off x="927448" y="1435864"/>
            <a:ext cx="1949414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6" name="순서도: 수행의 시작/종료 315"/>
          <p:cNvSpPr/>
          <p:nvPr/>
        </p:nvSpPr>
        <p:spPr>
          <a:xfrm>
            <a:off x="835180" y="6915282"/>
            <a:ext cx="2150420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 rot="10800000" flipV="1">
            <a:off x="763060" y="1973026"/>
            <a:ext cx="2292402" cy="169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aInterval * 24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TTimer.Create(nil)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fColor = aColor</a:t>
            </a:r>
          </a:p>
        </p:txBody>
      </p:sp>
      <p:sp>
        <p:nvSpPr>
          <p:cNvPr id="318" name="직사각형 317"/>
          <p:cNvSpPr/>
          <p:nvPr/>
        </p:nvSpPr>
        <p:spPr>
          <a:xfrm rot="10800000" flipV="1">
            <a:off x="758996" y="3788899"/>
            <a:ext cx="2292402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41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9" name="직사각형 318"/>
          <p:cNvSpPr/>
          <p:nvPr/>
        </p:nvSpPr>
        <p:spPr>
          <a:xfrm rot="10800000" flipV="1">
            <a:off x="2276655" y="4749481"/>
            <a:ext cx="2412626" cy="1044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</p:txBody>
      </p:sp>
      <p:sp>
        <p:nvSpPr>
          <p:cNvPr id="320" name="순서도: 판단 319"/>
          <p:cNvSpPr/>
          <p:nvPr/>
        </p:nvSpPr>
        <p:spPr>
          <a:xfrm>
            <a:off x="753596" y="4282967"/>
            <a:ext cx="230186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1" name="TextBox 98"/>
          <p:cNvSpPr txBox="1"/>
          <p:nvPr/>
        </p:nvSpPr>
        <p:spPr>
          <a:xfrm>
            <a:off x="2924028" y="4282967"/>
            <a:ext cx="283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22" name="TextBox 113"/>
          <p:cNvSpPr txBox="1"/>
          <p:nvPr/>
        </p:nvSpPr>
        <p:spPr>
          <a:xfrm>
            <a:off x="1515478" y="4713911"/>
            <a:ext cx="215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3" name="Shape 155"/>
          <p:cNvCxnSpPr>
            <a:stCxn id="320" idx="3"/>
            <a:endCxn id="319" idx="0"/>
          </p:cNvCxnSpPr>
          <p:nvPr/>
        </p:nvCxnSpPr>
        <p:spPr>
          <a:xfrm>
            <a:off x="3055462" y="4497059"/>
            <a:ext cx="427506" cy="252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17" idx="2"/>
            <a:endCxn id="318" idx="0"/>
          </p:cNvCxnSpPr>
          <p:nvPr/>
        </p:nvCxnSpPr>
        <p:spPr>
          <a:xfrm flipH="1">
            <a:off x="1905197" y="3670728"/>
            <a:ext cx="4064" cy="118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/>
          <p:cNvCxnSpPr>
            <a:stCxn id="318" idx="2"/>
            <a:endCxn id="320" idx="0"/>
          </p:cNvCxnSpPr>
          <p:nvPr/>
        </p:nvCxnSpPr>
        <p:spPr>
          <a:xfrm flipH="1">
            <a:off x="1904529" y="4132003"/>
            <a:ext cx="668" cy="150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직사각형 325"/>
          <p:cNvSpPr/>
          <p:nvPr/>
        </p:nvSpPr>
        <p:spPr>
          <a:xfrm rot="10800000" flipV="1">
            <a:off x="1444393" y="6370300"/>
            <a:ext cx="921604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27" name="직선 화살표 연결선 326"/>
          <p:cNvCxnSpPr>
            <a:stCxn id="320" idx="2"/>
            <a:endCxn id="326" idx="0"/>
          </p:cNvCxnSpPr>
          <p:nvPr/>
        </p:nvCxnSpPr>
        <p:spPr>
          <a:xfrm>
            <a:off x="1904529" y="4711151"/>
            <a:ext cx="666" cy="1659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326" idx="2"/>
            <a:endCxn id="316" idx="0"/>
          </p:cNvCxnSpPr>
          <p:nvPr/>
        </p:nvCxnSpPr>
        <p:spPr>
          <a:xfrm>
            <a:off x="1905195" y="6713404"/>
            <a:ext cx="5195" cy="20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173"/>
          <p:cNvCxnSpPr>
            <a:stCxn id="319" idx="2"/>
          </p:cNvCxnSpPr>
          <p:nvPr/>
        </p:nvCxnSpPr>
        <p:spPr>
          <a:xfrm rot="5400000">
            <a:off x="2548463" y="5147815"/>
            <a:ext cx="288208" cy="15808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>
            <a:stCxn id="315" idx="2"/>
            <a:endCxn id="317" idx="0"/>
          </p:cNvCxnSpPr>
          <p:nvPr/>
        </p:nvCxnSpPr>
        <p:spPr>
          <a:xfrm>
            <a:off x="1902155" y="1681531"/>
            <a:ext cx="7106" cy="29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/>
          <p:cNvSpPr/>
          <p:nvPr/>
        </p:nvSpPr>
        <p:spPr>
          <a:xfrm rot="10800000" flipV="1">
            <a:off x="5454109" y="1224579"/>
            <a:ext cx="4375095" cy="2991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2" name="직사각형 331"/>
          <p:cNvSpPr/>
          <p:nvPr/>
        </p:nvSpPr>
        <p:spPr>
          <a:xfrm rot="10800000" flipV="1">
            <a:off x="6650823" y="864321"/>
            <a:ext cx="1512491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3" name="순서도: 수행의 시작/종료 332"/>
          <p:cNvSpPr/>
          <p:nvPr/>
        </p:nvSpPr>
        <p:spPr>
          <a:xfrm>
            <a:off x="5777191" y="1355197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4" name="순서도: 수행의 시작/종료 333"/>
          <p:cNvSpPr/>
          <p:nvPr/>
        </p:nvSpPr>
        <p:spPr>
          <a:xfrm>
            <a:off x="5656507" y="3670728"/>
            <a:ext cx="2358262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5" name="직사각형 334"/>
          <p:cNvSpPr/>
          <p:nvPr/>
        </p:nvSpPr>
        <p:spPr>
          <a:xfrm rot="10800000" flipV="1">
            <a:off x="6108723" y="1874016"/>
            <a:ext cx="1476370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 rot="10800000" flipV="1">
            <a:off x="7101773" y="2834598"/>
            <a:ext cx="2645813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7" name="순서도: 판단 336"/>
          <p:cNvSpPr/>
          <p:nvPr/>
        </p:nvSpPr>
        <p:spPr>
          <a:xfrm>
            <a:off x="5584067" y="2368084"/>
            <a:ext cx="252434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8" name="TextBox 98"/>
          <p:cNvSpPr txBox="1"/>
          <p:nvPr/>
        </p:nvSpPr>
        <p:spPr>
          <a:xfrm>
            <a:off x="7852021" y="2368084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39" name="TextBox 113"/>
          <p:cNvSpPr txBox="1"/>
          <p:nvPr/>
        </p:nvSpPr>
        <p:spPr>
          <a:xfrm>
            <a:off x="6446793" y="2799028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40" name="Shape 195"/>
          <p:cNvCxnSpPr>
            <a:stCxn id="337" idx="3"/>
            <a:endCxn id="336" idx="0"/>
          </p:cNvCxnSpPr>
          <p:nvPr/>
        </p:nvCxnSpPr>
        <p:spPr>
          <a:xfrm>
            <a:off x="8108413" y="2582177"/>
            <a:ext cx="316266" cy="252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/>
          <p:cNvCxnSpPr>
            <a:stCxn id="333" idx="2"/>
            <a:endCxn id="335" idx="0"/>
          </p:cNvCxnSpPr>
          <p:nvPr/>
        </p:nvCxnSpPr>
        <p:spPr>
          <a:xfrm>
            <a:off x="6846106" y="1600864"/>
            <a:ext cx="802" cy="273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>
            <a:stCxn id="335" idx="2"/>
            <a:endCxn id="337" idx="0"/>
          </p:cNvCxnSpPr>
          <p:nvPr/>
        </p:nvCxnSpPr>
        <p:spPr>
          <a:xfrm flipH="1">
            <a:off x="6846241" y="2217119"/>
            <a:ext cx="667" cy="15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37" idx="2"/>
            <a:endCxn id="334" idx="0"/>
          </p:cNvCxnSpPr>
          <p:nvPr/>
        </p:nvCxnSpPr>
        <p:spPr>
          <a:xfrm flipH="1">
            <a:off x="6835639" y="2796269"/>
            <a:ext cx="10602" cy="874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01"/>
          <p:cNvCxnSpPr>
            <a:stCxn id="336" idx="2"/>
          </p:cNvCxnSpPr>
          <p:nvPr/>
        </p:nvCxnSpPr>
        <p:spPr>
          <a:xfrm rot="5400000">
            <a:off x="7569825" y="2459979"/>
            <a:ext cx="137135" cy="1572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89"/>
          <p:cNvSpPr txBox="1"/>
          <p:nvPr/>
        </p:nvSpPr>
        <p:spPr>
          <a:xfrm>
            <a:off x="914453" y="308568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&lt;TCustomDraw&gt;</a:t>
            </a:r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5286273" y="4392712"/>
            <a:ext cx="4756355" cy="4555859"/>
            <a:chOff x="4926743" y="1599099"/>
            <a:chExt cx="3073104" cy="1266856"/>
          </a:xfrm>
        </p:grpSpPr>
        <p:sp>
          <p:nvSpPr>
            <p:cNvPr id="418" name="직사각형 417"/>
            <p:cNvSpPr/>
            <p:nvPr/>
          </p:nvSpPr>
          <p:spPr>
            <a:xfrm rot="10800000" flipV="1">
              <a:off x="4926743" y="1678678"/>
              <a:ext cx="3073102" cy="1187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9" name="직사각형 418"/>
            <p:cNvSpPr/>
            <p:nvPr/>
          </p:nvSpPr>
          <p:spPr>
            <a:xfrm rot="10800000" flipV="1">
              <a:off x="4926751" y="1599099"/>
              <a:ext cx="3073096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CheckCrashWall</a:t>
              </a:r>
            </a:p>
          </p:txBody>
        </p:sp>
      </p:grpSp>
      <p:sp>
        <p:nvSpPr>
          <p:cNvPr id="347" name="순서도: 수행의 시작/종료 346"/>
          <p:cNvSpPr/>
          <p:nvPr/>
        </p:nvSpPr>
        <p:spPr>
          <a:xfrm>
            <a:off x="5946438" y="8458580"/>
            <a:ext cx="2018776" cy="30378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8" name="순서도: 수행의 시작/종료 347"/>
          <p:cNvSpPr/>
          <p:nvPr/>
        </p:nvSpPr>
        <p:spPr>
          <a:xfrm>
            <a:off x="6062959" y="4767168"/>
            <a:ext cx="1830076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9" name="직선 화살표 연결선 348"/>
          <p:cNvCxnSpPr>
            <a:stCxn id="357" idx="2"/>
            <a:endCxn id="347" idx="0"/>
          </p:cNvCxnSpPr>
          <p:nvPr/>
        </p:nvCxnSpPr>
        <p:spPr>
          <a:xfrm flipH="1">
            <a:off x="6955826" y="8090397"/>
            <a:ext cx="15315" cy="368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순서도: 판단 349"/>
          <p:cNvSpPr/>
          <p:nvPr/>
        </p:nvSpPr>
        <p:spPr>
          <a:xfrm>
            <a:off x="5296128" y="5329866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50 </a:t>
            </a:r>
          </a:p>
        </p:txBody>
      </p:sp>
      <p:sp>
        <p:nvSpPr>
          <p:cNvPr id="351" name="직사각형 350"/>
          <p:cNvSpPr/>
          <p:nvPr/>
        </p:nvSpPr>
        <p:spPr>
          <a:xfrm rot="10800000" flipV="1">
            <a:off x="8546789" y="5717080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2" name="직사각형 351"/>
          <p:cNvSpPr/>
          <p:nvPr/>
        </p:nvSpPr>
        <p:spPr>
          <a:xfrm rot="10800000" flipV="1">
            <a:off x="8546789" y="6478102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3" name="순서도: 판단 352"/>
          <p:cNvSpPr/>
          <p:nvPr/>
        </p:nvSpPr>
        <p:spPr>
          <a:xfrm>
            <a:off x="5296128" y="6149476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+ fSize &gt;=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fCanvas.Height</a:t>
            </a:r>
          </a:p>
        </p:txBody>
      </p:sp>
      <p:sp>
        <p:nvSpPr>
          <p:cNvPr id="354" name="직사각형 353"/>
          <p:cNvSpPr/>
          <p:nvPr/>
        </p:nvSpPr>
        <p:spPr>
          <a:xfrm rot="10800000" flipV="1">
            <a:off x="8546789" y="7231593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5" name="순서도: 판단 354"/>
          <p:cNvSpPr/>
          <p:nvPr/>
        </p:nvSpPr>
        <p:spPr>
          <a:xfrm>
            <a:off x="5296128" y="6898384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0</a:t>
            </a:r>
          </a:p>
        </p:txBody>
      </p:sp>
      <p:sp>
        <p:nvSpPr>
          <p:cNvPr id="356" name="직사각형 355"/>
          <p:cNvSpPr/>
          <p:nvPr/>
        </p:nvSpPr>
        <p:spPr>
          <a:xfrm rot="10800000" flipV="1">
            <a:off x="8530461" y="7975920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7" name="순서도: 판단 356"/>
          <p:cNvSpPr/>
          <p:nvPr/>
        </p:nvSpPr>
        <p:spPr>
          <a:xfrm>
            <a:off x="5279799" y="7639070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+ fSize &gt;= fCanvas.Width</a:t>
            </a:r>
          </a:p>
        </p:txBody>
      </p:sp>
      <p:cxnSp>
        <p:nvCxnSpPr>
          <p:cNvPr id="358" name="Shape 108"/>
          <p:cNvCxnSpPr>
            <a:stCxn id="350" idx="3"/>
            <a:endCxn id="351" idx="0"/>
          </p:cNvCxnSpPr>
          <p:nvPr/>
        </p:nvCxnSpPr>
        <p:spPr>
          <a:xfrm>
            <a:off x="8678812" y="5555530"/>
            <a:ext cx="366032" cy="161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/>
          <p:cNvCxnSpPr>
            <a:stCxn id="350" idx="2"/>
            <a:endCxn id="353" idx="0"/>
          </p:cNvCxnSpPr>
          <p:nvPr/>
        </p:nvCxnSpPr>
        <p:spPr>
          <a:xfrm>
            <a:off x="6987470" y="5781193"/>
            <a:ext cx="0" cy="368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hape 112"/>
          <p:cNvCxnSpPr>
            <a:stCxn id="351" idx="2"/>
          </p:cNvCxnSpPr>
          <p:nvPr/>
        </p:nvCxnSpPr>
        <p:spPr>
          <a:xfrm rot="5400000">
            <a:off x="7962286" y="4942298"/>
            <a:ext cx="107743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hape 116"/>
          <p:cNvCxnSpPr>
            <a:stCxn id="353" idx="3"/>
            <a:endCxn id="352" idx="0"/>
          </p:cNvCxnSpPr>
          <p:nvPr/>
        </p:nvCxnSpPr>
        <p:spPr>
          <a:xfrm>
            <a:off x="8678812" y="6375140"/>
            <a:ext cx="366032" cy="102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>
            <a:stCxn id="353" idx="2"/>
            <a:endCxn id="355" idx="0"/>
          </p:cNvCxnSpPr>
          <p:nvPr/>
        </p:nvCxnSpPr>
        <p:spPr>
          <a:xfrm>
            <a:off x="6987470" y="6600803"/>
            <a:ext cx="0" cy="297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120"/>
          <p:cNvCxnSpPr/>
          <p:nvPr/>
        </p:nvCxnSpPr>
        <p:spPr>
          <a:xfrm rot="5400000">
            <a:off x="7949757" y="5660476"/>
            <a:ext cx="132800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hape 122"/>
          <p:cNvCxnSpPr>
            <a:stCxn id="355" idx="3"/>
            <a:endCxn id="354" idx="0"/>
          </p:cNvCxnSpPr>
          <p:nvPr/>
        </p:nvCxnSpPr>
        <p:spPr>
          <a:xfrm>
            <a:off x="8678812" y="7124048"/>
            <a:ext cx="366032" cy="107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화살표 연결선 364"/>
          <p:cNvCxnSpPr>
            <a:stCxn id="355" idx="2"/>
            <a:endCxn id="357" idx="0"/>
          </p:cNvCxnSpPr>
          <p:nvPr/>
        </p:nvCxnSpPr>
        <p:spPr>
          <a:xfrm flipH="1">
            <a:off x="6971141" y="7349711"/>
            <a:ext cx="16329" cy="28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127"/>
          <p:cNvCxnSpPr>
            <a:stCxn id="354" idx="2"/>
          </p:cNvCxnSpPr>
          <p:nvPr/>
        </p:nvCxnSpPr>
        <p:spPr>
          <a:xfrm rot="5400000">
            <a:off x="7987419" y="6431678"/>
            <a:ext cx="57477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129"/>
          <p:cNvCxnSpPr>
            <a:stCxn id="357" idx="3"/>
            <a:endCxn id="356" idx="0"/>
          </p:cNvCxnSpPr>
          <p:nvPr/>
        </p:nvCxnSpPr>
        <p:spPr>
          <a:xfrm>
            <a:off x="8662483" y="7864734"/>
            <a:ext cx="366033" cy="1111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133"/>
          <p:cNvCxnSpPr>
            <a:stCxn id="356" idx="2"/>
          </p:cNvCxnSpPr>
          <p:nvPr/>
        </p:nvCxnSpPr>
        <p:spPr>
          <a:xfrm rot="5400000">
            <a:off x="7974592" y="7188832"/>
            <a:ext cx="66802" cy="2041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98"/>
          <p:cNvSpPr txBox="1"/>
          <p:nvPr/>
        </p:nvSpPr>
        <p:spPr>
          <a:xfrm>
            <a:off x="8388463" y="5329866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70" name="TextBox 113"/>
          <p:cNvSpPr txBox="1"/>
          <p:nvPr/>
        </p:nvSpPr>
        <p:spPr>
          <a:xfrm>
            <a:off x="6600403" y="5775021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371" name="TextBox 98"/>
          <p:cNvSpPr txBox="1"/>
          <p:nvPr/>
        </p:nvSpPr>
        <p:spPr>
          <a:xfrm>
            <a:off x="8388463" y="6178539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72" name="TextBox 113"/>
          <p:cNvSpPr txBox="1"/>
          <p:nvPr/>
        </p:nvSpPr>
        <p:spPr>
          <a:xfrm>
            <a:off x="6600403" y="6600871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373" name="TextBox 98"/>
          <p:cNvSpPr txBox="1"/>
          <p:nvPr/>
        </p:nvSpPr>
        <p:spPr>
          <a:xfrm>
            <a:off x="8388463" y="6932029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74" name="TextBox 135"/>
          <p:cNvSpPr txBox="1"/>
          <p:nvPr/>
        </p:nvSpPr>
        <p:spPr>
          <a:xfrm>
            <a:off x="6601340" y="7354361"/>
            <a:ext cx="3850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375" name="TextBox 98"/>
          <p:cNvSpPr txBox="1"/>
          <p:nvPr/>
        </p:nvSpPr>
        <p:spPr>
          <a:xfrm>
            <a:off x="8388463" y="7676357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76" name="TextBox 113"/>
          <p:cNvSpPr txBox="1"/>
          <p:nvPr/>
        </p:nvSpPr>
        <p:spPr>
          <a:xfrm>
            <a:off x="6600923" y="8098688"/>
            <a:ext cx="3680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77" name="직선 화살표 연결선 376"/>
          <p:cNvCxnSpPr>
            <a:stCxn id="348" idx="2"/>
            <a:endCxn id="350" idx="0"/>
          </p:cNvCxnSpPr>
          <p:nvPr/>
        </p:nvCxnSpPr>
        <p:spPr>
          <a:xfrm>
            <a:off x="6977997" y="5026113"/>
            <a:ext cx="9473" cy="30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그룹 377"/>
          <p:cNvGrpSpPr/>
          <p:nvPr/>
        </p:nvGrpSpPr>
        <p:grpSpPr>
          <a:xfrm>
            <a:off x="10474675" y="898883"/>
            <a:ext cx="5102561" cy="6304604"/>
            <a:chOff x="4926745" y="1599099"/>
            <a:chExt cx="3052621" cy="1753132"/>
          </a:xfrm>
        </p:grpSpPr>
        <p:sp>
          <p:nvSpPr>
            <p:cNvPr id="416" name="직사각형 415"/>
            <p:cNvSpPr/>
            <p:nvPr/>
          </p:nvSpPr>
          <p:spPr>
            <a:xfrm rot="10800000" flipV="1">
              <a:off x="4926745" y="1678678"/>
              <a:ext cx="3052620" cy="1673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직사각형 416"/>
            <p:cNvSpPr/>
            <p:nvPr/>
          </p:nvSpPr>
          <p:spPr>
            <a:xfrm rot="10800000" flipV="1">
              <a:off x="4926751" y="1599099"/>
              <a:ext cx="3052615" cy="79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DrawTimer</a:t>
              </a:r>
            </a:p>
          </p:txBody>
        </p:sp>
      </p:grpSp>
      <p:sp>
        <p:nvSpPr>
          <p:cNvPr id="379" name="순서도: 수행의 시작/종료 378"/>
          <p:cNvSpPr/>
          <p:nvPr/>
        </p:nvSpPr>
        <p:spPr>
          <a:xfrm>
            <a:off x="11144591" y="1368376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0" name="직사각형 379"/>
          <p:cNvSpPr/>
          <p:nvPr/>
        </p:nvSpPr>
        <p:spPr>
          <a:xfrm rot="10800000" flipV="1">
            <a:off x="10813237" y="2160465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10980787" y="5112793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82" name="직선 화살표 연결선 381"/>
          <p:cNvCxnSpPr>
            <a:stCxn id="380" idx="2"/>
          </p:cNvCxnSpPr>
          <p:nvPr/>
        </p:nvCxnSpPr>
        <p:spPr>
          <a:xfrm flipH="1">
            <a:off x="12205149" y="2318419"/>
            <a:ext cx="8358" cy="169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순서도: 판단 382"/>
          <p:cNvSpPr/>
          <p:nvPr/>
        </p:nvSpPr>
        <p:spPr>
          <a:xfrm>
            <a:off x="11303181" y="2854943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4" name="직사각형 383"/>
          <p:cNvSpPr/>
          <p:nvPr/>
        </p:nvSpPr>
        <p:spPr>
          <a:xfrm rot="10800000" flipV="1">
            <a:off x="13615251" y="3275633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 rot="10800000" flipV="1">
            <a:off x="10997350" y="3431088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6" name="순서도: 판단 385"/>
          <p:cNvSpPr/>
          <p:nvPr/>
        </p:nvSpPr>
        <p:spPr>
          <a:xfrm>
            <a:off x="11286853" y="3930360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7" name="직사각형 386"/>
          <p:cNvSpPr/>
          <p:nvPr/>
        </p:nvSpPr>
        <p:spPr>
          <a:xfrm rot="10800000" flipV="1">
            <a:off x="13615251" y="4400807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rot="10800000" flipV="1">
            <a:off x="10981022" y="4569881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89" name="Shape 89"/>
          <p:cNvCxnSpPr>
            <a:stCxn id="383" idx="3"/>
            <a:endCxn id="384" idx="0"/>
          </p:cNvCxnSpPr>
          <p:nvPr/>
        </p:nvCxnSpPr>
        <p:spPr>
          <a:xfrm>
            <a:off x="13119912" y="3080607"/>
            <a:ext cx="1296311" cy="1950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/>
          <p:cNvCxnSpPr>
            <a:stCxn id="383" idx="2"/>
            <a:endCxn id="385" idx="0"/>
          </p:cNvCxnSpPr>
          <p:nvPr/>
        </p:nvCxnSpPr>
        <p:spPr>
          <a:xfrm>
            <a:off x="12211547" y="3306270"/>
            <a:ext cx="1054" cy="124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/>
          <p:cNvCxnSpPr>
            <a:stCxn id="385" idx="2"/>
            <a:endCxn id="386" idx="0"/>
          </p:cNvCxnSpPr>
          <p:nvPr/>
        </p:nvCxnSpPr>
        <p:spPr>
          <a:xfrm flipH="1">
            <a:off x="12195218" y="3631120"/>
            <a:ext cx="17382" cy="299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hape 98"/>
          <p:cNvCxnSpPr>
            <a:stCxn id="384" idx="2"/>
          </p:cNvCxnSpPr>
          <p:nvPr/>
        </p:nvCxnSpPr>
        <p:spPr>
          <a:xfrm rot="5400000">
            <a:off x="13156358" y="2470154"/>
            <a:ext cx="317898" cy="2201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hape 100"/>
          <p:cNvCxnSpPr>
            <a:stCxn id="386" idx="3"/>
            <a:endCxn id="387" idx="0"/>
          </p:cNvCxnSpPr>
          <p:nvPr/>
        </p:nvCxnSpPr>
        <p:spPr>
          <a:xfrm>
            <a:off x="13103584" y="4156024"/>
            <a:ext cx="1312639" cy="2447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화살표 연결선 393"/>
          <p:cNvCxnSpPr>
            <a:stCxn id="386" idx="2"/>
            <a:endCxn id="388" idx="0"/>
          </p:cNvCxnSpPr>
          <p:nvPr/>
        </p:nvCxnSpPr>
        <p:spPr>
          <a:xfrm>
            <a:off x="12195218" y="4381687"/>
            <a:ext cx="1054" cy="18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hape 106"/>
          <p:cNvCxnSpPr>
            <a:stCxn id="387" idx="2"/>
          </p:cNvCxnSpPr>
          <p:nvPr/>
        </p:nvCxnSpPr>
        <p:spPr>
          <a:xfrm rot="5400000">
            <a:off x="13127129" y="3615315"/>
            <a:ext cx="367114" cy="2211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88" idx="2"/>
            <a:endCxn id="381" idx="0"/>
          </p:cNvCxnSpPr>
          <p:nvPr/>
        </p:nvCxnSpPr>
        <p:spPr>
          <a:xfrm flipH="1">
            <a:off x="12196038" y="4769913"/>
            <a:ext cx="235" cy="34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98"/>
          <p:cNvSpPr txBox="1"/>
          <p:nvPr/>
        </p:nvSpPr>
        <p:spPr>
          <a:xfrm>
            <a:off x="12808620" y="2837062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00" name="TextBox 113"/>
          <p:cNvSpPr txBox="1"/>
          <p:nvPr/>
        </p:nvSpPr>
        <p:spPr>
          <a:xfrm>
            <a:off x="11733558" y="3221136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401" name="TextBox 98"/>
          <p:cNvSpPr txBox="1"/>
          <p:nvPr/>
        </p:nvSpPr>
        <p:spPr>
          <a:xfrm>
            <a:off x="12808620" y="3947224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02" name="TextBox 113"/>
          <p:cNvSpPr txBox="1"/>
          <p:nvPr/>
        </p:nvSpPr>
        <p:spPr>
          <a:xfrm>
            <a:off x="11733558" y="4331297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403" name="직사각형 402"/>
          <p:cNvSpPr/>
          <p:nvPr/>
        </p:nvSpPr>
        <p:spPr>
          <a:xfrm rot="10800000" flipV="1">
            <a:off x="10999139" y="2487766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CheckCrashWall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04" name="직선 화살표 연결선 403"/>
          <p:cNvCxnSpPr>
            <a:stCxn id="403" idx="2"/>
            <a:endCxn id="383" idx="0"/>
          </p:cNvCxnSpPr>
          <p:nvPr/>
        </p:nvCxnSpPr>
        <p:spPr>
          <a:xfrm flipH="1">
            <a:off x="12211547" y="2687798"/>
            <a:ext cx="2843" cy="16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순서도: 판단 404"/>
          <p:cNvSpPr/>
          <p:nvPr/>
        </p:nvSpPr>
        <p:spPr>
          <a:xfrm>
            <a:off x="10497596" y="5573530"/>
            <a:ext cx="3403782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 &lt;= 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 rot="10800000" flipV="1">
            <a:off x="10813237" y="1913118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fKeepInterval - 1</a:t>
            </a:r>
          </a:p>
        </p:txBody>
      </p:sp>
      <p:sp>
        <p:nvSpPr>
          <p:cNvPr id="407" name="순서도: 수행의 시작/종료 406"/>
          <p:cNvSpPr/>
          <p:nvPr/>
        </p:nvSpPr>
        <p:spPr>
          <a:xfrm>
            <a:off x="11128263" y="6674617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0" name="직선 화살표 연결선 409"/>
          <p:cNvCxnSpPr>
            <a:stCxn id="379" idx="2"/>
            <a:endCxn id="406" idx="0"/>
          </p:cNvCxnSpPr>
          <p:nvPr/>
        </p:nvCxnSpPr>
        <p:spPr>
          <a:xfrm>
            <a:off x="12213506" y="1627320"/>
            <a:ext cx="0" cy="28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직사각형 410"/>
          <p:cNvSpPr/>
          <p:nvPr/>
        </p:nvSpPr>
        <p:spPr>
          <a:xfrm rot="10800000" flipV="1">
            <a:off x="13723853" y="5998583"/>
            <a:ext cx="1229366" cy="21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Free</a:t>
            </a:r>
          </a:p>
        </p:txBody>
      </p:sp>
      <p:cxnSp>
        <p:nvCxnSpPr>
          <p:cNvPr id="412" name="Shape 205"/>
          <p:cNvCxnSpPr>
            <a:stCxn id="405" idx="3"/>
            <a:endCxn id="411" idx="0"/>
          </p:cNvCxnSpPr>
          <p:nvPr/>
        </p:nvCxnSpPr>
        <p:spPr>
          <a:xfrm>
            <a:off x="13901378" y="5799194"/>
            <a:ext cx="437158" cy="199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98"/>
          <p:cNvSpPr txBox="1"/>
          <p:nvPr/>
        </p:nvSpPr>
        <p:spPr>
          <a:xfrm>
            <a:off x="13645316" y="5592823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15" name="TextBox 113"/>
          <p:cNvSpPr txBox="1"/>
          <p:nvPr/>
        </p:nvSpPr>
        <p:spPr>
          <a:xfrm>
            <a:off x="11613844" y="5960564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stCxn id="406" idx="2"/>
            <a:endCxn id="380" idx="0"/>
          </p:cNvCxnSpPr>
          <p:nvPr/>
        </p:nvCxnSpPr>
        <p:spPr>
          <a:xfrm>
            <a:off x="12213506" y="2071072"/>
            <a:ext cx="0" cy="89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381" idx="2"/>
            <a:endCxn id="405" idx="0"/>
          </p:cNvCxnSpPr>
          <p:nvPr/>
        </p:nvCxnSpPr>
        <p:spPr>
          <a:xfrm>
            <a:off x="12196038" y="5312825"/>
            <a:ext cx="3449" cy="26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405" idx="2"/>
            <a:endCxn id="407" idx="0"/>
          </p:cNvCxnSpPr>
          <p:nvPr/>
        </p:nvCxnSpPr>
        <p:spPr>
          <a:xfrm flipH="1">
            <a:off x="12197178" y="6024857"/>
            <a:ext cx="2309" cy="64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227</Words>
  <Application>Microsoft Office PowerPoint</Application>
  <PresentationFormat>사용자 지정</PresentationFormat>
  <Paragraphs>93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1137</cp:revision>
  <dcterms:created xsi:type="dcterms:W3CDTF">2019-01-27T22:56:58Z</dcterms:created>
  <dcterms:modified xsi:type="dcterms:W3CDTF">2019-02-10T23:06:02Z</dcterms:modified>
</cp:coreProperties>
</file>