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6" r:id="rId4"/>
    <p:sldId id="277" r:id="rId5"/>
    <p:sldId id="258" r:id="rId6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-1584" y="-78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 rot="10800000" flipV="1">
            <a:off x="3227368" y="201629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 rot="10800000" flipV="1">
            <a:off x="3227366" y="2197224"/>
            <a:ext cx="1518718" cy="195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TCanvas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fX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fY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fSize = </a:t>
            </a:r>
            <a:r>
              <a:rPr lang="en-US" altLang="ko-KR" sz="120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fColor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</a:t>
            </a:r>
            <a:r>
              <a:rPr lang="en-US" altLang="ko-KR" sz="1200" smtClean="0">
                <a:solidFill>
                  <a:schemeClr val="tx1"/>
                </a:solidFill>
              </a:rPr>
              <a:t>= TTimer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</a:t>
            </a:r>
            <a:r>
              <a:rPr lang="en-US" altLang="ko-KR" sz="1200" smtClean="0">
                <a:solidFill>
                  <a:schemeClr val="tx1"/>
                </a:solidFill>
              </a:rPr>
              <a:t>Int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 rot="10800000" flipV="1">
            <a:off x="3227368" y="4153993"/>
            <a:ext cx="1518718" cy="82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3227368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322736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 rot="10800000" flipV="1">
            <a:off x="3227367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5374519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537451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 rot="10800000" flipV="1">
            <a:off x="5374518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080224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080220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1080223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1" name="꺾인 연결선 150"/>
          <p:cNvCxnSpPr>
            <a:stCxn id="144" idx="0"/>
            <a:endCxn id="140" idx="2"/>
          </p:cNvCxnSpPr>
          <p:nvPr/>
        </p:nvCxnSpPr>
        <p:spPr>
          <a:xfrm rot="16200000" flipV="1">
            <a:off x="4837946" y="4124526"/>
            <a:ext cx="444716" cy="2147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1" idx="0"/>
            <a:endCxn id="140" idx="2"/>
          </p:cNvCxnSpPr>
          <p:nvPr/>
        </p:nvCxnSpPr>
        <p:spPr>
          <a:xfrm flipV="1">
            <a:off x="3986727" y="4975743"/>
            <a:ext cx="0" cy="44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7" idx="0"/>
            <a:endCxn id="140" idx="2"/>
          </p:cNvCxnSpPr>
          <p:nvPr/>
        </p:nvCxnSpPr>
        <p:spPr>
          <a:xfrm rot="5400000" flipH="1" flipV="1">
            <a:off x="2690798" y="4124530"/>
            <a:ext cx="444716" cy="2147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84"/>
          <p:cNvGrpSpPr/>
          <p:nvPr/>
        </p:nvGrpSpPr>
        <p:grpSpPr>
          <a:xfrm>
            <a:off x="7920980" y="3064443"/>
            <a:ext cx="5688735" cy="3848400"/>
            <a:chOff x="4926744" y="1573086"/>
            <a:chExt cx="3363885" cy="661692"/>
          </a:xfrm>
        </p:grpSpPr>
        <p:sp>
          <p:nvSpPr>
            <p:cNvPr id="24" name="직사각형 23"/>
            <p:cNvSpPr/>
            <p:nvPr/>
          </p:nvSpPr>
          <p:spPr>
            <a:xfrm rot="10800000" flipV="1">
              <a:off x="4926744" y="1678678"/>
              <a:ext cx="3363885" cy="556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926751" y="1573086"/>
              <a:ext cx="3363878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TCircle.Draw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순서도: 수행의 시작/종료 18"/>
          <p:cNvSpPr/>
          <p:nvPr/>
        </p:nvSpPr>
        <p:spPr>
          <a:xfrm>
            <a:off x="8222840" y="3880470"/>
            <a:ext cx="1900293" cy="28467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8127534" y="6290839"/>
            <a:ext cx="2096233" cy="3339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9" idx="2"/>
            <a:endCxn id="26" idx="0"/>
          </p:cNvCxnSpPr>
          <p:nvPr/>
        </p:nvCxnSpPr>
        <p:spPr>
          <a:xfrm>
            <a:off x="9172987" y="4165147"/>
            <a:ext cx="2664" cy="227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6" idx="2"/>
            <a:endCxn id="20" idx="0"/>
          </p:cNvCxnSpPr>
          <p:nvPr/>
        </p:nvCxnSpPr>
        <p:spPr>
          <a:xfrm>
            <a:off x="9175651" y="4831320"/>
            <a:ext cx="0" cy="145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>
            <a:off x="8027171" y="439256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9289130" y="5040636"/>
            <a:ext cx="4248474" cy="625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</a:t>
            </a:r>
            <a:r>
              <a:rPr lang="en-US" altLang="ko-KR" sz="1200" smtClean="0">
                <a:solidFill>
                  <a:schemeClr val="tx1"/>
                </a:solidFill>
              </a:rPr>
              <a:t>= fColor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fCanvas.Ellipse(fX - fSize, fY - fSize, fX + fSize, fY + fSize);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Shape 42"/>
          <p:cNvCxnSpPr>
            <a:stCxn id="26" idx="3"/>
            <a:endCxn id="41" idx="0"/>
          </p:cNvCxnSpPr>
          <p:nvPr/>
        </p:nvCxnSpPr>
        <p:spPr>
          <a:xfrm>
            <a:off x="10324131" y="4611942"/>
            <a:ext cx="1089236" cy="4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1" idx="2"/>
          </p:cNvCxnSpPr>
          <p:nvPr/>
        </p:nvCxnSpPr>
        <p:spPr>
          <a:xfrm rot="5400000">
            <a:off x="10101942" y="4737322"/>
            <a:ext cx="382470" cy="2240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8"/>
          <p:cNvSpPr txBox="1"/>
          <p:nvPr/>
        </p:nvSpPr>
        <p:spPr>
          <a:xfrm>
            <a:off x="10047427" y="440933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7" name="TextBox 113"/>
          <p:cNvSpPr txBox="1"/>
          <p:nvPr/>
        </p:nvSpPr>
        <p:spPr>
          <a:xfrm>
            <a:off x="8798335" y="483132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2182746" y="72083"/>
            <a:ext cx="2219054" cy="113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ffColor </a:t>
            </a:r>
            <a:r>
              <a:rPr lang="en-US" altLang="ko-KR" sz="1050" smtClean="0"/>
              <a:t>= Int</a:t>
            </a:r>
          </a:p>
          <a:p>
            <a:r>
              <a:rPr lang="en-US" altLang="ko-KR" sz="1050" smtClean="0"/>
              <a:t>ffInterval </a:t>
            </a:r>
            <a:r>
              <a:rPr lang="en-US" altLang="ko-KR" sz="1050" smtClean="0"/>
              <a:t>= </a:t>
            </a:r>
            <a:r>
              <a:rPr lang="en-US" altLang="ko-KR" sz="1050" smtClean="0"/>
              <a:t>Int</a:t>
            </a:r>
          </a:p>
          <a:p>
            <a:r>
              <a:rPr lang="en-US" altLang="ko-KR" sz="1050" smtClean="0"/>
              <a:t>ffSize = Int</a:t>
            </a:r>
          </a:p>
          <a:p>
            <a:r>
              <a:rPr lang="en-US" altLang="ko-KR" sz="1050" smtClean="0"/>
              <a:t>Shape = String</a:t>
            </a:r>
          </a:p>
          <a:p>
            <a:r>
              <a:rPr lang="en-US" altLang="ko-KR" sz="1050" smtClean="0"/>
              <a:t>const </a:t>
            </a:r>
            <a:r>
              <a:rPr lang="en-US" altLang="ko-KR" sz="1050" smtClean="0"/>
              <a:t>SPEED </a:t>
            </a:r>
            <a:r>
              <a:rPr lang="en-US" altLang="ko-KR" sz="1050" smtClean="0"/>
              <a:t>= </a:t>
            </a:r>
            <a:r>
              <a:rPr lang="en-US" altLang="ko-KR" sz="1050" smtClean="0"/>
              <a:t>5</a:t>
            </a:r>
            <a:endParaRPr lang="en-US" altLang="ko-KR" sz="1050" smtClean="0"/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31033" y="601260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TCustomDraw.Create(aCanvas : TCanvas; aX, </a:t>
            </a:r>
            <a:r>
              <a:rPr lang="en-US" altLang="ko-KR" sz="1200" smtClean="0">
                <a:solidFill>
                  <a:schemeClr val="tx1"/>
                </a:solidFill>
              </a:rPr>
              <a:t>aY)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444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</a:t>
            </a:r>
            <a:r>
              <a:rPr lang="en-US" altLang="ko-KR" sz="1200" smtClean="0">
                <a:solidFill>
                  <a:schemeClr val="tx1"/>
                </a:solidFill>
              </a:rPr>
              <a:t>f</a:t>
            </a:r>
            <a:r>
              <a:rPr lang="en-US" altLang="ko-KR" sz="1200" smtClean="0">
                <a:solidFill>
                  <a:schemeClr val="tx1"/>
                </a:solidFill>
              </a:rPr>
              <a:t>fSize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fColor = </a:t>
            </a:r>
            <a:r>
              <a:rPr lang="en-US" altLang="ko-KR" sz="1200" smtClean="0">
                <a:solidFill>
                  <a:schemeClr val="tx1"/>
                </a:solidFill>
              </a:rPr>
              <a:t>ffColor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TTimer.Create(null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559134" y="3405113"/>
            <a:ext cx="2804928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</a:t>
            </a:r>
            <a:r>
              <a:rPr lang="en-US" altLang="ko-KR" sz="1200" smtClean="0">
                <a:solidFill>
                  <a:schemeClr val="tx1"/>
                </a:solidFill>
              </a:rPr>
              <a:t>ffInterval </a:t>
            </a:r>
            <a:r>
              <a:rPr lang="en-US" altLang="ko-KR" sz="1200" smtClean="0">
                <a:solidFill>
                  <a:schemeClr val="tx1"/>
                </a:solidFill>
              </a:rPr>
              <a:t>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</a:t>
            </a:r>
            <a:r>
              <a:rPr lang="en-US" altLang="ko-KR" sz="1200" smtClean="0">
                <a:solidFill>
                  <a:schemeClr val="tx1"/>
                </a:solidFill>
              </a:rPr>
              <a:t>bsClear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5" y="3800989"/>
            <a:ext cx="593" cy="174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</p:cNvCxnSpPr>
          <p:nvPr/>
        </p:nvCxnSpPr>
        <p:spPr>
          <a:xfrm>
            <a:off x="1961597" y="7275309"/>
            <a:ext cx="4618" cy="13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122539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935788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6581492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2534404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3642731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3104464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3104463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360169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3351486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2219240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930279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3598506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3418795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</a:t>
            </a:r>
            <a:r>
              <a:rPr lang="en-US" altLang="ko-KR" sz="1200" smtClean="0">
                <a:solidFill>
                  <a:schemeClr val="tx1"/>
                </a:solidFill>
              </a:rPr>
              <a:t>fObjList.add(Self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TCustomDraw.Draw</a:t>
              </a: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066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TCustomDraw.DrawTimer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944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87925" y="69015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44089" y="6662605"/>
              <a:ext cx="499" cy="238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44089" y="7297445"/>
              <a:ext cx="3163" cy="224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>
            <a:off x="6279252" y="1937612"/>
            <a:ext cx="10394" cy="14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4609771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5446043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fObjList[fIndex] =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856792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5103813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460977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5162695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5152134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7"/>
          <p:cNvGrpSpPr/>
          <p:nvPr/>
        </p:nvGrpSpPr>
        <p:grpSpPr>
          <a:xfrm>
            <a:off x="167785" y="144019"/>
            <a:ext cx="9121348" cy="8136975"/>
            <a:chOff x="4926746" y="1599099"/>
            <a:chExt cx="3052620" cy="1961041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6" y="1678678"/>
              <a:ext cx="3052620" cy="1881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3052615" cy="79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MoveShape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순서도: 수행의 시작/종료 219"/>
          <p:cNvSpPr/>
          <p:nvPr/>
        </p:nvSpPr>
        <p:spPr>
          <a:xfrm>
            <a:off x="3140367" y="57800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순서도: 수행의 시작/종료 220"/>
          <p:cNvSpPr/>
          <p:nvPr/>
        </p:nvSpPr>
        <p:spPr>
          <a:xfrm>
            <a:off x="3016435" y="7426431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064552" y="7200875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0" idx="2"/>
          </p:cNvCxnSpPr>
          <p:nvPr/>
        </p:nvCxnSpPr>
        <p:spPr>
          <a:xfrm flipH="1">
            <a:off x="4089423" y="87677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51125" y="1409690"/>
            <a:ext cx="7761942" cy="5791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951343" y="1080196"/>
            <a:ext cx="7761723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024436" y="2851693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</a:p>
        </p:txBody>
      </p:sp>
      <p:sp>
        <p:nvSpPr>
          <p:cNvPr id="63" name="TextBox 75"/>
          <p:cNvSpPr txBox="1"/>
          <p:nvPr/>
        </p:nvSpPr>
        <p:spPr>
          <a:xfrm>
            <a:off x="167802" y="476375"/>
            <a:ext cx="190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PTCustomDraw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3167683" y="6552803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62" idx="2"/>
          </p:cNvCxnSpPr>
          <p:nvPr/>
        </p:nvCxnSpPr>
        <p:spPr>
          <a:xfrm flipH="1">
            <a:off x="4261691" y="3033942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3454256" y="3249967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5774485" y="3698703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</a:t>
            </a:r>
            <a:r>
              <a:rPr lang="en-US" altLang="ko-KR" sz="1200" smtClean="0">
                <a:solidFill>
                  <a:schemeClr val="tx1"/>
                </a:solidFill>
              </a:rPr>
              <a:t>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182406" y="3914727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</a:t>
            </a:r>
            <a:r>
              <a:rPr lang="en-US" altLang="ko-KR" sz="1200" smtClean="0">
                <a:solidFill>
                  <a:schemeClr val="tx1"/>
                </a:solidFill>
              </a:rPr>
              <a:t>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3439742" y="4490791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5774485" y="495339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</a:t>
            </a:r>
            <a:r>
              <a:rPr lang="en-US" altLang="ko-KR" sz="1200" smtClean="0">
                <a:solidFill>
                  <a:schemeClr val="tx1"/>
                </a:solidFill>
              </a:rPr>
              <a:t>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3167892" y="522867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</a:t>
            </a:r>
            <a:r>
              <a:rPr lang="en-US" altLang="ko-KR" sz="1200" smtClean="0">
                <a:solidFill>
                  <a:schemeClr val="tx1"/>
                </a:solidFill>
              </a:rPr>
              <a:t>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0" name="Shape 89"/>
          <p:cNvCxnSpPr>
            <a:stCxn id="59" idx="3"/>
            <a:endCxn id="60" idx="0"/>
          </p:cNvCxnSpPr>
          <p:nvPr/>
        </p:nvCxnSpPr>
        <p:spPr>
          <a:xfrm>
            <a:off x="5069128" y="3510339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9" idx="2"/>
            <a:endCxn id="64" idx="0"/>
          </p:cNvCxnSpPr>
          <p:nvPr/>
        </p:nvCxnSpPr>
        <p:spPr>
          <a:xfrm>
            <a:off x="4261692" y="3770711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4" idx="2"/>
            <a:endCxn id="65" idx="0"/>
          </p:cNvCxnSpPr>
          <p:nvPr/>
        </p:nvCxnSpPr>
        <p:spPr>
          <a:xfrm flipH="1">
            <a:off x="4247178" y="4145525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60" idx="2"/>
          </p:cNvCxnSpPr>
          <p:nvPr/>
        </p:nvCxnSpPr>
        <p:spPr>
          <a:xfrm rot="5400000">
            <a:off x="5384666" y="2799445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65" idx="3"/>
            <a:endCxn id="66" idx="0"/>
          </p:cNvCxnSpPr>
          <p:nvPr/>
        </p:nvCxnSpPr>
        <p:spPr>
          <a:xfrm>
            <a:off x="5054614" y="4751163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2"/>
            <a:endCxn id="67" idx="0"/>
          </p:cNvCxnSpPr>
          <p:nvPr/>
        </p:nvCxnSpPr>
        <p:spPr>
          <a:xfrm>
            <a:off x="4247178" y="5011535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66" idx="2"/>
          </p:cNvCxnSpPr>
          <p:nvPr/>
        </p:nvCxnSpPr>
        <p:spPr>
          <a:xfrm rot="5400000">
            <a:off x="5360370" y="4086455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64" idx="0"/>
          </p:cNvCxnSpPr>
          <p:nvPr/>
        </p:nvCxnSpPr>
        <p:spPr>
          <a:xfrm flipH="1">
            <a:off x="2736511" y="1427535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7" idx="2"/>
          </p:cNvCxnSpPr>
          <p:nvPr/>
        </p:nvCxnSpPr>
        <p:spPr>
          <a:xfrm>
            <a:off x="4248115" y="5459473"/>
            <a:ext cx="0" cy="445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 rot="10800000" flipV="1">
            <a:off x="1491827" y="1653683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167" name="직선 화살표 연결선 166"/>
          <p:cNvCxnSpPr>
            <a:stCxn id="104" idx="2"/>
          </p:cNvCxnSpPr>
          <p:nvPr/>
        </p:nvCxnSpPr>
        <p:spPr>
          <a:xfrm flipH="1">
            <a:off x="2736511" y="2587843"/>
            <a:ext cx="6489" cy="461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 rot="10800000" flipV="1">
            <a:off x="3167683" y="590473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CheckCrash(i)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68" idx="2"/>
            <a:endCxn id="82" idx="0"/>
          </p:cNvCxnSpPr>
          <p:nvPr/>
        </p:nvCxnSpPr>
        <p:spPr>
          <a:xfrm>
            <a:off x="4247906" y="6135529"/>
            <a:ext cx="0" cy="417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98"/>
          <p:cNvSpPr txBox="1"/>
          <p:nvPr/>
        </p:nvSpPr>
        <p:spPr>
          <a:xfrm>
            <a:off x="4792424" y="3229336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3" name="TextBox 113"/>
          <p:cNvSpPr txBox="1"/>
          <p:nvPr/>
        </p:nvSpPr>
        <p:spPr>
          <a:xfrm>
            <a:off x="3836813" y="3672483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91" name="TextBox 98"/>
          <p:cNvSpPr txBox="1"/>
          <p:nvPr/>
        </p:nvSpPr>
        <p:spPr>
          <a:xfrm>
            <a:off x="4792424" y="4510248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3" name="TextBox 113"/>
          <p:cNvSpPr txBox="1"/>
          <p:nvPr/>
        </p:nvSpPr>
        <p:spPr>
          <a:xfrm>
            <a:off x="3836813" y="4953395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4" name="순서도: 판단 103"/>
          <p:cNvSpPr/>
          <p:nvPr/>
        </p:nvSpPr>
        <p:spPr>
          <a:xfrm>
            <a:off x="1935564" y="2067099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64" idx="2"/>
            <a:endCxn id="104" idx="0"/>
          </p:cNvCxnSpPr>
          <p:nvPr/>
        </p:nvCxnSpPr>
        <p:spPr>
          <a:xfrm>
            <a:off x="2736511" y="1835932"/>
            <a:ext cx="6489" cy="231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98"/>
          <p:cNvSpPr txBox="1"/>
          <p:nvPr/>
        </p:nvSpPr>
        <p:spPr>
          <a:xfrm>
            <a:off x="3266304" y="208546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24" name="TextBox 113"/>
          <p:cNvSpPr txBox="1"/>
          <p:nvPr/>
        </p:nvSpPr>
        <p:spPr>
          <a:xfrm>
            <a:off x="2310693" y="2528607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49" name="Shape 48"/>
          <p:cNvCxnSpPr>
            <a:stCxn id="104" idx="3"/>
            <a:endCxn id="62" idx="0"/>
          </p:cNvCxnSpPr>
          <p:nvPr/>
        </p:nvCxnSpPr>
        <p:spPr>
          <a:xfrm>
            <a:off x="3550436" y="2327471"/>
            <a:ext cx="718684" cy="524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82" idx="2"/>
          </p:cNvCxnSpPr>
          <p:nvPr/>
        </p:nvCxnSpPr>
        <p:spPr>
          <a:xfrm rot="5400000">
            <a:off x="3394828" y="6131773"/>
            <a:ext cx="201250" cy="15049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2182746" y="72083"/>
            <a:ext cx="2219054" cy="113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</a:t>
            </a:r>
            <a:r>
              <a:rPr lang="en-US" altLang="ko-KR" sz="1050" smtClean="0"/>
              <a:t>Int</a:t>
            </a:r>
          </a:p>
          <a:p>
            <a:r>
              <a:rPr lang="en-US" altLang="ko-KR" sz="1050" smtClean="0"/>
              <a:t>fSize = Int</a:t>
            </a:r>
          </a:p>
          <a:p>
            <a:r>
              <a:rPr lang="en-US" altLang="ko-KR" sz="1050" smtClean="0"/>
              <a:t>Shape = String</a:t>
            </a:r>
          </a:p>
          <a:p>
            <a:r>
              <a:rPr lang="en-US" altLang="ko-KR" sz="1050" smtClean="0"/>
              <a:t>define SPEED </a:t>
            </a:r>
            <a:r>
              <a:rPr lang="en-US" altLang="ko-KR" sz="1050" smtClean="0"/>
              <a:t>= </a:t>
            </a:r>
            <a:r>
              <a:rPr lang="en-US" altLang="ko-KR" sz="1050" smtClean="0"/>
              <a:t>5</a:t>
            </a:r>
            <a:endParaRPr lang="en-US" altLang="ko-KR" sz="105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7"/>
          <p:cNvGrpSpPr/>
          <p:nvPr/>
        </p:nvGrpSpPr>
        <p:grpSpPr>
          <a:xfrm>
            <a:off x="167783" y="144019"/>
            <a:ext cx="10129459" cy="10513242"/>
            <a:chOff x="4926745" y="1599099"/>
            <a:chExt cx="3073102" cy="2533730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5" y="1678678"/>
              <a:ext cx="3073102" cy="24541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CheckCrash(aIndex : Int)</a:t>
              </a:r>
            </a:p>
          </p:txBody>
        </p:sp>
      </p:grpSp>
      <p:sp>
        <p:nvSpPr>
          <p:cNvPr id="221" name="순서도: 수행의 시작/종료 220"/>
          <p:cNvSpPr/>
          <p:nvPr/>
        </p:nvSpPr>
        <p:spPr>
          <a:xfrm>
            <a:off x="3600500" y="10162735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648493" y="9937179"/>
            <a:ext cx="124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663090" y="5400675"/>
            <a:ext cx="9202105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663309" y="5071181"/>
            <a:ext cx="9201851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75"/>
          <p:cNvSpPr txBox="1"/>
          <p:nvPr/>
        </p:nvSpPr>
        <p:spPr>
          <a:xfrm>
            <a:off x="167801" y="476376"/>
            <a:ext cx="221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i , aDist: Int</a:t>
            </a:r>
          </a:p>
          <a:p>
            <a:r>
              <a:rPr lang="en-US" altLang="ko-KR" sz="1200" smtClean="0"/>
              <a:t>aObj : </a:t>
            </a:r>
            <a:r>
              <a:rPr lang="en-US" altLang="ko-KR" sz="1200" smtClean="0"/>
              <a:t>PTCustomDraw</a:t>
            </a:r>
          </a:p>
          <a:p>
            <a:r>
              <a:rPr lang="en-US" altLang="ko-KR" sz="1200" smtClean="0"/>
              <a:t>aOtherObj : PTcustomDraw</a:t>
            </a:r>
            <a:endParaRPr lang="en-US" altLang="ko-KR" sz="1200" smtClean="0"/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7162801" y="8453628"/>
            <a:ext cx="2160447" cy="4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!aObj.fUp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!aObj.fLeft</a:t>
            </a:r>
          </a:p>
        </p:txBody>
      </p:sp>
      <p:sp>
        <p:nvSpPr>
          <p:cNvPr id="220" name="순서도: 수행의 시작/종료 219"/>
          <p:cNvSpPr/>
          <p:nvPr/>
        </p:nvSpPr>
        <p:spPr>
          <a:xfrm>
            <a:off x="3706706" y="504131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rot="10800000" flipV="1">
            <a:off x="3418260" y="93617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fObjList[aIndex]</a:t>
            </a:r>
          </a:p>
        </p:txBody>
      </p:sp>
      <p:sp>
        <p:nvSpPr>
          <p:cNvPr id="112" name="순서도: 판단 111"/>
          <p:cNvSpPr/>
          <p:nvPr/>
        </p:nvSpPr>
        <p:spPr>
          <a:xfrm>
            <a:off x="3004188" y="6392099"/>
            <a:ext cx="2479848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&lt;&gt; i </a:t>
            </a:r>
          </a:p>
        </p:txBody>
      </p:sp>
      <p:sp>
        <p:nvSpPr>
          <p:cNvPr id="129" name="순서도: 판단 128"/>
          <p:cNvSpPr/>
          <p:nvPr/>
        </p:nvSpPr>
        <p:spPr>
          <a:xfrm>
            <a:off x="5701228" y="7560915"/>
            <a:ext cx="2541692" cy="6647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 &lt; aObj.Size + fObjList[i</a:t>
            </a:r>
            <a:r>
              <a:rPr lang="en-US" altLang="ko-KR" sz="1200" smtClean="0">
                <a:solidFill>
                  <a:schemeClr val="tx1"/>
                </a:solidFill>
              </a:rPr>
              <a:t>].fSize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 rot="10800000" flipV="1">
            <a:off x="4522558" y="6984850"/>
            <a:ext cx="4910590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aDist= Sqrt(Sqr(aObj.fX - </a:t>
            </a:r>
            <a:r>
              <a:rPr lang="en-US" altLang="ko-KR" sz="1200" smtClean="0">
                <a:solidFill>
                  <a:schemeClr val="tx1"/>
                </a:solidFill>
              </a:rPr>
              <a:t>aOtherObj </a:t>
            </a:r>
            <a:r>
              <a:rPr lang="en-US" altLang="ko-KR" sz="1200" smtClean="0">
                <a:solidFill>
                  <a:schemeClr val="tx1"/>
                </a:solidFill>
              </a:rPr>
              <a:t>.fX) </a:t>
            </a:r>
            <a:r>
              <a:rPr lang="en-US" altLang="ko-KR" sz="1200" smtClean="0">
                <a:solidFill>
                  <a:schemeClr val="tx1"/>
                </a:solidFill>
              </a:rPr>
              <a:t>+ Sqr(aObj.fY - </a:t>
            </a:r>
            <a:r>
              <a:rPr lang="en-US" altLang="ko-KR" sz="1200" smtClean="0">
                <a:solidFill>
                  <a:schemeClr val="tx1"/>
                </a:solidFill>
              </a:rPr>
              <a:t>OtherObj 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  <a:r>
              <a:rPr lang="en-US" altLang="ko-KR" sz="1200" smtClean="0">
                <a:solidFill>
                  <a:schemeClr val="tx1"/>
                </a:solidFill>
              </a:rPr>
              <a:t>fY))</a:t>
            </a:r>
          </a:p>
        </p:txBody>
      </p:sp>
      <p:cxnSp>
        <p:nvCxnSpPr>
          <p:cNvPr id="151" name="Shape 150"/>
          <p:cNvCxnSpPr>
            <a:stCxn id="112" idx="3"/>
            <a:endCxn id="131" idx="0"/>
          </p:cNvCxnSpPr>
          <p:nvPr/>
        </p:nvCxnSpPr>
        <p:spPr>
          <a:xfrm>
            <a:off x="5484036" y="6652471"/>
            <a:ext cx="1493817" cy="332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1" idx="2"/>
            <a:endCxn id="129" idx="0"/>
          </p:cNvCxnSpPr>
          <p:nvPr/>
        </p:nvCxnSpPr>
        <p:spPr>
          <a:xfrm flipH="1">
            <a:off x="6972074" y="7344891"/>
            <a:ext cx="577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hape 159"/>
          <p:cNvCxnSpPr>
            <a:stCxn id="129" idx="3"/>
            <a:endCxn id="82" idx="0"/>
          </p:cNvCxnSpPr>
          <p:nvPr/>
        </p:nvCxnSpPr>
        <p:spPr>
          <a:xfrm>
            <a:off x="8242920" y="7893295"/>
            <a:ext cx="104" cy="5603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hape 161"/>
          <p:cNvCxnSpPr>
            <a:stCxn id="82" idx="2"/>
          </p:cNvCxnSpPr>
          <p:nvPr/>
        </p:nvCxnSpPr>
        <p:spPr>
          <a:xfrm rot="5400000">
            <a:off x="5160547" y="6494663"/>
            <a:ext cx="648073" cy="55168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29" idx="2"/>
          </p:cNvCxnSpPr>
          <p:nvPr/>
        </p:nvCxnSpPr>
        <p:spPr>
          <a:xfrm>
            <a:off x="6972074" y="8225675"/>
            <a:ext cx="20803" cy="135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2"/>
          </p:cNvCxnSpPr>
          <p:nvPr/>
        </p:nvCxnSpPr>
        <p:spPr>
          <a:xfrm>
            <a:off x="4638060" y="4759803"/>
            <a:ext cx="0" cy="311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2896336" y="1639571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-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179881" y="204685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179881" y="2937628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순서도: 판단 71"/>
          <p:cNvSpPr/>
          <p:nvPr/>
        </p:nvSpPr>
        <p:spPr>
          <a:xfrm>
            <a:off x="2896336" y="2520355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+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&gt;= MainForm.Height</a:t>
            </a:r>
          </a:p>
        </p:txBody>
      </p:sp>
      <p:sp>
        <p:nvSpPr>
          <p:cNvPr id="78" name="직사각형 77"/>
          <p:cNvSpPr/>
          <p:nvPr/>
        </p:nvSpPr>
        <p:spPr>
          <a:xfrm rot="10800000" flipV="1">
            <a:off x="6179881" y="380701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2896336" y="3384451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-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6165367" y="466582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순서도: 판단 80"/>
          <p:cNvSpPr/>
          <p:nvPr/>
        </p:nvSpPr>
        <p:spPr>
          <a:xfrm>
            <a:off x="2881822" y="4239059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+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&gt;= MainForm.Width</a:t>
            </a:r>
          </a:p>
        </p:txBody>
      </p:sp>
      <p:cxnSp>
        <p:nvCxnSpPr>
          <p:cNvPr id="109" name="Shape 108"/>
          <p:cNvCxnSpPr>
            <a:stCxn id="69" idx="3"/>
            <a:endCxn id="70" idx="0"/>
          </p:cNvCxnSpPr>
          <p:nvPr/>
        </p:nvCxnSpPr>
        <p:spPr>
          <a:xfrm>
            <a:off x="6408812" y="1899943"/>
            <a:ext cx="851292" cy="146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69" idx="2"/>
            <a:endCxn id="72" idx="0"/>
          </p:cNvCxnSpPr>
          <p:nvPr/>
        </p:nvCxnSpPr>
        <p:spPr>
          <a:xfrm>
            <a:off x="4652574" y="216031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12"/>
          <p:cNvCxnSpPr>
            <a:stCxn id="70" idx="2"/>
          </p:cNvCxnSpPr>
          <p:nvPr/>
        </p:nvCxnSpPr>
        <p:spPr>
          <a:xfrm rot="5400000">
            <a:off x="5923299" y="1014362"/>
            <a:ext cx="73515" cy="2600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72" idx="3"/>
            <a:endCxn id="71" idx="0"/>
          </p:cNvCxnSpPr>
          <p:nvPr/>
        </p:nvCxnSpPr>
        <p:spPr>
          <a:xfrm>
            <a:off x="6408812" y="2780727"/>
            <a:ext cx="851292" cy="156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2" idx="2"/>
            <a:endCxn id="79" idx="0"/>
          </p:cNvCxnSpPr>
          <p:nvPr/>
        </p:nvCxnSpPr>
        <p:spPr>
          <a:xfrm>
            <a:off x="4652574" y="3041099"/>
            <a:ext cx="0" cy="343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71" idx="2"/>
          </p:cNvCxnSpPr>
          <p:nvPr/>
        </p:nvCxnSpPr>
        <p:spPr>
          <a:xfrm rot="5400000">
            <a:off x="5894851" y="1926149"/>
            <a:ext cx="122976" cy="2607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79" idx="3"/>
            <a:endCxn id="78" idx="0"/>
          </p:cNvCxnSpPr>
          <p:nvPr/>
        </p:nvCxnSpPr>
        <p:spPr>
          <a:xfrm>
            <a:off x="6408812" y="3644823"/>
            <a:ext cx="851292" cy="16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79" idx="2"/>
            <a:endCxn id="81" idx="0"/>
          </p:cNvCxnSpPr>
          <p:nvPr/>
        </p:nvCxnSpPr>
        <p:spPr>
          <a:xfrm flipH="1">
            <a:off x="4638060" y="3905195"/>
            <a:ext cx="14514" cy="33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8" idx="2"/>
          </p:cNvCxnSpPr>
          <p:nvPr/>
        </p:nvCxnSpPr>
        <p:spPr>
          <a:xfrm rot="5400000">
            <a:off x="5926897" y="2770920"/>
            <a:ext cx="66318" cy="2600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9"/>
          <p:cNvCxnSpPr>
            <a:stCxn id="81" idx="3"/>
            <a:endCxn id="80" idx="0"/>
          </p:cNvCxnSpPr>
          <p:nvPr/>
        </p:nvCxnSpPr>
        <p:spPr>
          <a:xfrm>
            <a:off x="6394298" y="4499431"/>
            <a:ext cx="851292" cy="166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133"/>
          <p:cNvCxnSpPr>
            <a:stCxn id="80" idx="2"/>
          </p:cNvCxnSpPr>
          <p:nvPr/>
        </p:nvCxnSpPr>
        <p:spPr>
          <a:xfrm rot="5400000">
            <a:off x="5914261" y="3642365"/>
            <a:ext cx="77077" cy="2585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98"/>
          <p:cNvSpPr txBox="1"/>
          <p:nvPr/>
        </p:nvSpPr>
        <p:spPr>
          <a:xfrm>
            <a:off x="5877984" y="1673026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68" name="TextBox 113"/>
          <p:cNvSpPr txBox="1"/>
          <p:nvPr/>
        </p:nvSpPr>
        <p:spPr>
          <a:xfrm>
            <a:off x="4290259" y="2088307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69" name="TextBox 98"/>
          <p:cNvSpPr txBox="1"/>
          <p:nvPr/>
        </p:nvSpPr>
        <p:spPr>
          <a:xfrm>
            <a:off x="5877984" y="2553889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0" name="TextBox 113"/>
          <p:cNvSpPr txBox="1"/>
          <p:nvPr/>
        </p:nvSpPr>
        <p:spPr>
          <a:xfrm>
            <a:off x="4290259" y="304117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1" name="TextBox 98"/>
          <p:cNvSpPr txBox="1"/>
          <p:nvPr/>
        </p:nvSpPr>
        <p:spPr>
          <a:xfrm>
            <a:off x="5877984" y="342327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2" name="TextBox 113"/>
          <p:cNvSpPr txBox="1"/>
          <p:nvPr/>
        </p:nvSpPr>
        <p:spPr>
          <a:xfrm>
            <a:off x="4290259" y="391056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3" name="TextBox 98"/>
          <p:cNvSpPr txBox="1"/>
          <p:nvPr/>
        </p:nvSpPr>
        <p:spPr>
          <a:xfrm>
            <a:off x="5877984" y="428208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4" name="TextBox 113"/>
          <p:cNvSpPr txBox="1"/>
          <p:nvPr/>
        </p:nvSpPr>
        <p:spPr>
          <a:xfrm>
            <a:off x="4290259" y="476937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5" name="TextBox 98"/>
          <p:cNvSpPr txBox="1"/>
          <p:nvPr/>
        </p:nvSpPr>
        <p:spPr>
          <a:xfrm>
            <a:off x="5484036" y="640878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6" name="TextBox 113"/>
          <p:cNvSpPr txBox="1"/>
          <p:nvPr/>
        </p:nvSpPr>
        <p:spPr>
          <a:xfrm>
            <a:off x="3966877" y="6912843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7" name="TextBox 98"/>
          <p:cNvSpPr txBox="1"/>
          <p:nvPr/>
        </p:nvSpPr>
        <p:spPr>
          <a:xfrm>
            <a:off x="8104673" y="764969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8" name="TextBox 113"/>
          <p:cNvSpPr txBox="1"/>
          <p:nvPr/>
        </p:nvSpPr>
        <p:spPr>
          <a:xfrm>
            <a:off x="6631173" y="8153746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6" name="순서도: 판단 185"/>
          <p:cNvSpPr/>
          <p:nvPr/>
        </p:nvSpPr>
        <p:spPr>
          <a:xfrm>
            <a:off x="3841057" y="1224211"/>
            <a:ext cx="1614872" cy="2603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6" name="직선 화살표 연결선 195"/>
          <p:cNvCxnSpPr>
            <a:stCxn id="220" idx="2"/>
            <a:endCxn id="83" idx="0"/>
          </p:cNvCxnSpPr>
          <p:nvPr/>
        </p:nvCxnSpPr>
        <p:spPr>
          <a:xfrm>
            <a:off x="4656853" y="802903"/>
            <a:ext cx="6091" cy="133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83" idx="2"/>
            <a:endCxn id="186" idx="0"/>
          </p:cNvCxnSpPr>
          <p:nvPr/>
        </p:nvCxnSpPr>
        <p:spPr>
          <a:xfrm flipH="1">
            <a:off x="4648493" y="1118428"/>
            <a:ext cx="14451" cy="10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순서도: 판단 214"/>
          <p:cNvSpPr/>
          <p:nvPr/>
        </p:nvSpPr>
        <p:spPr>
          <a:xfrm>
            <a:off x="1198836" y="5960051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aOtherObj&lt;&gt; </a:t>
            </a:r>
            <a:r>
              <a:rPr lang="en-US" altLang="ko-KR" sz="1200" smtClean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29" name="직선 화살표 연결선 228"/>
          <p:cNvCxnSpPr>
            <a:stCxn id="215" idx="3"/>
            <a:endCxn id="112" idx="0"/>
          </p:cNvCxnSpPr>
          <p:nvPr/>
        </p:nvCxnSpPr>
        <p:spPr>
          <a:xfrm flipH="1">
            <a:off x="4244112" y="6220423"/>
            <a:ext cx="9336" cy="17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98"/>
          <p:cNvSpPr txBox="1"/>
          <p:nvPr/>
        </p:nvSpPr>
        <p:spPr>
          <a:xfrm>
            <a:off x="3976744" y="596005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1" name="TextBox 113"/>
          <p:cNvSpPr txBox="1"/>
          <p:nvPr/>
        </p:nvSpPr>
        <p:spPr>
          <a:xfrm>
            <a:off x="2384143" y="642555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233" name="직선 화살표 연결선 232"/>
          <p:cNvCxnSpPr>
            <a:stCxn id="76" idx="2"/>
            <a:endCxn id="215" idx="0"/>
          </p:cNvCxnSpPr>
          <p:nvPr/>
        </p:nvCxnSpPr>
        <p:spPr>
          <a:xfrm>
            <a:off x="2726141" y="5775489"/>
            <a:ext cx="1" cy="184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86" idx="2"/>
            <a:endCxn id="69" idx="0"/>
          </p:cNvCxnSpPr>
          <p:nvPr/>
        </p:nvCxnSpPr>
        <p:spPr>
          <a:xfrm>
            <a:off x="4648493" y="1484583"/>
            <a:ext cx="4081" cy="15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98"/>
          <p:cNvSpPr txBox="1"/>
          <p:nvPr/>
        </p:nvSpPr>
        <p:spPr>
          <a:xfrm>
            <a:off x="5400700" y="116897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43" name="TextBox 113"/>
          <p:cNvSpPr txBox="1"/>
          <p:nvPr/>
        </p:nvSpPr>
        <p:spPr>
          <a:xfrm>
            <a:off x="4290259" y="147376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7488725" y="158425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Exit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Shape 83"/>
          <p:cNvCxnSpPr>
            <a:stCxn id="186" idx="3"/>
            <a:endCxn id="74" idx="0"/>
          </p:cNvCxnSpPr>
          <p:nvPr/>
        </p:nvCxnSpPr>
        <p:spPr>
          <a:xfrm>
            <a:off x="5455929" y="1354397"/>
            <a:ext cx="3113019" cy="229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15" idx="2"/>
          </p:cNvCxnSpPr>
          <p:nvPr/>
        </p:nvCxnSpPr>
        <p:spPr>
          <a:xfrm>
            <a:off x="2726142" y="6480795"/>
            <a:ext cx="0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12" idx="2"/>
          </p:cNvCxnSpPr>
          <p:nvPr/>
        </p:nvCxnSpPr>
        <p:spPr>
          <a:xfrm>
            <a:off x="4244112" y="6912843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 rot="10800000" flipV="1">
            <a:off x="1645918" y="554469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 = fObjList[i]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endCxn id="76" idx="0"/>
          </p:cNvCxnSpPr>
          <p:nvPr/>
        </p:nvCxnSpPr>
        <p:spPr>
          <a:xfrm>
            <a:off x="2726141" y="5400675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2182746" y="72083"/>
            <a:ext cx="2219054" cy="113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</a:t>
            </a:r>
            <a:r>
              <a:rPr lang="en-US" altLang="ko-KR" sz="1050" smtClean="0"/>
              <a:t>Int</a:t>
            </a:r>
          </a:p>
          <a:p>
            <a:r>
              <a:rPr lang="en-US" altLang="ko-KR" sz="1050" smtClean="0"/>
              <a:t>fSize = Int</a:t>
            </a:r>
          </a:p>
          <a:p>
            <a:r>
              <a:rPr lang="en-US" altLang="ko-KR" sz="1050" smtClean="0"/>
              <a:t>Shape = String</a:t>
            </a:r>
          </a:p>
          <a:p>
            <a:r>
              <a:rPr lang="en-US" altLang="ko-KR" sz="1050" smtClean="0"/>
              <a:t>define SPEED </a:t>
            </a:r>
            <a:r>
              <a:rPr lang="en-US" altLang="ko-KR" sz="1050" smtClean="0"/>
              <a:t>= </a:t>
            </a:r>
            <a:r>
              <a:rPr lang="en-US" altLang="ko-KR" sz="1050" smtClean="0"/>
              <a:t>5</a:t>
            </a:r>
            <a:endParaRPr lang="en-US" altLang="ko-KR" sz="105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457</Words>
  <Application>Microsoft Office PowerPoint</Application>
  <PresentationFormat>사용자 지정</PresentationFormat>
  <Paragraphs>185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1180</cp:revision>
  <dcterms:created xsi:type="dcterms:W3CDTF">2019-01-27T22:56:58Z</dcterms:created>
  <dcterms:modified xsi:type="dcterms:W3CDTF">2019-02-07T08:52:07Z</dcterms:modified>
</cp:coreProperties>
</file>