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511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2A9B-EB5D-48A3-9252-A1176A01FF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1143000"/>
            <a:ext cx="680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B44E-A6DC-471F-ADDD-6D3BFE3F6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"/>
            <a:ext cx="2306859" cy="315911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F38A5-6D6A-4AA2-87EC-12C9F28D9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5913"/>
            <a:ext cx="2160588" cy="315912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25875917-4B8D-46F9-851B-8DD27075A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8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4778B04D-CB25-49F0-9922-036225FD1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1176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C1E69D75-06A6-4593-90CF-4EC9D0668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1764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4A28B779-C9E4-47B0-A968-65837F95C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4235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D81466F1-AE2E-4C3F-92B6-DC3207B86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2940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id="{36C82B2C-8A0E-4EF0-ADA2-01F11936D5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876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id="{CC73AD40-1FB6-46FF-890F-6855C98B2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1724"/>
            <a:ext cx="2160588" cy="6226275"/>
          </a:xfrm>
        </p:spPr>
        <p:txBody>
          <a:bodyPr anchor="t">
            <a:normAutofit/>
          </a:bodyPr>
          <a:lstStyle>
            <a:lvl1pPr marL="0" indent="0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id="{A3B77C77-0CE6-495A-928C-E4CBE4030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5822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id="{494849AE-1AAA-4E5F-933A-ADB18095EF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4299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id="{11FBA009-846B-4BBC-8FA7-CF6253C32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1764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2D27C04C-B856-4162-AC27-BECBA5D68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C00F25EE-1DF2-486A-9769-01C75F10B9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829186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30" name="텍스트 개체 틀 16">
            <a:extLst>
              <a:ext uri="{FF2B5EF4-FFF2-40B4-BE49-F238E27FC236}">
                <a16:creationId xmlns:a16="http://schemas.microsoft.com/office/drawing/2014/main" id="{4A6979D7-2F27-48E8-A556-FBB3491FDF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733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856B05-C794-4F03-BBBD-9FC955E2A937}"/>
              </a:ext>
            </a:extLst>
          </p:cNvPr>
          <p:cNvCxnSpPr/>
          <p:nvPr userDrawn="1"/>
        </p:nvCxnSpPr>
        <p:spPr>
          <a:xfrm>
            <a:off x="26246" y="631724"/>
            <a:ext cx="150799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9300B-A388-4A05-8137-837BDF3D1807}"/>
              </a:ext>
            </a:extLst>
          </p:cNvPr>
          <p:cNvCxnSpPr/>
          <p:nvPr userDrawn="1"/>
        </p:nvCxnSpPr>
        <p:spPr>
          <a:xfrm>
            <a:off x="2155822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AE4CB8-E7E5-4AAF-9F32-D71E09D94055}"/>
              </a:ext>
            </a:extLst>
          </p:cNvPr>
          <p:cNvCxnSpPr/>
          <p:nvPr userDrawn="1"/>
        </p:nvCxnSpPr>
        <p:spPr>
          <a:xfrm>
            <a:off x="4316410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5FE36BF-FC0A-4EBD-B56D-2B534AF8F5DE}"/>
              </a:ext>
            </a:extLst>
          </p:cNvPr>
          <p:cNvCxnSpPr/>
          <p:nvPr userDrawn="1"/>
        </p:nvCxnSpPr>
        <p:spPr>
          <a:xfrm>
            <a:off x="6494887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7A60FA-48EC-454B-9884-9C1B6F2080E1}"/>
              </a:ext>
            </a:extLst>
          </p:cNvPr>
          <p:cNvCxnSpPr/>
          <p:nvPr userDrawn="1"/>
        </p:nvCxnSpPr>
        <p:spPr>
          <a:xfrm>
            <a:off x="8655475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8A22B5-A9DE-4576-9E4B-F211BB7238B0}"/>
              </a:ext>
            </a:extLst>
          </p:cNvPr>
          <p:cNvCxnSpPr/>
          <p:nvPr userDrawn="1"/>
        </p:nvCxnSpPr>
        <p:spPr>
          <a:xfrm>
            <a:off x="10816063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0A59B0-7F16-4E84-8B53-62D264E0A4B8}"/>
              </a:ext>
            </a:extLst>
          </p:cNvPr>
          <p:cNvCxnSpPr/>
          <p:nvPr userDrawn="1"/>
        </p:nvCxnSpPr>
        <p:spPr>
          <a:xfrm>
            <a:off x="12989774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8773"/>
              </p:ext>
            </p:extLst>
          </p:nvPr>
        </p:nvGraphicFramePr>
        <p:xfrm>
          <a:off x="0" y="389106"/>
          <a:ext cx="15119349" cy="644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07">
                  <a:extLst>
                    <a:ext uri="{9D8B030D-6E8A-4147-A177-3AD203B41FA5}">
                      <a16:colId xmlns:a16="http://schemas.microsoft.com/office/drawing/2014/main" val="3571064474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4257211528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023545236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2031133770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2920563116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475859244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472189352"/>
                    </a:ext>
                  </a:extLst>
                </a:gridCol>
              </a:tblGrid>
              <a:tr h="375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3754"/>
                  </a:ext>
                </a:extLst>
              </a:tr>
              <a:tr h="6067154">
                <a:tc>
                  <a:txBody>
                    <a:bodyPr/>
                    <a:lstStyle/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/mysite4/guestbook/add</a:t>
                      </a: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/mysite4/guestbook/delete</a:t>
                      </a: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/add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/delete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guestbook.getList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guestbook.insert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reg_date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guestbook.delete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426946" y="1192306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905253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BE69D6-EAB7-4888-98AD-5F45BC35FBE3}"/>
              </a:ext>
            </a:extLst>
          </p:cNvPr>
          <p:cNvCxnSpPr>
            <a:cxnSpLocks/>
          </p:cNvCxnSpPr>
          <p:nvPr/>
        </p:nvCxnSpPr>
        <p:spPr>
          <a:xfrm>
            <a:off x="8886453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B8D5AD-3285-4016-92BA-9CD867947057}"/>
              </a:ext>
            </a:extLst>
          </p:cNvPr>
          <p:cNvCxnSpPr>
            <a:cxnSpLocks/>
          </p:cNvCxnSpPr>
          <p:nvPr/>
        </p:nvCxnSpPr>
        <p:spPr>
          <a:xfrm>
            <a:off x="10912476" y="1192306"/>
            <a:ext cx="104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81211-64B0-4F3B-BEFE-AF05C9D7DFC3}"/>
              </a:ext>
            </a:extLst>
          </p:cNvPr>
          <p:cNvCxnSpPr/>
          <p:nvPr/>
        </p:nvCxnSpPr>
        <p:spPr>
          <a:xfrm flipH="1">
            <a:off x="10966264" y="135647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912476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7235D2-755E-447C-A7F3-668FB1772437}"/>
              </a:ext>
            </a:extLst>
          </p:cNvPr>
          <p:cNvCxnSpPr>
            <a:cxnSpLocks/>
          </p:cNvCxnSpPr>
          <p:nvPr/>
        </p:nvCxnSpPr>
        <p:spPr>
          <a:xfrm flipH="1">
            <a:off x="88864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90363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9052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70551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48859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2923803" y="1359427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3426946" y="2408858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1791884" y="2862986"/>
            <a:ext cx="163506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err="1">
                <a:solidFill>
                  <a:schemeClr val="accent1"/>
                </a:solidFill>
              </a:rPr>
              <a:t>등록폼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+ </a:t>
            </a:r>
            <a:r>
              <a:rPr lang="ko-KR" altLang="en-US" sz="1000">
                <a:solidFill>
                  <a:schemeClr val="accent1"/>
                </a:solidFill>
              </a:rPr>
              <a:t>리스트 </a:t>
            </a:r>
            <a:r>
              <a:rPr lang="ko-KR" altLang="en-US" sz="1000" err="1">
                <a:solidFill>
                  <a:schemeClr val="accent1"/>
                </a:solidFill>
              </a:rPr>
              <a:t>리다이렉트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4BE8B-EDB9-40EB-B5F2-361DFCBA1162}"/>
              </a:ext>
            </a:extLst>
          </p:cNvPr>
          <p:cNvCxnSpPr>
            <a:cxnSpLocks/>
          </p:cNvCxnSpPr>
          <p:nvPr/>
        </p:nvCxnSpPr>
        <p:spPr>
          <a:xfrm>
            <a:off x="6803556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49D59C-1B4D-4BB8-9344-CE296533EDA3}"/>
              </a:ext>
            </a:extLst>
          </p:cNvPr>
          <p:cNvSpPr txBox="1"/>
          <p:nvPr/>
        </p:nvSpPr>
        <p:spPr>
          <a:xfrm>
            <a:off x="6870230" y="1758439"/>
            <a:ext cx="1309654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GuestBookVo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name = </a:t>
            </a:r>
            <a:r>
              <a:rPr lang="ko-KR" altLang="en-US" sz="1000" err="1">
                <a:solidFill>
                  <a:schemeClr val="accent1"/>
                </a:solidFill>
              </a:rPr>
              <a:t>나혜주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content = </a:t>
            </a:r>
            <a:r>
              <a:rPr lang="ko-KR" altLang="en-US" sz="1000">
                <a:solidFill>
                  <a:schemeClr val="accent1"/>
                </a:solidFill>
              </a:rPr>
              <a:t>안녕하세요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C1C2B1-FAA7-4BA5-A50C-2070D335EF37}"/>
              </a:ext>
            </a:extLst>
          </p:cNvPr>
          <p:cNvCxnSpPr>
            <a:cxnSpLocks/>
          </p:cNvCxnSpPr>
          <p:nvPr/>
        </p:nvCxnSpPr>
        <p:spPr>
          <a:xfrm>
            <a:off x="8818971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780465-1F1E-4ABA-97A2-8B047D1F48F0}"/>
              </a:ext>
            </a:extLst>
          </p:cNvPr>
          <p:cNvSpPr txBox="1"/>
          <p:nvPr/>
        </p:nvSpPr>
        <p:spPr>
          <a:xfrm>
            <a:off x="9419045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FE7DA2-8EB6-487E-924F-003301284328}"/>
              </a:ext>
            </a:extLst>
          </p:cNvPr>
          <p:cNvCxnSpPr>
            <a:cxnSpLocks/>
          </p:cNvCxnSpPr>
          <p:nvPr/>
        </p:nvCxnSpPr>
        <p:spPr>
          <a:xfrm>
            <a:off x="10764028" y="2408858"/>
            <a:ext cx="1307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F98FA5-E589-4FC4-92AC-E5E51FD23794}"/>
              </a:ext>
            </a:extLst>
          </p:cNvPr>
          <p:cNvSpPr txBox="1"/>
          <p:nvPr/>
        </p:nvSpPr>
        <p:spPr>
          <a:xfrm>
            <a:off x="11364103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29DE31-57D3-416A-B09D-A0EBB8DB1B8A}"/>
              </a:ext>
            </a:extLst>
          </p:cNvPr>
          <p:cNvCxnSpPr/>
          <p:nvPr/>
        </p:nvCxnSpPr>
        <p:spPr>
          <a:xfrm flipH="1">
            <a:off x="10764029" y="257348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F6FD3E-D87C-4937-B768-2C144CE12F89}"/>
              </a:ext>
            </a:extLst>
          </p:cNvPr>
          <p:cNvCxnSpPr>
            <a:cxnSpLocks/>
          </p:cNvCxnSpPr>
          <p:nvPr/>
        </p:nvCxnSpPr>
        <p:spPr>
          <a:xfrm flipH="1">
            <a:off x="8818970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55497A-3DAA-4E15-8264-01AB5B5CDAB5}"/>
              </a:ext>
            </a:extLst>
          </p:cNvPr>
          <p:cNvCxnSpPr>
            <a:cxnSpLocks/>
          </p:cNvCxnSpPr>
          <p:nvPr/>
        </p:nvCxnSpPr>
        <p:spPr>
          <a:xfrm flipH="1">
            <a:off x="6803554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37CA4F-4C8F-4C37-B2FC-D530D3DFDB1E}"/>
              </a:ext>
            </a:extLst>
          </p:cNvPr>
          <p:cNvCxnSpPr>
            <a:cxnSpLocks/>
          </p:cNvCxnSpPr>
          <p:nvPr/>
        </p:nvCxnSpPr>
        <p:spPr>
          <a:xfrm flipH="1">
            <a:off x="3311526" y="2573482"/>
            <a:ext cx="3063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6A2A16-14A0-48F5-ADEC-FB1CEE2962D7}"/>
              </a:ext>
            </a:extLst>
          </p:cNvPr>
          <p:cNvCxnSpPr>
            <a:cxnSpLocks/>
          </p:cNvCxnSpPr>
          <p:nvPr/>
        </p:nvCxnSpPr>
        <p:spPr>
          <a:xfrm>
            <a:off x="3528644" y="395790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2F8945-EFBB-40A8-BE8C-F8BB7FD7F534}"/>
              </a:ext>
            </a:extLst>
          </p:cNvPr>
          <p:cNvSpPr txBox="1"/>
          <p:nvPr/>
        </p:nvSpPr>
        <p:spPr>
          <a:xfrm>
            <a:off x="4539391" y="3789513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301412-0A9A-4193-AB4A-80C7D0849EAD}"/>
              </a:ext>
            </a:extLst>
          </p:cNvPr>
          <p:cNvCxnSpPr>
            <a:cxnSpLocks/>
          </p:cNvCxnSpPr>
          <p:nvPr/>
        </p:nvCxnSpPr>
        <p:spPr>
          <a:xfrm flipH="1">
            <a:off x="5121276" y="4099672"/>
            <a:ext cx="10125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05D929E-B7E8-47DE-ADA5-EF0989185737}"/>
              </a:ext>
            </a:extLst>
          </p:cNvPr>
          <p:cNvCxnSpPr>
            <a:cxnSpLocks/>
          </p:cNvCxnSpPr>
          <p:nvPr/>
        </p:nvCxnSpPr>
        <p:spPr>
          <a:xfrm flipH="1" flipV="1">
            <a:off x="3528645" y="4059904"/>
            <a:ext cx="560095" cy="3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E4B120B-9474-48F1-BB5C-7E5CC0E10A8F}"/>
              </a:ext>
            </a:extLst>
          </p:cNvPr>
          <p:cNvCxnSpPr>
            <a:cxnSpLocks/>
          </p:cNvCxnSpPr>
          <p:nvPr/>
        </p:nvCxnSpPr>
        <p:spPr>
          <a:xfrm>
            <a:off x="3528644" y="489135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9AC9AD-3FD5-4EE8-A911-104FD83033C8}"/>
              </a:ext>
            </a:extLst>
          </p:cNvPr>
          <p:cNvSpPr txBox="1"/>
          <p:nvPr/>
        </p:nvSpPr>
        <p:spPr>
          <a:xfrm>
            <a:off x="4319275" y="4569074"/>
            <a:ext cx="10114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2801094-BFFB-4D64-851F-7DFA3C20E303}"/>
              </a:ext>
            </a:extLst>
          </p:cNvPr>
          <p:cNvCxnSpPr>
            <a:cxnSpLocks/>
          </p:cNvCxnSpPr>
          <p:nvPr/>
        </p:nvCxnSpPr>
        <p:spPr>
          <a:xfrm>
            <a:off x="6825916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F35DB5-376D-4556-8969-7D6A72C686AE}"/>
              </a:ext>
            </a:extLst>
          </p:cNvPr>
          <p:cNvSpPr txBox="1"/>
          <p:nvPr/>
        </p:nvSpPr>
        <p:spPr>
          <a:xfrm>
            <a:off x="6813407" y="4395409"/>
            <a:ext cx="138550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GuestBookVo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E3EE17-A6D6-47BC-AD78-A0FA5EAB19B2}"/>
              </a:ext>
            </a:extLst>
          </p:cNvPr>
          <p:cNvCxnSpPr>
            <a:cxnSpLocks/>
          </p:cNvCxnSpPr>
          <p:nvPr/>
        </p:nvCxnSpPr>
        <p:spPr>
          <a:xfrm>
            <a:off x="8886453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BDA20E-0165-4D6A-AD55-2AE878E90E18}"/>
              </a:ext>
            </a:extLst>
          </p:cNvPr>
          <p:cNvSpPr txBox="1"/>
          <p:nvPr/>
        </p:nvSpPr>
        <p:spPr>
          <a:xfrm>
            <a:off x="11208844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3E37EC-3F30-45A2-B268-551CC74EA766}"/>
              </a:ext>
            </a:extLst>
          </p:cNvPr>
          <p:cNvCxnSpPr>
            <a:cxnSpLocks/>
          </p:cNvCxnSpPr>
          <p:nvPr/>
        </p:nvCxnSpPr>
        <p:spPr>
          <a:xfrm>
            <a:off x="10800076" y="4882139"/>
            <a:ext cx="1161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D396CAB-365A-40A5-B7C4-913F083A724B}"/>
              </a:ext>
            </a:extLst>
          </p:cNvPr>
          <p:cNvCxnSpPr>
            <a:cxnSpLocks/>
          </p:cNvCxnSpPr>
          <p:nvPr/>
        </p:nvCxnSpPr>
        <p:spPr>
          <a:xfrm flipH="1">
            <a:off x="10764030" y="5011882"/>
            <a:ext cx="1197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D63B5C-EF13-4144-83AF-0B895A2FDB78}"/>
              </a:ext>
            </a:extLst>
          </p:cNvPr>
          <p:cNvCxnSpPr>
            <a:cxnSpLocks/>
          </p:cNvCxnSpPr>
          <p:nvPr/>
        </p:nvCxnSpPr>
        <p:spPr>
          <a:xfrm flipH="1">
            <a:off x="8886678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487BA1-CCEC-4C37-8489-B87EBDD1C352}"/>
              </a:ext>
            </a:extLst>
          </p:cNvPr>
          <p:cNvCxnSpPr>
            <a:cxnSpLocks/>
          </p:cNvCxnSpPr>
          <p:nvPr/>
        </p:nvCxnSpPr>
        <p:spPr>
          <a:xfrm flipH="1">
            <a:off x="6823637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0963BA-4F20-4F7A-8362-DF7DE3D79F99}"/>
              </a:ext>
            </a:extLst>
          </p:cNvPr>
          <p:cNvCxnSpPr>
            <a:cxnSpLocks/>
          </p:cNvCxnSpPr>
          <p:nvPr/>
        </p:nvCxnSpPr>
        <p:spPr>
          <a:xfrm flipH="1">
            <a:off x="3365071" y="5011882"/>
            <a:ext cx="27854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80B82F-D5C4-4C41-8F9E-7304568C6AD4}"/>
              </a:ext>
            </a:extLst>
          </p:cNvPr>
          <p:cNvSpPr txBox="1"/>
          <p:nvPr/>
        </p:nvSpPr>
        <p:spPr>
          <a:xfrm>
            <a:off x="9419045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BD79F-1455-4BB1-A74D-6C3D2992BB5A}"/>
              </a:ext>
            </a:extLst>
          </p:cNvPr>
          <p:cNvSpPr txBox="1"/>
          <p:nvPr/>
        </p:nvSpPr>
        <p:spPr>
          <a:xfrm>
            <a:off x="4035702" y="1910839"/>
            <a:ext cx="13096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name = </a:t>
            </a:r>
            <a:r>
              <a:rPr lang="ko-KR" altLang="en-US" sz="1000" err="1">
                <a:solidFill>
                  <a:schemeClr val="accent1"/>
                </a:solidFill>
              </a:rPr>
              <a:t>나혜주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content = </a:t>
            </a:r>
            <a:r>
              <a:rPr lang="ko-KR" altLang="en-US" sz="1000">
                <a:solidFill>
                  <a:schemeClr val="accent1"/>
                </a:solidFill>
              </a:rPr>
              <a:t>안녕하세요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DB84972-1B69-4455-AE51-3764DCBE0630}"/>
              </a:ext>
            </a:extLst>
          </p:cNvPr>
          <p:cNvCxnSpPr>
            <a:cxnSpLocks/>
          </p:cNvCxnSpPr>
          <p:nvPr/>
        </p:nvCxnSpPr>
        <p:spPr>
          <a:xfrm>
            <a:off x="2835276" y="2510852"/>
            <a:ext cx="1" cy="352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A506F9-DF4C-4209-A9F6-527BB67AE284}"/>
              </a:ext>
            </a:extLst>
          </p:cNvPr>
          <p:cNvSpPr txBox="1"/>
          <p:nvPr/>
        </p:nvSpPr>
        <p:spPr>
          <a:xfrm>
            <a:off x="1530350" y="963064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/>
              <a:t>등록폼</a:t>
            </a:r>
            <a:r>
              <a:rPr lang="ko-KR" altLang="en-US" sz="1000" b="1"/>
              <a:t> </a:t>
            </a:r>
            <a:r>
              <a:rPr lang="en-US" altLang="ko-KR" sz="1000" b="1"/>
              <a:t>+ </a:t>
            </a:r>
            <a:r>
              <a:rPr lang="ko-KR" altLang="en-US" sz="1000" b="1"/>
              <a:t>리스트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864EAE-EC7F-4E9F-A5D8-F76F7B68127B}"/>
              </a:ext>
            </a:extLst>
          </p:cNvPr>
          <p:cNvSpPr txBox="1"/>
          <p:nvPr/>
        </p:nvSpPr>
        <p:spPr>
          <a:xfrm>
            <a:off x="1530350" y="2162990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등록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3C3F6F-85D9-44D9-8713-BAA6E5E597C5}"/>
              </a:ext>
            </a:extLst>
          </p:cNvPr>
          <p:cNvSpPr txBox="1"/>
          <p:nvPr/>
        </p:nvSpPr>
        <p:spPr>
          <a:xfrm>
            <a:off x="1530351" y="3562982"/>
            <a:ext cx="57227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삭제</a:t>
            </a:r>
            <a:r>
              <a:rPr lang="en-US" altLang="ko-KR" sz="1000" b="1"/>
              <a:t>Form</a:t>
            </a:r>
            <a:endParaRPr lang="ko-KR" altLang="en-US" sz="10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092A1-7F3D-4BBD-9112-A80695EF742B}"/>
              </a:ext>
            </a:extLst>
          </p:cNvPr>
          <p:cNvSpPr txBox="1"/>
          <p:nvPr/>
        </p:nvSpPr>
        <p:spPr>
          <a:xfrm>
            <a:off x="1530350" y="4646017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3DB5D5-EBD0-4D34-B814-E6E7D45675F1}"/>
              </a:ext>
            </a:extLst>
          </p:cNvPr>
          <p:cNvSpPr txBox="1"/>
          <p:nvPr/>
        </p:nvSpPr>
        <p:spPr>
          <a:xfrm>
            <a:off x="1676463" y="5355051"/>
            <a:ext cx="163506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err="1">
                <a:solidFill>
                  <a:schemeClr val="accent1"/>
                </a:solidFill>
              </a:rPr>
              <a:t>등록폼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+ </a:t>
            </a:r>
            <a:r>
              <a:rPr lang="ko-KR" altLang="en-US" sz="1000">
                <a:solidFill>
                  <a:schemeClr val="accent1"/>
                </a:solidFill>
              </a:rPr>
              <a:t>리스트 </a:t>
            </a:r>
            <a:r>
              <a:rPr lang="ko-KR" altLang="en-US" sz="1000" err="1">
                <a:solidFill>
                  <a:schemeClr val="accent1"/>
                </a:solidFill>
              </a:rPr>
              <a:t>리다이렉트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986FD6-D121-403D-BDC7-7788274DE47B}"/>
              </a:ext>
            </a:extLst>
          </p:cNvPr>
          <p:cNvCxnSpPr>
            <a:cxnSpLocks/>
          </p:cNvCxnSpPr>
          <p:nvPr/>
        </p:nvCxnSpPr>
        <p:spPr>
          <a:xfrm>
            <a:off x="2719855" y="5002917"/>
            <a:ext cx="1" cy="352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81C0EB-CF7D-4DD5-BEAF-62395DBE043E}"/>
              </a:ext>
            </a:extLst>
          </p:cNvPr>
          <p:cNvSpPr txBox="1"/>
          <p:nvPr/>
        </p:nvSpPr>
        <p:spPr>
          <a:xfrm>
            <a:off x="50739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2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</a:t>
            </a:r>
            <a:r>
              <a:rPr lang="en-US" altLang="ko-KR"/>
              <a:t>(GuestBook)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 sz="1200" b="1"/>
          </a:p>
          <a:p>
            <a:r>
              <a:rPr lang="ko-KR" altLang="en-US" sz="1200" b="1"/>
              <a:t>등록폼</a:t>
            </a:r>
            <a:r>
              <a:rPr lang="en-US" altLang="ko-KR" sz="1200" b="1"/>
              <a:t>+</a:t>
            </a:r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addList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200" b="1"/>
          </a:p>
          <a:p>
            <a:endParaRPr lang="en-US" altLang="ko-KR" sz="1200" b="1"/>
          </a:p>
          <a:p>
            <a:r>
              <a:rPr lang="ko-KR" altLang="en-US" sz="1200" b="1"/>
              <a:t>등록</a:t>
            </a:r>
            <a:endParaRPr lang="en-US" altLang="ko-KR" sz="1200" b="1"/>
          </a:p>
          <a:p>
            <a:r>
              <a:rPr lang="en-US" altLang="ko-KR"/>
              <a:t>/mysite4/guestbook/add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b="1"/>
          </a:p>
          <a:p>
            <a:r>
              <a:rPr lang="ko-KR" altLang="en-US" sz="1200" b="1" err="1"/>
              <a:t>삭제폼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deleteForm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/mysite4/guestbook/delete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리다이렉트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addList.jsp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deleteForm</a:t>
            </a:r>
            <a:r>
              <a:rPr lang="en-US" altLang="ko-KR" err="1"/>
              <a:t>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addList</a:t>
            </a:r>
            <a:endParaRPr lang="en-US" altLang="ko-KR"/>
          </a:p>
          <a:p>
            <a:r>
              <a:rPr lang="en-US" altLang="ko-KR" err="1"/>
              <a:t>addList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/add</a:t>
            </a:r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deleteForm</a:t>
            </a:r>
            <a:endParaRPr lang="en-US" altLang="ko-KR"/>
          </a:p>
          <a:p>
            <a:r>
              <a:rPr lang="en-US" altLang="ko-KR" err="1"/>
              <a:t>deleteForm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guestbook.getList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guestbook,insert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guestbook</a:t>
            </a:r>
            <a:r>
              <a:rPr lang="en-US" altLang="ko-KR" err="1"/>
              <a:t>.delete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72441" y="1174378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342880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62185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AC92C6-D631-4AC6-8B34-9E5D3A53F195}"/>
              </a:ext>
            </a:extLst>
          </p:cNvPr>
          <p:cNvCxnSpPr>
            <a:cxnSpLocks/>
          </p:cNvCxnSpPr>
          <p:nvPr/>
        </p:nvCxnSpPr>
        <p:spPr>
          <a:xfrm>
            <a:off x="5798957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62343A-48A1-4E9E-9B91-CAFCD40F898B}"/>
              </a:ext>
            </a:extLst>
          </p:cNvPr>
          <p:cNvCxnSpPr>
            <a:cxnSpLocks/>
          </p:cNvCxnSpPr>
          <p:nvPr/>
        </p:nvCxnSpPr>
        <p:spPr>
          <a:xfrm>
            <a:off x="7875481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BA0265-14A6-43F0-A307-02FE0EB29D2F}"/>
              </a:ext>
            </a:extLst>
          </p:cNvPr>
          <p:cNvCxnSpPr>
            <a:cxnSpLocks/>
          </p:cNvCxnSpPr>
          <p:nvPr/>
        </p:nvCxnSpPr>
        <p:spPr>
          <a:xfrm>
            <a:off x="10062315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68E4EB-7E36-42F7-9D8B-77404E97A23D}"/>
              </a:ext>
            </a:extLst>
          </p:cNvPr>
          <p:cNvCxnSpPr>
            <a:cxnSpLocks/>
          </p:cNvCxnSpPr>
          <p:nvPr/>
        </p:nvCxnSpPr>
        <p:spPr>
          <a:xfrm>
            <a:off x="12310880" y="1174378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DEF34E-F99B-4FF5-974B-ABBD8719CCF8}"/>
              </a:ext>
            </a:extLst>
          </p:cNvPr>
          <p:cNvCxnSpPr>
            <a:cxnSpLocks/>
          </p:cNvCxnSpPr>
          <p:nvPr/>
        </p:nvCxnSpPr>
        <p:spPr>
          <a:xfrm flipH="1">
            <a:off x="10105592" y="1290919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61BD36-EFCC-4C4F-87F6-29C3B205458E}"/>
              </a:ext>
            </a:extLst>
          </p:cNvPr>
          <p:cNvSpPr txBox="1"/>
          <p:nvPr/>
        </p:nvSpPr>
        <p:spPr>
          <a:xfrm>
            <a:off x="1037563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84AA5C-D4EF-4EC3-A34D-BA8884B8FB06}"/>
              </a:ext>
            </a:extLst>
          </p:cNvPr>
          <p:cNvCxnSpPr>
            <a:cxnSpLocks/>
          </p:cNvCxnSpPr>
          <p:nvPr/>
        </p:nvCxnSpPr>
        <p:spPr>
          <a:xfrm flipH="1">
            <a:off x="7800220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045D3-D677-4766-B900-C6B0B199BE34}"/>
              </a:ext>
            </a:extLst>
          </p:cNvPr>
          <p:cNvSpPr txBox="1"/>
          <p:nvPr/>
        </p:nvSpPr>
        <p:spPr>
          <a:xfrm>
            <a:off x="8142251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839C8F-C787-44E0-AE31-B32896298318}"/>
              </a:ext>
            </a:extLst>
          </p:cNvPr>
          <p:cNvCxnSpPr>
            <a:cxnSpLocks/>
          </p:cNvCxnSpPr>
          <p:nvPr/>
        </p:nvCxnSpPr>
        <p:spPr>
          <a:xfrm flipH="1">
            <a:off x="5746515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24B7BB-B2E0-4E39-986E-54C772B00064}"/>
              </a:ext>
            </a:extLst>
          </p:cNvPr>
          <p:cNvSpPr txBox="1"/>
          <p:nvPr/>
        </p:nvSpPr>
        <p:spPr>
          <a:xfrm>
            <a:off x="6088546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4417AC-BB80-4EBA-8756-61D17F7708C7}"/>
              </a:ext>
            </a:extLst>
          </p:cNvPr>
          <p:cNvCxnSpPr>
            <a:cxnSpLocks/>
          </p:cNvCxnSpPr>
          <p:nvPr/>
        </p:nvCxnSpPr>
        <p:spPr>
          <a:xfrm flipH="1">
            <a:off x="3550656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9E580-C7F4-46FD-B782-B609630E76B6}"/>
              </a:ext>
            </a:extLst>
          </p:cNvPr>
          <p:cNvSpPr txBox="1"/>
          <p:nvPr/>
        </p:nvSpPr>
        <p:spPr>
          <a:xfrm>
            <a:off x="389268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153FEC-6CAF-4842-A3D0-7ACB11F17C60}"/>
              </a:ext>
            </a:extLst>
          </p:cNvPr>
          <p:cNvCxnSpPr>
            <a:cxnSpLocks/>
          </p:cNvCxnSpPr>
          <p:nvPr/>
        </p:nvCxnSpPr>
        <p:spPr>
          <a:xfrm flipH="1">
            <a:off x="1758415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3DE6B4-4B8F-443B-B0B6-AECDA8F186B6}"/>
              </a:ext>
            </a:extLst>
          </p:cNvPr>
          <p:cNvCxnSpPr>
            <a:cxnSpLocks/>
          </p:cNvCxnSpPr>
          <p:nvPr/>
        </p:nvCxnSpPr>
        <p:spPr>
          <a:xfrm>
            <a:off x="1772441" y="2438402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425253-7165-4EA4-8380-68BB661EA3C5}"/>
              </a:ext>
            </a:extLst>
          </p:cNvPr>
          <p:cNvCxnSpPr>
            <a:cxnSpLocks/>
          </p:cNvCxnSpPr>
          <p:nvPr/>
        </p:nvCxnSpPr>
        <p:spPr>
          <a:xfrm flipH="1">
            <a:off x="12342880" y="2554943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D4AA1E-385C-45F1-B1E0-8A2B7968FBF3}"/>
              </a:ext>
            </a:extLst>
          </p:cNvPr>
          <p:cNvCxnSpPr>
            <a:cxnSpLocks/>
          </p:cNvCxnSpPr>
          <p:nvPr/>
        </p:nvCxnSpPr>
        <p:spPr>
          <a:xfrm>
            <a:off x="5798957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EF283C-50C2-44C8-9E7D-017F6E20E2AC}"/>
              </a:ext>
            </a:extLst>
          </p:cNvPr>
          <p:cNvCxnSpPr>
            <a:cxnSpLocks/>
          </p:cNvCxnSpPr>
          <p:nvPr/>
        </p:nvCxnSpPr>
        <p:spPr>
          <a:xfrm>
            <a:off x="7875481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58E0C3-342D-4F34-A194-CD247B634FA3}"/>
              </a:ext>
            </a:extLst>
          </p:cNvPr>
          <p:cNvCxnSpPr>
            <a:cxnSpLocks/>
          </p:cNvCxnSpPr>
          <p:nvPr/>
        </p:nvCxnSpPr>
        <p:spPr>
          <a:xfrm>
            <a:off x="10062315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553E8E-DF38-4018-A48F-0B6A9CB8FC11}"/>
              </a:ext>
            </a:extLst>
          </p:cNvPr>
          <p:cNvCxnSpPr>
            <a:cxnSpLocks/>
          </p:cNvCxnSpPr>
          <p:nvPr/>
        </p:nvCxnSpPr>
        <p:spPr>
          <a:xfrm>
            <a:off x="12310880" y="2438402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9D52FD-A7A7-4875-B359-FB72788480E4}"/>
              </a:ext>
            </a:extLst>
          </p:cNvPr>
          <p:cNvCxnSpPr>
            <a:cxnSpLocks/>
          </p:cNvCxnSpPr>
          <p:nvPr/>
        </p:nvCxnSpPr>
        <p:spPr>
          <a:xfrm flipH="1">
            <a:off x="10105592" y="2554943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EFCD9B-163A-4F3F-BE36-A1FA30D034C9}"/>
              </a:ext>
            </a:extLst>
          </p:cNvPr>
          <p:cNvCxnSpPr>
            <a:cxnSpLocks/>
          </p:cNvCxnSpPr>
          <p:nvPr/>
        </p:nvCxnSpPr>
        <p:spPr>
          <a:xfrm flipH="1">
            <a:off x="7800220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65B5424-01C9-4356-B972-494E249D1F71}"/>
              </a:ext>
            </a:extLst>
          </p:cNvPr>
          <p:cNvCxnSpPr>
            <a:cxnSpLocks/>
          </p:cNvCxnSpPr>
          <p:nvPr/>
        </p:nvCxnSpPr>
        <p:spPr>
          <a:xfrm flipH="1">
            <a:off x="5746515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A1BDB3-B252-4E40-BA14-DE4BA26230B6}"/>
              </a:ext>
            </a:extLst>
          </p:cNvPr>
          <p:cNvCxnSpPr>
            <a:cxnSpLocks/>
          </p:cNvCxnSpPr>
          <p:nvPr/>
        </p:nvCxnSpPr>
        <p:spPr>
          <a:xfrm flipH="1">
            <a:off x="1712778" y="2554943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C6D17E-CAC9-4A24-AB43-9CD849E66E41}"/>
              </a:ext>
            </a:extLst>
          </p:cNvPr>
          <p:cNvCxnSpPr>
            <a:cxnSpLocks/>
          </p:cNvCxnSpPr>
          <p:nvPr/>
        </p:nvCxnSpPr>
        <p:spPr>
          <a:xfrm>
            <a:off x="1772441" y="5325033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139EAC-83A9-4D0D-9AA4-A2421D36D274}"/>
              </a:ext>
            </a:extLst>
          </p:cNvPr>
          <p:cNvCxnSpPr>
            <a:cxnSpLocks/>
          </p:cNvCxnSpPr>
          <p:nvPr/>
        </p:nvCxnSpPr>
        <p:spPr>
          <a:xfrm flipH="1">
            <a:off x="12342880" y="5441574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45174F-0F97-4C1A-8618-D0A49CA02704}"/>
              </a:ext>
            </a:extLst>
          </p:cNvPr>
          <p:cNvCxnSpPr>
            <a:cxnSpLocks/>
          </p:cNvCxnSpPr>
          <p:nvPr/>
        </p:nvCxnSpPr>
        <p:spPr>
          <a:xfrm>
            <a:off x="5798957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233C2B-ECA7-4650-9FCB-46741E364356}"/>
              </a:ext>
            </a:extLst>
          </p:cNvPr>
          <p:cNvCxnSpPr>
            <a:cxnSpLocks/>
          </p:cNvCxnSpPr>
          <p:nvPr/>
        </p:nvCxnSpPr>
        <p:spPr>
          <a:xfrm>
            <a:off x="7875481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9938FE-E8D0-4D0A-994B-80539509632C}"/>
              </a:ext>
            </a:extLst>
          </p:cNvPr>
          <p:cNvCxnSpPr>
            <a:cxnSpLocks/>
          </p:cNvCxnSpPr>
          <p:nvPr/>
        </p:nvCxnSpPr>
        <p:spPr>
          <a:xfrm>
            <a:off x="10062315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CAB2A3E-7274-4307-92E7-C54FD73ED3F7}"/>
              </a:ext>
            </a:extLst>
          </p:cNvPr>
          <p:cNvCxnSpPr>
            <a:cxnSpLocks/>
          </p:cNvCxnSpPr>
          <p:nvPr/>
        </p:nvCxnSpPr>
        <p:spPr>
          <a:xfrm>
            <a:off x="12310880" y="5325033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16ADE3-95C4-406A-B67D-3AC345DDEA4A}"/>
              </a:ext>
            </a:extLst>
          </p:cNvPr>
          <p:cNvCxnSpPr>
            <a:cxnSpLocks/>
          </p:cNvCxnSpPr>
          <p:nvPr/>
        </p:nvCxnSpPr>
        <p:spPr>
          <a:xfrm flipH="1">
            <a:off x="10105592" y="5441574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492168-8314-4671-9A2D-D17468A1C4C5}"/>
              </a:ext>
            </a:extLst>
          </p:cNvPr>
          <p:cNvCxnSpPr>
            <a:cxnSpLocks/>
          </p:cNvCxnSpPr>
          <p:nvPr/>
        </p:nvCxnSpPr>
        <p:spPr>
          <a:xfrm flipH="1">
            <a:off x="7800220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E4D030-EDD8-4CB2-BDAC-8C61B14CA1EA}"/>
              </a:ext>
            </a:extLst>
          </p:cNvPr>
          <p:cNvCxnSpPr>
            <a:cxnSpLocks/>
          </p:cNvCxnSpPr>
          <p:nvPr/>
        </p:nvCxnSpPr>
        <p:spPr>
          <a:xfrm flipH="1">
            <a:off x="5746515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D66BD58-60E0-4178-AF1E-431E5E671E5A}"/>
              </a:ext>
            </a:extLst>
          </p:cNvPr>
          <p:cNvCxnSpPr>
            <a:cxnSpLocks/>
          </p:cNvCxnSpPr>
          <p:nvPr/>
        </p:nvCxnSpPr>
        <p:spPr>
          <a:xfrm flipH="1">
            <a:off x="1712778" y="5441574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DA5FA3-CA36-4D6C-9F74-2FAC766E047F}"/>
              </a:ext>
            </a:extLst>
          </p:cNvPr>
          <p:cNvSpPr txBox="1"/>
          <p:nvPr/>
        </p:nvSpPr>
        <p:spPr>
          <a:xfrm>
            <a:off x="2741493" y="2252954"/>
            <a:ext cx="134171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(name,password,content)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91134A-77FE-40BC-8B39-0C9D8EFDECA3}"/>
              </a:ext>
            </a:extLst>
          </p:cNvPr>
          <p:cNvSpPr txBox="1"/>
          <p:nvPr/>
        </p:nvSpPr>
        <p:spPr>
          <a:xfrm>
            <a:off x="6012404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78CE-1A1E-4B6B-92CE-8261DCCDBAD8}"/>
              </a:ext>
            </a:extLst>
          </p:cNvPr>
          <p:cNvSpPr txBox="1"/>
          <p:nvPr/>
        </p:nvSpPr>
        <p:spPr>
          <a:xfrm>
            <a:off x="8137336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7D040-4B05-419C-B460-F420FE0845CA}"/>
              </a:ext>
            </a:extLst>
          </p:cNvPr>
          <p:cNvSpPr txBox="1"/>
          <p:nvPr/>
        </p:nvSpPr>
        <p:spPr>
          <a:xfrm>
            <a:off x="10239938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6B6ACA-815A-4744-A8B9-014C73533B95}"/>
              </a:ext>
            </a:extLst>
          </p:cNvPr>
          <p:cNvSpPr txBox="1"/>
          <p:nvPr/>
        </p:nvSpPr>
        <p:spPr>
          <a:xfrm>
            <a:off x="10297803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B24B43-71DD-4BA9-9094-22F775CAF3E8}"/>
              </a:ext>
            </a:extLst>
          </p:cNvPr>
          <p:cNvSpPr txBox="1"/>
          <p:nvPr/>
        </p:nvSpPr>
        <p:spPr>
          <a:xfrm>
            <a:off x="12362185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6F2AF-7BAC-4239-877C-8AAA9211736A}"/>
              </a:ext>
            </a:extLst>
          </p:cNvPr>
          <p:cNvSpPr txBox="1"/>
          <p:nvPr/>
        </p:nvSpPr>
        <p:spPr>
          <a:xfrm>
            <a:off x="2741493" y="5129781"/>
            <a:ext cx="77104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24851-801E-45F0-9F73-C4E6BB9FE173}"/>
              </a:ext>
            </a:extLst>
          </p:cNvPr>
          <p:cNvSpPr txBox="1"/>
          <p:nvPr/>
        </p:nvSpPr>
        <p:spPr>
          <a:xfrm>
            <a:off x="5915638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0E91A-A9EB-4BC4-B3D7-978C12DD2320}"/>
              </a:ext>
            </a:extLst>
          </p:cNvPr>
          <p:cNvSpPr txBox="1"/>
          <p:nvPr/>
        </p:nvSpPr>
        <p:spPr>
          <a:xfrm>
            <a:off x="7957935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B79C-FB06-4CCA-ADA3-04F0949E0962}"/>
              </a:ext>
            </a:extLst>
          </p:cNvPr>
          <p:cNvSpPr txBox="1"/>
          <p:nvPr/>
        </p:nvSpPr>
        <p:spPr>
          <a:xfrm>
            <a:off x="10137129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3A8C8-E64A-4E8A-AB60-92D5CB9146CE}"/>
              </a:ext>
            </a:extLst>
          </p:cNvPr>
          <p:cNvSpPr txBox="1"/>
          <p:nvPr/>
        </p:nvSpPr>
        <p:spPr>
          <a:xfrm>
            <a:off x="12260394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A44B13-1273-48DE-8C51-DF56175CBFFA}"/>
              </a:ext>
            </a:extLst>
          </p:cNvPr>
          <p:cNvCxnSpPr>
            <a:cxnSpLocks/>
          </p:cNvCxnSpPr>
          <p:nvPr/>
        </p:nvCxnSpPr>
        <p:spPr>
          <a:xfrm>
            <a:off x="2062832" y="4035597"/>
            <a:ext cx="276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B34197-01D6-46EE-A477-158BE2D90F15}"/>
              </a:ext>
            </a:extLst>
          </p:cNvPr>
          <p:cNvSpPr txBox="1"/>
          <p:nvPr/>
        </p:nvSpPr>
        <p:spPr>
          <a:xfrm>
            <a:off x="3126975" y="385014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8337134-A218-4D31-83FB-51E6719A1D9D}"/>
              </a:ext>
            </a:extLst>
          </p:cNvPr>
          <p:cNvCxnSpPr>
            <a:cxnSpLocks/>
          </p:cNvCxnSpPr>
          <p:nvPr/>
        </p:nvCxnSpPr>
        <p:spPr>
          <a:xfrm flipH="1">
            <a:off x="3747578" y="4167067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FCBE0-3796-4EF8-961B-887240EAC56D}"/>
              </a:ext>
            </a:extLst>
          </p:cNvPr>
          <p:cNvSpPr txBox="1"/>
          <p:nvPr/>
        </p:nvSpPr>
        <p:spPr>
          <a:xfrm>
            <a:off x="3112598" y="425954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2EC93FB-7550-47B7-A4D2-DBB5ED4CEEF2}"/>
              </a:ext>
            </a:extLst>
          </p:cNvPr>
          <p:cNvCxnSpPr>
            <a:cxnSpLocks/>
          </p:cNvCxnSpPr>
          <p:nvPr/>
        </p:nvCxnSpPr>
        <p:spPr>
          <a:xfrm>
            <a:off x="772425" y="2554930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B3A552-2AB4-4DD6-8D33-CE9480125FB1}"/>
              </a:ext>
            </a:extLst>
          </p:cNvPr>
          <p:cNvCxnSpPr>
            <a:cxnSpLocks/>
          </p:cNvCxnSpPr>
          <p:nvPr/>
        </p:nvCxnSpPr>
        <p:spPr>
          <a:xfrm>
            <a:off x="772425" y="5450539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AF4EB02-506A-4534-A873-5AB475C44438}"/>
              </a:ext>
            </a:extLst>
          </p:cNvPr>
          <p:cNvCxnSpPr>
            <a:cxnSpLocks/>
          </p:cNvCxnSpPr>
          <p:nvPr/>
        </p:nvCxnSpPr>
        <p:spPr>
          <a:xfrm flipH="1">
            <a:off x="2001276" y="4167067"/>
            <a:ext cx="738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274E06-0DCF-41FC-BC62-9F4EBF9C3E74}"/>
              </a:ext>
            </a:extLst>
          </p:cNvPr>
          <p:cNvCxnSpPr/>
          <p:nvPr/>
        </p:nvCxnSpPr>
        <p:spPr>
          <a:xfrm>
            <a:off x="0" y="179294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5E609E-6845-4C68-8D5B-64CEAF819B35}"/>
              </a:ext>
            </a:extLst>
          </p:cNvPr>
          <p:cNvCxnSpPr/>
          <p:nvPr/>
        </p:nvCxnSpPr>
        <p:spPr>
          <a:xfrm>
            <a:off x="0" y="333487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0AD9A8-AB2E-4BF9-AD3F-7A5D19EFCDF0}"/>
              </a:ext>
            </a:extLst>
          </p:cNvPr>
          <p:cNvCxnSpPr/>
          <p:nvPr/>
        </p:nvCxnSpPr>
        <p:spPr>
          <a:xfrm>
            <a:off x="0" y="466165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로그인폼</a:t>
            </a:r>
            <a:endParaRPr lang="en-US" altLang="ko-KR" sz="1200" b="1"/>
          </a:p>
          <a:p>
            <a:r>
              <a:rPr lang="en-US" altLang="ko-KR"/>
              <a:t>/mysite4/user/loginForm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</a:t>
            </a:r>
            <a:endParaRPr lang="en-US" altLang="ko-KR" sz="1200" b="1"/>
          </a:p>
          <a:p>
            <a:r>
              <a:rPr lang="en-US" altLang="ko-KR"/>
              <a:t>/mysite4/user/login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로그인폼</a:t>
            </a:r>
            <a:r>
              <a:rPr lang="en-US" altLang="ko-KR"/>
              <a:t>(result=fail)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로그아웃</a:t>
            </a:r>
            <a:endParaRPr lang="en-US" altLang="ko-KR" sz="1200" b="1"/>
          </a:p>
          <a:p>
            <a:r>
              <a:rPr lang="en-US" altLang="ko-KR"/>
              <a:t>/mysite4/user/logout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/loginForm</a:t>
            </a:r>
          </a:p>
          <a:p>
            <a:r>
              <a:rPr lang="en-US" altLang="ko-KR"/>
              <a:t>loginForm()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</a:t>
            </a:r>
          </a:p>
          <a:p>
            <a:r>
              <a:rPr lang="en-US" altLang="ko-KR"/>
              <a:t>login()</a:t>
            </a:r>
          </a:p>
          <a:p>
            <a:endParaRPr lang="en-US" altLang="ko-KR"/>
          </a:p>
          <a:p>
            <a:r>
              <a:rPr lang="ko-KR" altLang="en-US"/>
              <a:t>로그인 성공 </a:t>
            </a:r>
            <a:r>
              <a:rPr lang="en-US" altLang="ko-KR"/>
              <a:t>: </a:t>
            </a:r>
            <a:r>
              <a:rPr lang="ko-KR" altLang="en-US"/>
              <a:t>세션에 저장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로그인 실패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/logout</a:t>
            </a:r>
          </a:p>
          <a:p>
            <a:r>
              <a:rPr lang="en-US" altLang="ko-KR"/>
              <a:t>logout()</a:t>
            </a:r>
          </a:p>
          <a:p>
            <a:r>
              <a:rPr lang="en-US" altLang="ko-KR"/>
              <a:t>:</a:t>
            </a:r>
            <a:r>
              <a:rPr lang="ko-KR" altLang="en-US"/>
              <a:t>세션값 삭제</a:t>
            </a:r>
            <a:endParaRPr lang="en-US" altLang="ko-KR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selectUser()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user.selectUser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03187" y="1129555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29988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162951" y="2082811"/>
            <a:ext cx="70371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490905" y="2405405"/>
            <a:ext cx="88806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      (no,name)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00A4A6-DEFB-4425-ADE2-0E221FCA8155}"/>
              </a:ext>
            </a:extLst>
          </p:cNvPr>
          <p:cNvCxnSpPr>
            <a:cxnSpLocks/>
          </p:cNvCxnSpPr>
          <p:nvPr/>
        </p:nvCxnSpPr>
        <p:spPr>
          <a:xfrm flipH="1">
            <a:off x="1703187" y="1299884"/>
            <a:ext cx="110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F907F8-4A63-4C5D-96B4-800FC85EFCA8}"/>
              </a:ext>
            </a:extLst>
          </p:cNvPr>
          <p:cNvCxnSpPr/>
          <p:nvPr/>
        </p:nvCxnSpPr>
        <p:spPr>
          <a:xfrm>
            <a:off x="0" y="4840934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547E81-483D-47DB-BEF1-DD78F985DE62}"/>
              </a:ext>
            </a:extLst>
          </p:cNvPr>
          <p:cNvCxnSpPr>
            <a:cxnSpLocks/>
          </p:cNvCxnSpPr>
          <p:nvPr/>
        </p:nvCxnSpPr>
        <p:spPr>
          <a:xfrm>
            <a:off x="1703187" y="2277038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DB09F1-69DF-465B-A186-5197FE300346}"/>
              </a:ext>
            </a:extLst>
          </p:cNvPr>
          <p:cNvCxnSpPr>
            <a:cxnSpLocks/>
          </p:cNvCxnSpPr>
          <p:nvPr/>
        </p:nvCxnSpPr>
        <p:spPr>
          <a:xfrm>
            <a:off x="5830122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5A9FB-F1D1-45DA-BF14-97D242BEB741}"/>
              </a:ext>
            </a:extLst>
          </p:cNvPr>
          <p:cNvSpPr txBox="1"/>
          <p:nvPr/>
        </p:nvSpPr>
        <p:spPr>
          <a:xfrm>
            <a:off x="6138179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C559A6-8A90-4273-B255-77EB30C160E9}"/>
              </a:ext>
            </a:extLst>
          </p:cNvPr>
          <p:cNvCxnSpPr>
            <a:cxnSpLocks/>
          </p:cNvCxnSpPr>
          <p:nvPr/>
        </p:nvCxnSpPr>
        <p:spPr>
          <a:xfrm>
            <a:off x="7897748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C9A298-DC37-4C53-B7F2-10C18CD551CF}"/>
              </a:ext>
            </a:extLst>
          </p:cNvPr>
          <p:cNvSpPr txBox="1"/>
          <p:nvPr/>
        </p:nvSpPr>
        <p:spPr>
          <a:xfrm>
            <a:off x="8205805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05F336-B47C-4BB7-8288-0BC1049676D6}"/>
              </a:ext>
            </a:extLst>
          </p:cNvPr>
          <p:cNvCxnSpPr>
            <a:cxnSpLocks/>
          </p:cNvCxnSpPr>
          <p:nvPr/>
        </p:nvCxnSpPr>
        <p:spPr>
          <a:xfrm>
            <a:off x="10269821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5BBC-679E-46B3-B593-96A421046266}"/>
              </a:ext>
            </a:extLst>
          </p:cNvPr>
          <p:cNvSpPr txBox="1"/>
          <p:nvPr/>
        </p:nvSpPr>
        <p:spPr>
          <a:xfrm>
            <a:off x="10524282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BD9B0F-D045-4AF1-9A8A-8BC8BE410D86}"/>
              </a:ext>
            </a:extLst>
          </p:cNvPr>
          <p:cNvCxnSpPr>
            <a:cxnSpLocks/>
          </p:cNvCxnSpPr>
          <p:nvPr/>
        </p:nvCxnSpPr>
        <p:spPr>
          <a:xfrm>
            <a:off x="12283268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AB6CA9-F020-437A-8864-789BC57F2A1C}"/>
              </a:ext>
            </a:extLst>
          </p:cNvPr>
          <p:cNvSpPr txBox="1"/>
          <p:nvPr/>
        </p:nvSpPr>
        <p:spPr>
          <a:xfrm>
            <a:off x="12528764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692666-7A79-41E6-8521-E8855D3F34F7}"/>
              </a:ext>
            </a:extLst>
          </p:cNvPr>
          <p:cNvCxnSpPr>
            <a:cxnSpLocks/>
          </p:cNvCxnSpPr>
          <p:nvPr/>
        </p:nvCxnSpPr>
        <p:spPr>
          <a:xfrm flipH="1">
            <a:off x="12306901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2FE82D-B830-47AB-83C3-D57C2F8C72FB}"/>
              </a:ext>
            </a:extLst>
          </p:cNvPr>
          <p:cNvSpPr txBox="1"/>
          <p:nvPr/>
        </p:nvSpPr>
        <p:spPr>
          <a:xfrm>
            <a:off x="10514950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7EB010-33EC-4EF5-9C29-3F75CB9E519E}"/>
              </a:ext>
            </a:extLst>
          </p:cNvPr>
          <p:cNvCxnSpPr>
            <a:cxnSpLocks/>
          </p:cNvCxnSpPr>
          <p:nvPr/>
        </p:nvCxnSpPr>
        <p:spPr>
          <a:xfrm flipH="1">
            <a:off x="10300497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A62CC-FCEB-478F-A348-2995AA290BE0}"/>
              </a:ext>
            </a:extLst>
          </p:cNvPr>
          <p:cNvSpPr txBox="1"/>
          <p:nvPr/>
        </p:nvSpPr>
        <p:spPr>
          <a:xfrm>
            <a:off x="8170729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C7F06D-D292-4E87-9BF7-0AA15BC35A1E}"/>
              </a:ext>
            </a:extLst>
          </p:cNvPr>
          <p:cNvCxnSpPr>
            <a:cxnSpLocks/>
          </p:cNvCxnSpPr>
          <p:nvPr/>
        </p:nvCxnSpPr>
        <p:spPr>
          <a:xfrm flipH="1">
            <a:off x="7896783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BBB6B2-7153-4C37-9FA7-C79DF0A8A710}"/>
              </a:ext>
            </a:extLst>
          </p:cNvPr>
          <p:cNvSpPr txBox="1"/>
          <p:nvPr/>
        </p:nvSpPr>
        <p:spPr>
          <a:xfrm>
            <a:off x="6108762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0F93C1-7DC6-4354-A169-08E7FA3A6FA2}"/>
              </a:ext>
            </a:extLst>
          </p:cNvPr>
          <p:cNvCxnSpPr>
            <a:cxnSpLocks/>
          </p:cNvCxnSpPr>
          <p:nvPr/>
        </p:nvCxnSpPr>
        <p:spPr>
          <a:xfrm flipH="1">
            <a:off x="5834816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269B02-F4A8-4555-9F04-6121570043E9}"/>
              </a:ext>
            </a:extLst>
          </p:cNvPr>
          <p:cNvCxnSpPr>
            <a:cxnSpLocks/>
          </p:cNvCxnSpPr>
          <p:nvPr/>
        </p:nvCxnSpPr>
        <p:spPr>
          <a:xfrm flipH="1">
            <a:off x="1374659" y="2711694"/>
            <a:ext cx="3179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D263EAB-6B9E-47F7-AAF3-41437C317ACC}"/>
              </a:ext>
            </a:extLst>
          </p:cNvPr>
          <p:cNvCxnSpPr>
            <a:cxnSpLocks/>
          </p:cNvCxnSpPr>
          <p:nvPr/>
        </p:nvCxnSpPr>
        <p:spPr>
          <a:xfrm flipH="1">
            <a:off x="1374659" y="3213716"/>
            <a:ext cx="3573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EDB17A-4E33-461A-92D0-DE4CA5B30C3D}"/>
              </a:ext>
            </a:extLst>
          </p:cNvPr>
          <p:cNvCxnSpPr>
            <a:cxnSpLocks/>
          </p:cNvCxnSpPr>
          <p:nvPr/>
        </p:nvCxnSpPr>
        <p:spPr>
          <a:xfrm flipH="1">
            <a:off x="1153429" y="2711694"/>
            <a:ext cx="221230" cy="239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1747B8-18D4-4F62-A1A6-956E870A3409}"/>
              </a:ext>
            </a:extLst>
          </p:cNvPr>
          <p:cNvCxnSpPr>
            <a:cxnSpLocks/>
          </p:cNvCxnSpPr>
          <p:nvPr/>
        </p:nvCxnSpPr>
        <p:spPr>
          <a:xfrm flipH="1">
            <a:off x="1074706" y="3251066"/>
            <a:ext cx="261077" cy="493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956575-1FAC-4876-94EF-0F8311CA49C6}"/>
              </a:ext>
            </a:extLst>
          </p:cNvPr>
          <p:cNvCxnSpPr/>
          <p:nvPr/>
        </p:nvCxnSpPr>
        <p:spPr>
          <a:xfrm>
            <a:off x="0" y="156881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FE4B8C-45DE-4357-9335-C9CAAA9888B1}"/>
              </a:ext>
            </a:extLst>
          </p:cNvPr>
          <p:cNvCxnSpPr>
            <a:cxnSpLocks/>
          </p:cNvCxnSpPr>
          <p:nvPr/>
        </p:nvCxnSpPr>
        <p:spPr>
          <a:xfrm>
            <a:off x="1547651" y="5477443"/>
            <a:ext cx="33771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925632-7AD2-4248-90DA-E812860BC09A}"/>
              </a:ext>
            </a:extLst>
          </p:cNvPr>
          <p:cNvCxnSpPr>
            <a:cxnSpLocks/>
          </p:cNvCxnSpPr>
          <p:nvPr/>
        </p:nvCxnSpPr>
        <p:spPr>
          <a:xfrm flipH="1">
            <a:off x="1488141" y="5607296"/>
            <a:ext cx="34603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913FDC-65B5-4F77-9782-3D4B6E350B2A}"/>
              </a:ext>
            </a:extLst>
          </p:cNvPr>
          <p:cNvCxnSpPr>
            <a:cxnSpLocks/>
          </p:cNvCxnSpPr>
          <p:nvPr/>
        </p:nvCxnSpPr>
        <p:spPr>
          <a:xfrm>
            <a:off x="633364" y="5600688"/>
            <a:ext cx="0" cy="182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5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 폼</a:t>
            </a:r>
            <a:endParaRPr lang="en-US" altLang="ko-KR" sz="1200" b="1"/>
          </a:p>
          <a:p>
            <a:r>
              <a:rPr lang="en-US" altLang="ko-KR"/>
              <a:t>/mysite4/user/joinForm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</a:t>
            </a:r>
            <a:endParaRPr lang="en-US" altLang="ko-KR" sz="1200" b="1"/>
          </a:p>
          <a:p>
            <a:r>
              <a:rPr lang="en-US" altLang="ko-KR"/>
              <a:t>/mysite4/user/join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 폼</a:t>
            </a:r>
            <a:endParaRPr lang="en-US" altLang="ko-KR" sz="1200" b="1"/>
          </a:p>
          <a:p>
            <a:r>
              <a:rPr lang="en-US" altLang="ko-KR"/>
              <a:t>/mysite4/user/userModifyForm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</a:t>
            </a:r>
            <a:endParaRPr lang="en-US" altLang="ko-KR" sz="1200" b="1"/>
          </a:p>
          <a:p>
            <a:r>
              <a:rPr lang="en-US" altLang="ko-KR"/>
              <a:t>/mysite4/user/modify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joinForm.jsp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joinOk.jsp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/joinForm</a:t>
            </a:r>
          </a:p>
          <a:p>
            <a:r>
              <a:rPr lang="en-US" altLang="ko-KR"/>
              <a:t>joinForm()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</a:t>
            </a:r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세션값 가져옴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로그인 된 사용자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/userModifyForm</a:t>
            </a:r>
          </a:p>
          <a:p>
            <a:r>
              <a:rPr lang="en-US" altLang="ko-KR"/>
              <a:t>userModifyForm()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insertUser()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user.insertUser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user.update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64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2501545" y="2294768"/>
            <a:ext cx="151804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83393" y="4145090"/>
            <a:ext cx="11541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id,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name,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gender)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28BBBD-A607-4C4D-98E0-AB5E8B2DC456}"/>
              </a:ext>
            </a:extLst>
          </p:cNvPr>
          <p:cNvCxnSpPr>
            <a:cxnSpLocks/>
          </p:cNvCxnSpPr>
          <p:nvPr/>
        </p:nvCxnSpPr>
        <p:spPr>
          <a:xfrm flipH="1">
            <a:off x="1501398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9AE789-B19D-4B81-A212-2119463A9E17}"/>
              </a:ext>
            </a:extLst>
          </p:cNvPr>
          <p:cNvCxnSpPr>
            <a:cxnSpLocks/>
          </p:cNvCxnSpPr>
          <p:nvPr/>
        </p:nvCxnSpPr>
        <p:spPr>
          <a:xfrm>
            <a:off x="1552150" y="11563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5DC40E-3887-4C33-9748-F1128B8B7481}"/>
              </a:ext>
            </a:extLst>
          </p:cNvPr>
          <p:cNvCxnSpPr>
            <a:cxnSpLocks/>
          </p:cNvCxnSpPr>
          <p:nvPr/>
        </p:nvCxnSpPr>
        <p:spPr>
          <a:xfrm>
            <a:off x="1945341" y="4034018"/>
            <a:ext cx="29045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011080-4EAA-451D-8599-514EC5EB43EC}"/>
              </a:ext>
            </a:extLst>
          </p:cNvPr>
          <p:cNvCxnSpPr>
            <a:cxnSpLocks/>
          </p:cNvCxnSpPr>
          <p:nvPr/>
        </p:nvCxnSpPr>
        <p:spPr>
          <a:xfrm>
            <a:off x="5704376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ED3B6-B25F-4800-9DCE-1585B4544BBF}"/>
              </a:ext>
            </a:extLst>
          </p:cNvPr>
          <p:cNvSpPr txBox="1"/>
          <p:nvPr/>
        </p:nvSpPr>
        <p:spPr>
          <a:xfrm>
            <a:off x="6087552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0F00A9-0640-4EDC-A927-6DD85D9945F3}"/>
              </a:ext>
            </a:extLst>
          </p:cNvPr>
          <p:cNvCxnSpPr>
            <a:cxnSpLocks/>
          </p:cNvCxnSpPr>
          <p:nvPr/>
        </p:nvCxnSpPr>
        <p:spPr>
          <a:xfrm>
            <a:off x="7845124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05DFA1-8AF8-41D5-A883-211D79AF4422}"/>
              </a:ext>
            </a:extLst>
          </p:cNvPr>
          <p:cNvSpPr txBox="1"/>
          <p:nvPr/>
        </p:nvSpPr>
        <p:spPr>
          <a:xfrm>
            <a:off x="8228300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8CEB2B-FDB4-46C9-BC50-40DF8387EA09}"/>
              </a:ext>
            </a:extLst>
          </p:cNvPr>
          <p:cNvCxnSpPr>
            <a:cxnSpLocks/>
          </p:cNvCxnSpPr>
          <p:nvPr/>
        </p:nvCxnSpPr>
        <p:spPr>
          <a:xfrm>
            <a:off x="10238700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4193A0-65E5-4090-BEA8-06E82D33B2B0}"/>
              </a:ext>
            </a:extLst>
          </p:cNvPr>
          <p:cNvSpPr txBox="1"/>
          <p:nvPr/>
        </p:nvSpPr>
        <p:spPr>
          <a:xfrm>
            <a:off x="10621876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121DFD-F5E1-4938-9BF1-4518ED27AB51}"/>
              </a:ext>
            </a:extLst>
          </p:cNvPr>
          <p:cNvCxnSpPr>
            <a:cxnSpLocks/>
          </p:cNvCxnSpPr>
          <p:nvPr/>
        </p:nvCxnSpPr>
        <p:spPr>
          <a:xfrm>
            <a:off x="12102743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485E6-3431-4E3C-A0BF-7513A16E371A}"/>
              </a:ext>
            </a:extLst>
          </p:cNvPr>
          <p:cNvSpPr txBox="1"/>
          <p:nvPr/>
        </p:nvSpPr>
        <p:spPr>
          <a:xfrm>
            <a:off x="12485919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06ED53-5448-4BA1-85BF-51986C35D5F5}"/>
              </a:ext>
            </a:extLst>
          </p:cNvPr>
          <p:cNvCxnSpPr>
            <a:cxnSpLocks/>
          </p:cNvCxnSpPr>
          <p:nvPr/>
        </p:nvCxnSpPr>
        <p:spPr>
          <a:xfrm flipH="1">
            <a:off x="12211588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5BD5D3-FA29-4116-8D3D-AFDE4B20E662}"/>
              </a:ext>
            </a:extLst>
          </p:cNvPr>
          <p:cNvCxnSpPr>
            <a:cxnSpLocks/>
          </p:cNvCxnSpPr>
          <p:nvPr/>
        </p:nvCxnSpPr>
        <p:spPr>
          <a:xfrm flipH="1">
            <a:off x="10246963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9B8BA-E0AB-44B0-A46F-77FF0BF8A5EC}"/>
              </a:ext>
            </a:extLst>
          </p:cNvPr>
          <p:cNvCxnSpPr>
            <a:cxnSpLocks/>
          </p:cNvCxnSpPr>
          <p:nvPr/>
        </p:nvCxnSpPr>
        <p:spPr>
          <a:xfrm flipH="1">
            <a:off x="7853387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4A037F-3F95-42F9-93F5-8445106B8F3F}"/>
              </a:ext>
            </a:extLst>
          </p:cNvPr>
          <p:cNvCxnSpPr>
            <a:cxnSpLocks/>
          </p:cNvCxnSpPr>
          <p:nvPr/>
        </p:nvCxnSpPr>
        <p:spPr>
          <a:xfrm flipH="1">
            <a:off x="5712639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E7E08F-E084-4319-918E-30D99D81A755}"/>
              </a:ext>
            </a:extLst>
          </p:cNvPr>
          <p:cNvCxnSpPr>
            <a:cxnSpLocks/>
          </p:cNvCxnSpPr>
          <p:nvPr/>
        </p:nvCxnSpPr>
        <p:spPr>
          <a:xfrm flipH="1">
            <a:off x="3594847" y="2581838"/>
            <a:ext cx="1352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346A3A-CF8F-4ACD-840A-6553B5B6B1A8}"/>
              </a:ext>
            </a:extLst>
          </p:cNvPr>
          <p:cNvCxnSpPr>
            <a:cxnSpLocks/>
          </p:cNvCxnSpPr>
          <p:nvPr/>
        </p:nvCxnSpPr>
        <p:spPr>
          <a:xfrm flipH="1">
            <a:off x="1552150" y="2581838"/>
            <a:ext cx="12580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B954FE-EE76-48DD-AFEC-E5E73507DB0A}"/>
              </a:ext>
            </a:extLst>
          </p:cNvPr>
          <p:cNvSpPr txBox="1"/>
          <p:nvPr/>
        </p:nvSpPr>
        <p:spPr>
          <a:xfrm>
            <a:off x="52353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DECD41-3535-4B47-A4CD-964F18385072}"/>
              </a:ext>
            </a:extLst>
          </p:cNvPr>
          <p:cNvCxnSpPr>
            <a:cxnSpLocks/>
          </p:cNvCxnSpPr>
          <p:nvPr/>
        </p:nvCxnSpPr>
        <p:spPr>
          <a:xfrm>
            <a:off x="5988759" y="4034018"/>
            <a:ext cx="1119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2BFB87-C2AD-43AC-AFEE-60ABB2AF2388}"/>
              </a:ext>
            </a:extLst>
          </p:cNvPr>
          <p:cNvSpPr txBox="1"/>
          <p:nvPr/>
        </p:nvSpPr>
        <p:spPr>
          <a:xfrm>
            <a:off x="64184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2656C13-6FB9-448D-9293-5124F7CABD3E}"/>
              </a:ext>
            </a:extLst>
          </p:cNvPr>
          <p:cNvCxnSpPr>
            <a:cxnSpLocks/>
          </p:cNvCxnSpPr>
          <p:nvPr/>
        </p:nvCxnSpPr>
        <p:spPr>
          <a:xfrm>
            <a:off x="8067135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43F60B-AF6D-49F4-A814-21994EC08B74}"/>
              </a:ext>
            </a:extLst>
          </p:cNvPr>
          <p:cNvSpPr txBox="1"/>
          <p:nvPr/>
        </p:nvSpPr>
        <p:spPr>
          <a:xfrm>
            <a:off x="8552857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91E86B-32C2-49F4-BB53-C8FF2551801A}"/>
              </a:ext>
            </a:extLst>
          </p:cNvPr>
          <p:cNvCxnSpPr>
            <a:cxnSpLocks/>
          </p:cNvCxnSpPr>
          <p:nvPr/>
        </p:nvCxnSpPr>
        <p:spPr>
          <a:xfrm>
            <a:off x="10219600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7DB2CC-C4AB-496C-83F5-E9ECA36F3F78}"/>
              </a:ext>
            </a:extLst>
          </p:cNvPr>
          <p:cNvSpPr txBox="1"/>
          <p:nvPr/>
        </p:nvSpPr>
        <p:spPr>
          <a:xfrm>
            <a:off x="10705322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5820DD-053A-4DF1-BB63-0666F08976FC}"/>
              </a:ext>
            </a:extLst>
          </p:cNvPr>
          <p:cNvCxnSpPr>
            <a:cxnSpLocks/>
          </p:cNvCxnSpPr>
          <p:nvPr/>
        </p:nvCxnSpPr>
        <p:spPr>
          <a:xfrm>
            <a:off x="12309563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3E52F9-3FD9-4943-BA79-E48F150AA2FD}"/>
              </a:ext>
            </a:extLst>
          </p:cNvPr>
          <p:cNvSpPr txBox="1"/>
          <p:nvPr/>
        </p:nvSpPr>
        <p:spPr>
          <a:xfrm>
            <a:off x="12795285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34523-F31C-4D8C-824B-8BA6DE54148C}"/>
              </a:ext>
            </a:extLst>
          </p:cNvPr>
          <p:cNvSpPr txBox="1"/>
          <p:nvPr/>
        </p:nvSpPr>
        <p:spPr>
          <a:xfrm>
            <a:off x="10311312" y="4145090"/>
            <a:ext cx="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254895-E0C1-4112-AC52-4D7E82E12881}"/>
              </a:ext>
            </a:extLst>
          </p:cNvPr>
          <p:cNvCxnSpPr>
            <a:cxnSpLocks/>
          </p:cNvCxnSpPr>
          <p:nvPr/>
        </p:nvCxnSpPr>
        <p:spPr>
          <a:xfrm flipH="1">
            <a:off x="10219618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3A42ED-42DC-4F92-A096-D3918A7F095B}"/>
              </a:ext>
            </a:extLst>
          </p:cNvPr>
          <p:cNvSpPr txBox="1"/>
          <p:nvPr/>
        </p:nvSpPr>
        <p:spPr>
          <a:xfrm>
            <a:off x="10408822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5F2624-E5D2-4AEB-9EF8-9446572B4DCC}"/>
              </a:ext>
            </a:extLst>
          </p:cNvPr>
          <p:cNvCxnSpPr>
            <a:cxnSpLocks/>
          </p:cNvCxnSpPr>
          <p:nvPr/>
        </p:nvCxnSpPr>
        <p:spPr>
          <a:xfrm flipH="1">
            <a:off x="8067970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D17925-6326-4F6E-AFF7-3173C5849A16}"/>
              </a:ext>
            </a:extLst>
          </p:cNvPr>
          <p:cNvSpPr txBox="1"/>
          <p:nvPr/>
        </p:nvSpPr>
        <p:spPr>
          <a:xfrm>
            <a:off x="8257174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D79D1A-EB67-4494-8A3A-219E8F442060}"/>
              </a:ext>
            </a:extLst>
          </p:cNvPr>
          <p:cNvCxnSpPr>
            <a:cxnSpLocks/>
          </p:cNvCxnSpPr>
          <p:nvPr/>
        </p:nvCxnSpPr>
        <p:spPr>
          <a:xfrm flipH="1">
            <a:off x="5980173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84A099-2AD2-41B1-86B2-797C707BCF9D}"/>
              </a:ext>
            </a:extLst>
          </p:cNvPr>
          <p:cNvSpPr txBox="1"/>
          <p:nvPr/>
        </p:nvSpPr>
        <p:spPr>
          <a:xfrm>
            <a:off x="6169376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7A2384-0439-4712-BA5E-209F1E9C4568}"/>
              </a:ext>
            </a:extLst>
          </p:cNvPr>
          <p:cNvCxnSpPr>
            <a:cxnSpLocks/>
          </p:cNvCxnSpPr>
          <p:nvPr/>
        </p:nvCxnSpPr>
        <p:spPr>
          <a:xfrm flipH="1">
            <a:off x="3711567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0757A0-9D99-4801-94F1-BED0BC46659A}"/>
              </a:ext>
            </a:extLst>
          </p:cNvPr>
          <p:cNvSpPr txBox="1"/>
          <p:nvPr/>
        </p:nvSpPr>
        <p:spPr>
          <a:xfrm>
            <a:off x="3900770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754488-A9C4-4F4E-8B04-631126279CD0}"/>
              </a:ext>
            </a:extLst>
          </p:cNvPr>
          <p:cNvCxnSpPr>
            <a:cxnSpLocks/>
          </p:cNvCxnSpPr>
          <p:nvPr/>
        </p:nvCxnSpPr>
        <p:spPr>
          <a:xfrm flipH="1">
            <a:off x="1945341" y="4141693"/>
            <a:ext cx="774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E2D6763-CD58-4630-94CF-C1FB47E5E79A}"/>
              </a:ext>
            </a:extLst>
          </p:cNvPr>
          <p:cNvCxnSpPr>
            <a:cxnSpLocks/>
          </p:cNvCxnSpPr>
          <p:nvPr/>
        </p:nvCxnSpPr>
        <p:spPr>
          <a:xfrm>
            <a:off x="1501398" y="5459406"/>
            <a:ext cx="348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8ABA27C-7F45-44E2-9BF7-E8AF0688D78F}"/>
              </a:ext>
            </a:extLst>
          </p:cNvPr>
          <p:cNvCxnSpPr>
            <a:cxnSpLocks/>
          </p:cNvCxnSpPr>
          <p:nvPr/>
        </p:nvCxnSpPr>
        <p:spPr>
          <a:xfrm>
            <a:off x="1552150" y="2456232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AF5F22-7B73-41DA-BA8D-A8A03AB1F3B3}"/>
              </a:ext>
            </a:extLst>
          </p:cNvPr>
          <p:cNvSpPr txBox="1"/>
          <p:nvPr/>
        </p:nvSpPr>
        <p:spPr>
          <a:xfrm>
            <a:off x="2501545" y="5249279"/>
            <a:ext cx="1713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CAEB806-8292-4666-82A2-433987BA77C2}"/>
              </a:ext>
            </a:extLst>
          </p:cNvPr>
          <p:cNvCxnSpPr>
            <a:cxnSpLocks/>
          </p:cNvCxnSpPr>
          <p:nvPr/>
        </p:nvCxnSpPr>
        <p:spPr>
          <a:xfrm>
            <a:off x="575781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B3393C4-9FD8-4FA0-A6BF-B0044F0DDA75}"/>
              </a:ext>
            </a:extLst>
          </p:cNvPr>
          <p:cNvSpPr txBox="1"/>
          <p:nvPr/>
        </p:nvSpPr>
        <p:spPr>
          <a:xfrm>
            <a:off x="615373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679A6D-CC62-4E8E-8F5A-16F71150E7EA}"/>
              </a:ext>
            </a:extLst>
          </p:cNvPr>
          <p:cNvCxnSpPr>
            <a:cxnSpLocks/>
          </p:cNvCxnSpPr>
          <p:nvPr/>
        </p:nvCxnSpPr>
        <p:spPr>
          <a:xfrm>
            <a:off x="7833034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669966-7D07-4DD3-AD7C-7659DE80431C}"/>
              </a:ext>
            </a:extLst>
          </p:cNvPr>
          <p:cNvSpPr txBox="1"/>
          <p:nvPr/>
        </p:nvSpPr>
        <p:spPr>
          <a:xfrm>
            <a:off x="8228958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892516B-EF92-461B-80F8-90E7062BD80C}"/>
              </a:ext>
            </a:extLst>
          </p:cNvPr>
          <p:cNvCxnSpPr>
            <a:cxnSpLocks/>
          </p:cNvCxnSpPr>
          <p:nvPr/>
        </p:nvCxnSpPr>
        <p:spPr>
          <a:xfrm>
            <a:off x="1011685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ADCD1A-098D-4391-943E-C4B8279AF205}"/>
              </a:ext>
            </a:extLst>
          </p:cNvPr>
          <p:cNvSpPr txBox="1"/>
          <p:nvPr/>
        </p:nvSpPr>
        <p:spPr>
          <a:xfrm>
            <a:off x="1051277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9EF76C-BE74-4883-B4D2-0A7A0EE5709C}"/>
              </a:ext>
            </a:extLst>
          </p:cNvPr>
          <p:cNvCxnSpPr>
            <a:cxnSpLocks/>
          </p:cNvCxnSpPr>
          <p:nvPr/>
        </p:nvCxnSpPr>
        <p:spPr>
          <a:xfrm>
            <a:off x="12173406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91BF0C2-C7EC-4261-8C69-AD293721C5C7}"/>
              </a:ext>
            </a:extLst>
          </p:cNvPr>
          <p:cNvSpPr txBox="1"/>
          <p:nvPr/>
        </p:nvSpPr>
        <p:spPr>
          <a:xfrm>
            <a:off x="12569330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1F3A33-AB2A-4BB6-A906-532C98E63970}"/>
              </a:ext>
            </a:extLst>
          </p:cNvPr>
          <p:cNvCxnSpPr>
            <a:cxnSpLocks/>
          </p:cNvCxnSpPr>
          <p:nvPr/>
        </p:nvCxnSpPr>
        <p:spPr>
          <a:xfrm flipH="1">
            <a:off x="10146885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5447666-CC0C-4032-8285-009266F33F0D}"/>
              </a:ext>
            </a:extLst>
          </p:cNvPr>
          <p:cNvCxnSpPr>
            <a:cxnSpLocks/>
          </p:cNvCxnSpPr>
          <p:nvPr/>
        </p:nvCxnSpPr>
        <p:spPr>
          <a:xfrm flipH="1">
            <a:off x="7894639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FB9BB63-E395-462C-8F87-C939C3DC3F7A}"/>
              </a:ext>
            </a:extLst>
          </p:cNvPr>
          <p:cNvCxnSpPr>
            <a:cxnSpLocks/>
          </p:cNvCxnSpPr>
          <p:nvPr/>
        </p:nvCxnSpPr>
        <p:spPr>
          <a:xfrm flipH="1">
            <a:off x="5775021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FB82C1E-5683-4C70-A0BD-76B3EFB6C329}"/>
              </a:ext>
            </a:extLst>
          </p:cNvPr>
          <p:cNvCxnSpPr>
            <a:cxnSpLocks/>
          </p:cNvCxnSpPr>
          <p:nvPr/>
        </p:nvCxnSpPr>
        <p:spPr>
          <a:xfrm flipH="1">
            <a:off x="1501398" y="5585012"/>
            <a:ext cx="34336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27E8F94-E589-41AA-8116-9FD2CAF69CC8}"/>
              </a:ext>
            </a:extLst>
          </p:cNvPr>
          <p:cNvCxnSpPr>
            <a:cxnSpLocks/>
          </p:cNvCxnSpPr>
          <p:nvPr/>
        </p:nvCxnSpPr>
        <p:spPr>
          <a:xfrm>
            <a:off x="645458" y="5585012"/>
            <a:ext cx="0" cy="502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17677B-F476-49DB-9117-C394E32E4784}"/>
              </a:ext>
            </a:extLst>
          </p:cNvPr>
          <p:cNvCxnSpPr/>
          <p:nvPr/>
        </p:nvCxnSpPr>
        <p:spPr>
          <a:xfrm>
            <a:off x="0" y="175707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0F0290-A10A-4839-BC98-62C44584F3C1}"/>
              </a:ext>
            </a:extLst>
          </p:cNvPr>
          <p:cNvCxnSpPr/>
          <p:nvPr/>
        </p:nvCxnSpPr>
        <p:spPr>
          <a:xfrm>
            <a:off x="0" y="310178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2CD7EB-0209-4F2F-BA84-0100BE22AB60}"/>
              </a:ext>
            </a:extLst>
          </p:cNvPr>
          <p:cNvCxnSpPr/>
          <p:nvPr/>
        </p:nvCxnSpPr>
        <p:spPr>
          <a:xfrm>
            <a:off x="0" y="478714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/mysiste4/board/list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/mysite4/board/delete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글읽기</a:t>
            </a:r>
            <a:endParaRPr lang="en-US" altLang="ko-KR" sz="1200" b="1"/>
          </a:p>
          <a:p>
            <a:r>
              <a:rPr lang="en-US" altLang="ko-KR"/>
              <a:t>/mysite4/board/read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수정폼</a:t>
            </a:r>
            <a:endParaRPr lang="en-US" altLang="ko-KR" sz="1200" b="1"/>
          </a:p>
          <a:p>
            <a:r>
              <a:rPr lang="en-US" altLang="ko-KR"/>
              <a:t>/mysite4/board/modifyForm</a:t>
            </a:r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/list</a:t>
            </a:r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/read</a:t>
            </a:r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/modifyForm</a:t>
            </a:r>
          </a:p>
          <a:p>
            <a:r>
              <a:rPr lang="en-US" altLang="ko-KR"/>
              <a:t>modifyForm()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hitUpdate()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board.getList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board.hitUpdate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board.selectOne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316069" y="1119871"/>
            <a:ext cx="3889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463260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35393" y="227535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379055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EDBFD5-E802-47B4-BD0D-2CD8AF7D4026}"/>
              </a:ext>
            </a:extLst>
          </p:cNvPr>
          <p:cNvCxnSpPr>
            <a:cxnSpLocks/>
          </p:cNvCxnSpPr>
          <p:nvPr/>
        </p:nvCxnSpPr>
        <p:spPr>
          <a:xfrm flipH="1">
            <a:off x="5597603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74374-C466-4E1E-BC78-80BE31DB3319}"/>
              </a:ext>
            </a:extLst>
          </p:cNvPr>
          <p:cNvSpPr txBox="1"/>
          <p:nvPr/>
        </p:nvSpPr>
        <p:spPr>
          <a:xfrm>
            <a:off x="6104193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96B97E-51E0-4E7F-82F7-9300AF581B8D}"/>
              </a:ext>
            </a:extLst>
          </p:cNvPr>
          <p:cNvCxnSpPr>
            <a:cxnSpLocks/>
          </p:cNvCxnSpPr>
          <p:nvPr/>
        </p:nvCxnSpPr>
        <p:spPr>
          <a:xfrm flipH="1">
            <a:off x="7724740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EF234F-7F76-4A85-9AF3-B627AD9A7940}"/>
              </a:ext>
            </a:extLst>
          </p:cNvPr>
          <p:cNvSpPr txBox="1"/>
          <p:nvPr/>
        </p:nvSpPr>
        <p:spPr>
          <a:xfrm>
            <a:off x="823133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5E3138-5164-48A8-9C15-BBC5C6810AD9}"/>
              </a:ext>
            </a:extLst>
          </p:cNvPr>
          <p:cNvCxnSpPr>
            <a:cxnSpLocks/>
          </p:cNvCxnSpPr>
          <p:nvPr/>
        </p:nvCxnSpPr>
        <p:spPr>
          <a:xfrm flipH="1">
            <a:off x="9975518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D69E73-96E7-4D31-932E-C8A1B2ABC626}"/>
              </a:ext>
            </a:extLst>
          </p:cNvPr>
          <p:cNvSpPr txBox="1"/>
          <p:nvPr/>
        </p:nvSpPr>
        <p:spPr>
          <a:xfrm>
            <a:off x="10482108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F01292-5561-4439-A27D-88A529120B41}"/>
              </a:ext>
            </a:extLst>
          </p:cNvPr>
          <p:cNvCxnSpPr>
            <a:cxnSpLocks/>
          </p:cNvCxnSpPr>
          <p:nvPr/>
        </p:nvCxnSpPr>
        <p:spPr>
          <a:xfrm flipH="1">
            <a:off x="12300768" y="1290203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8C4864-E801-45BC-AA98-13304C422F9B}"/>
              </a:ext>
            </a:extLst>
          </p:cNvPr>
          <p:cNvSpPr txBox="1"/>
          <p:nvPr/>
        </p:nvSpPr>
        <p:spPr>
          <a:xfrm>
            <a:off x="12341614" y="1326063"/>
            <a:ext cx="116698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no, title,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user_no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4A0A8F-7771-4364-B21D-A2C9062B9DD0}"/>
              </a:ext>
            </a:extLst>
          </p:cNvPr>
          <p:cNvCxnSpPr>
            <a:cxnSpLocks/>
          </p:cNvCxnSpPr>
          <p:nvPr/>
        </p:nvCxnSpPr>
        <p:spPr>
          <a:xfrm>
            <a:off x="5597603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82AD7F-0177-4679-9CDD-5EF43538AD30}"/>
              </a:ext>
            </a:extLst>
          </p:cNvPr>
          <p:cNvCxnSpPr>
            <a:cxnSpLocks/>
          </p:cNvCxnSpPr>
          <p:nvPr/>
        </p:nvCxnSpPr>
        <p:spPr>
          <a:xfrm>
            <a:off x="7724740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EC6FA3-4420-46BC-A87B-5C7E7499EC9F}"/>
              </a:ext>
            </a:extLst>
          </p:cNvPr>
          <p:cNvCxnSpPr>
            <a:cxnSpLocks/>
          </p:cNvCxnSpPr>
          <p:nvPr/>
        </p:nvCxnSpPr>
        <p:spPr>
          <a:xfrm>
            <a:off x="9988641" y="1119871"/>
            <a:ext cx="15041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A44B07-DADF-482F-A53F-05E1F767BAFE}"/>
              </a:ext>
            </a:extLst>
          </p:cNvPr>
          <p:cNvCxnSpPr>
            <a:cxnSpLocks/>
          </p:cNvCxnSpPr>
          <p:nvPr/>
        </p:nvCxnSpPr>
        <p:spPr>
          <a:xfrm>
            <a:off x="12300768" y="1119871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C1011-CD4F-4C4D-A464-C4E3C45D20B2}"/>
              </a:ext>
            </a:extLst>
          </p:cNvPr>
          <p:cNvCxnSpPr>
            <a:cxnSpLocks/>
          </p:cNvCxnSpPr>
          <p:nvPr/>
        </p:nvCxnSpPr>
        <p:spPr>
          <a:xfrm flipH="1">
            <a:off x="1284784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B89F60-5F03-49DC-8294-B4D3385DD517}"/>
              </a:ext>
            </a:extLst>
          </p:cNvPr>
          <p:cNvCxnSpPr>
            <a:cxnSpLocks/>
          </p:cNvCxnSpPr>
          <p:nvPr/>
        </p:nvCxnSpPr>
        <p:spPr>
          <a:xfrm>
            <a:off x="1399963" y="2445683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64D248-16AB-40E7-B8D0-A576E8AF557C}"/>
              </a:ext>
            </a:extLst>
          </p:cNvPr>
          <p:cNvSpPr txBox="1"/>
          <p:nvPr/>
        </p:nvSpPr>
        <p:spPr>
          <a:xfrm>
            <a:off x="6135746" y="2275351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AD1375-23E6-40BC-AE69-78D429BABC89}"/>
              </a:ext>
            </a:extLst>
          </p:cNvPr>
          <p:cNvCxnSpPr>
            <a:cxnSpLocks/>
          </p:cNvCxnSpPr>
          <p:nvPr/>
        </p:nvCxnSpPr>
        <p:spPr>
          <a:xfrm>
            <a:off x="5820565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F463AC-B25B-4296-A71D-B75A0CFE049F}"/>
              </a:ext>
            </a:extLst>
          </p:cNvPr>
          <p:cNvSpPr txBox="1"/>
          <p:nvPr/>
        </p:nvSpPr>
        <p:spPr>
          <a:xfrm>
            <a:off x="8531702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60E92C-A501-4815-8775-FE60A09CD1EF}"/>
              </a:ext>
            </a:extLst>
          </p:cNvPr>
          <p:cNvCxnSpPr>
            <a:cxnSpLocks/>
          </p:cNvCxnSpPr>
          <p:nvPr/>
        </p:nvCxnSpPr>
        <p:spPr>
          <a:xfrm>
            <a:off x="7983607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CD9C83-E55C-4FB5-856C-95633C04872E}"/>
              </a:ext>
            </a:extLst>
          </p:cNvPr>
          <p:cNvSpPr txBox="1"/>
          <p:nvPr/>
        </p:nvSpPr>
        <p:spPr>
          <a:xfrm>
            <a:off x="10632203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F5CCD5-97EC-473B-8DBD-2457AD3A9F93}"/>
              </a:ext>
            </a:extLst>
          </p:cNvPr>
          <p:cNvCxnSpPr>
            <a:cxnSpLocks/>
          </p:cNvCxnSpPr>
          <p:nvPr/>
        </p:nvCxnSpPr>
        <p:spPr>
          <a:xfrm>
            <a:off x="10084108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EE0779-F462-49E7-8BAC-4CBDAB73A5F7}"/>
              </a:ext>
            </a:extLst>
          </p:cNvPr>
          <p:cNvSpPr txBox="1"/>
          <p:nvPr/>
        </p:nvSpPr>
        <p:spPr>
          <a:xfrm>
            <a:off x="12707171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8905B-0AAB-4A4E-84C4-2DCC3EF4EA0F}"/>
              </a:ext>
            </a:extLst>
          </p:cNvPr>
          <p:cNvCxnSpPr>
            <a:cxnSpLocks/>
          </p:cNvCxnSpPr>
          <p:nvPr/>
        </p:nvCxnSpPr>
        <p:spPr>
          <a:xfrm>
            <a:off x="12159076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8A3206C-3A7B-427A-B2ED-73D9160C66BD}"/>
              </a:ext>
            </a:extLst>
          </p:cNvPr>
          <p:cNvCxnSpPr>
            <a:cxnSpLocks/>
          </p:cNvCxnSpPr>
          <p:nvPr/>
        </p:nvCxnSpPr>
        <p:spPr>
          <a:xfrm flipH="1">
            <a:off x="12159076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94F924-5C2F-4476-A747-FAFF1D02CB28}"/>
              </a:ext>
            </a:extLst>
          </p:cNvPr>
          <p:cNvCxnSpPr>
            <a:cxnSpLocks/>
          </p:cNvCxnSpPr>
          <p:nvPr/>
        </p:nvCxnSpPr>
        <p:spPr>
          <a:xfrm flipH="1">
            <a:off x="10128815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2FBFA9-5718-4D12-AFBD-96291965A424}"/>
              </a:ext>
            </a:extLst>
          </p:cNvPr>
          <p:cNvCxnSpPr>
            <a:cxnSpLocks/>
          </p:cNvCxnSpPr>
          <p:nvPr/>
        </p:nvCxnSpPr>
        <p:spPr>
          <a:xfrm flipH="1">
            <a:off x="798360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C9C560-C28F-468B-A037-969AEB1AB25A}"/>
              </a:ext>
            </a:extLst>
          </p:cNvPr>
          <p:cNvCxnSpPr>
            <a:cxnSpLocks/>
          </p:cNvCxnSpPr>
          <p:nvPr/>
        </p:nvCxnSpPr>
        <p:spPr>
          <a:xfrm flipH="1">
            <a:off x="593554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A1584A-47CF-4875-ABAA-20D5352AAB59}"/>
              </a:ext>
            </a:extLst>
          </p:cNvPr>
          <p:cNvCxnSpPr>
            <a:cxnSpLocks/>
          </p:cNvCxnSpPr>
          <p:nvPr/>
        </p:nvCxnSpPr>
        <p:spPr>
          <a:xfrm flipH="1">
            <a:off x="1399963" y="2562227"/>
            <a:ext cx="3626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6BF365-BD38-4442-A4B6-EB1AC43CDD08}"/>
              </a:ext>
            </a:extLst>
          </p:cNvPr>
          <p:cNvCxnSpPr>
            <a:cxnSpLocks/>
          </p:cNvCxnSpPr>
          <p:nvPr/>
        </p:nvCxnSpPr>
        <p:spPr>
          <a:xfrm flipH="1">
            <a:off x="603744" y="2562227"/>
            <a:ext cx="5857" cy="2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05D2E1-CB79-4072-AF62-9E8094C01EA7}"/>
              </a:ext>
            </a:extLst>
          </p:cNvPr>
          <p:cNvSpPr txBox="1"/>
          <p:nvPr/>
        </p:nvSpPr>
        <p:spPr>
          <a:xfrm>
            <a:off x="3035393" y="386903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0A918A8-C42B-47B7-96F5-9FFFACEBD2AC}"/>
              </a:ext>
            </a:extLst>
          </p:cNvPr>
          <p:cNvCxnSpPr>
            <a:cxnSpLocks/>
          </p:cNvCxnSpPr>
          <p:nvPr/>
        </p:nvCxnSpPr>
        <p:spPr>
          <a:xfrm>
            <a:off x="1399963" y="4039366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BF96CC-C869-48FE-87D3-5239BA116EEA}"/>
              </a:ext>
            </a:extLst>
          </p:cNvPr>
          <p:cNvSpPr txBox="1"/>
          <p:nvPr/>
        </p:nvSpPr>
        <p:spPr>
          <a:xfrm>
            <a:off x="6135746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C1836F-62BB-497A-90F2-AB633C68A674}"/>
              </a:ext>
            </a:extLst>
          </p:cNvPr>
          <p:cNvCxnSpPr>
            <a:cxnSpLocks/>
          </p:cNvCxnSpPr>
          <p:nvPr/>
        </p:nvCxnSpPr>
        <p:spPr>
          <a:xfrm>
            <a:off x="5820565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A08230-CA2B-478E-A2B1-779DAD4806D9}"/>
              </a:ext>
            </a:extLst>
          </p:cNvPr>
          <p:cNvSpPr txBox="1"/>
          <p:nvPr/>
        </p:nvSpPr>
        <p:spPr>
          <a:xfrm>
            <a:off x="817563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E01F1B1-0D0B-4EE1-AC38-8782C426859F}"/>
              </a:ext>
            </a:extLst>
          </p:cNvPr>
          <p:cNvCxnSpPr>
            <a:cxnSpLocks/>
          </p:cNvCxnSpPr>
          <p:nvPr/>
        </p:nvCxnSpPr>
        <p:spPr>
          <a:xfrm>
            <a:off x="7860458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0979D4-7F0C-4BFE-B8C3-8075E63AAE28}"/>
              </a:ext>
            </a:extLst>
          </p:cNvPr>
          <p:cNvSpPr txBox="1"/>
          <p:nvPr/>
        </p:nvSpPr>
        <p:spPr>
          <a:xfrm>
            <a:off x="10441414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54E23-741D-49FF-9879-2591522A028C}"/>
              </a:ext>
            </a:extLst>
          </p:cNvPr>
          <p:cNvCxnSpPr>
            <a:cxnSpLocks/>
          </p:cNvCxnSpPr>
          <p:nvPr/>
        </p:nvCxnSpPr>
        <p:spPr>
          <a:xfrm>
            <a:off x="10126233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58D992-7FDE-4F2E-86C3-B83F4FFA7823}"/>
              </a:ext>
            </a:extLst>
          </p:cNvPr>
          <p:cNvSpPr txBox="1"/>
          <p:nvPr/>
        </p:nvSpPr>
        <p:spPr>
          <a:xfrm>
            <a:off x="1245439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D5AAC66-610A-4D0B-AD7E-17E6E7C7DB2A}"/>
              </a:ext>
            </a:extLst>
          </p:cNvPr>
          <p:cNvCxnSpPr>
            <a:cxnSpLocks/>
          </p:cNvCxnSpPr>
          <p:nvPr/>
        </p:nvCxnSpPr>
        <p:spPr>
          <a:xfrm>
            <a:off x="12263483" y="4054322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C846E1-2977-4151-9B62-68CE9173D124}"/>
              </a:ext>
            </a:extLst>
          </p:cNvPr>
          <p:cNvCxnSpPr>
            <a:cxnSpLocks/>
          </p:cNvCxnSpPr>
          <p:nvPr/>
        </p:nvCxnSpPr>
        <p:spPr>
          <a:xfrm flipH="1">
            <a:off x="12159076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E50E8-0AC9-4304-95BF-D54B3E49DF54}"/>
              </a:ext>
            </a:extLst>
          </p:cNvPr>
          <p:cNvCxnSpPr>
            <a:cxnSpLocks/>
          </p:cNvCxnSpPr>
          <p:nvPr/>
        </p:nvCxnSpPr>
        <p:spPr>
          <a:xfrm flipH="1">
            <a:off x="10128815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E0F03E-88BA-4B41-A286-FCE19106C2E3}"/>
              </a:ext>
            </a:extLst>
          </p:cNvPr>
          <p:cNvCxnSpPr>
            <a:cxnSpLocks/>
          </p:cNvCxnSpPr>
          <p:nvPr/>
        </p:nvCxnSpPr>
        <p:spPr>
          <a:xfrm flipH="1">
            <a:off x="7983607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B0551F-97B3-46B7-93C2-6C6471D3C7CA}"/>
              </a:ext>
            </a:extLst>
          </p:cNvPr>
          <p:cNvSpPr txBox="1"/>
          <p:nvPr/>
        </p:nvSpPr>
        <p:spPr>
          <a:xfrm>
            <a:off x="8755756" y="4508167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E712C17-9618-486A-A27F-699FFCB7F072}"/>
              </a:ext>
            </a:extLst>
          </p:cNvPr>
          <p:cNvCxnSpPr>
            <a:cxnSpLocks/>
          </p:cNvCxnSpPr>
          <p:nvPr/>
        </p:nvCxnSpPr>
        <p:spPr>
          <a:xfrm>
            <a:off x="7860458" y="4218669"/>
            <a:ext cx="1413655" cy="732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2E98A49-855B-4A14-858A-7E543EEC7E5F}"/>
              </a:ext>
            </a:extLst>
          </p:cNvPr>
          <p:cNvSpPr txBox="1"/>
          <p:nvPr/>
        </p:nvSpPr>
        <p:spPr>
          <a:xfrm>
            <a:off x="10441414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E66C43B-545C-4F13-97DE-F24B50E38460}"/>
              </a:ext>
            </a:extLst>
          </p:cNvPr>
          <p:cNvCxnSpPr>
            <a:cxnSpLocks/>
          </p:cNvCxnSpPr>
          <p:nvPr/>
        </p:nvCxnSpPr>
        <p:spPr>
          <a:xfrm>
            <a:off x="10126233" y="4969475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5BB677-F1B0-4DCC-9584-24E3BE75EE02}"/>
              </a:ext>
            </a:extLst>
          </p:cNvPr>
          <p:cNvSpPr txBox="1"/>
          <p:nvPr/>
        </p:nvSpPr>
        <p:spPr>
          <a:xfrm>
            <a:off x="12454399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38B465-54BE-472A-8B0E-0DDDF108ED72}"/>
              </a:ext>
            </a:extLst>
          </p:cNvPr>
          <p:cNvCxnSpPr>
            <a:cxnSpLocks/>
          </p:cNvCxnSpPr>
          <p:nvPr/>
        </p:nvCxnSpPr>
        <p:spPr>
          <a:xfrm>
            <a:off x="12263483" y="4969475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661C54-6B14-4773-9AE1-EBCC348DCC19}"/>
              </a:ext>
            </a:extLst>
          </p:cNvPr>
          <p:cNvCxnSpPr>
            <a:cxnSpLocks/>
          </p:cNvCxnSpPr>
          <p:nvPr/>
        </p:nvCxnSpPr>
        <p:spPr>
          <a:xfrm flipH="1">
            <a:off x="12279262" y="5079276"/>
            <a:ext cx="11446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BF4F8B-24DC-43A1-95FE-95A781B16C64}"/>
              </a:ext>
            </a:extLst>
          </p:cNvPr>
          <p:cNvSpPr txBox="1"/>
          <p:nvPr/>
        </p:nvSpPr>
        <p:spPr>
          <a:xfrm>
            <a:off x="12290499" y="5112133"/>
            <a:ext cx="129202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 name,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title, content)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6F8FECA-C586-42A0-8DD8-B66B9C1A1920}"/>
              </a:ext>
            </a:extLst>
          </p:cNvPr>
          <p:cNvCxnSpPr>
            <a:cxnSpLocks/>
          </p:cNvCxnSpPr>
          <p:nvPr/>
        </p:nvCxnSpPr>
        <p:spPr>
          <a:xfrm flipH="1">
            <a:off x="5866135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E189F7-5E33-493A-8B7F-0B41B949283F}"/>
              </a:ext>
            </a:extLst>
          </p:cNvPr>
          <p:cNvSpPr txBox="1"/>
          <p:nvPr/>
        </p:nvSpPr>
        <p:spPr>
          <a:xfrm>
            <a:off x="6125598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40F76A-5A86-4A38-A195-C41CCD6E4168}"/>
              </a:ext>
            </a:extLst>
          </p:cNvPr>
          <p:cNvCxnSpPr>
            <a:cxnSpLocks/>
          </p:cNvCxnSpPr>
          <p:nvPr/>
        </p:nvCxnSpPr>
        <p:spPr>
          <a:xfrm flipH="1" flipV="1">
            <a:off x="7821787" y="4277111"/>
            <a:ext cx="1452326" cy="786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7665A-8DDE-4F7A-954D-46D2882AE195}"/>
              </a:ext>
            </a:extLst>
          </p:cNvPr>
          <p:cNvSpPr txBox="1"/>
          <p:nvPr/>
        </p:nvSpPr>
        <p:spPr>
          <a:xfrm>
            <a:off x="7675853" y="4640357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96E79E-E4DF-4ACC-875B-7A29F43755A1}"/>
              </a:ext>
            </a:extLst>
          </p:cNvPr>
          <p:cNvCxnSpPr>
            <a:cxnSpLocks/>
          </p:cNvCxnSpPr>
          <p:nvPr/>
        </p:nvCxnSpPr>
        <p:spPr>
          <a:xfrm flipH="1">
            <a:off x="3741667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7FC1FE-E384-41FE-B543-BCA7FE180CE0}"/>
              </a:ext>
            </a:extLst>
          </p:cNvPr>
          <p:cNvSpPr txBox="1"/>
          <p:nvPr/>
        </p:nvSpPr>
        <p:spPr>
          <a:xfrm>
            <a:off x="4001130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3FD7BCF-0858-4B82-815D-7B8576C7AB5F}"/>
              </a:ext>
            </a:extLst>
          </p:cNvPr>
          <p:cNvCxnSpPr>
            <a:cxnSpLocks/>
          </p:cNvCxnSpPr>
          <p:nvPr/>
        </p:nvCxnSpPr>
        <p:spPr>
          <a:xfrm flipH="1">
            <a:off x="1399963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E4085A-3665-41B5-8067-A28D69061223}"/>
              </a:ext>
            </a:extLst>
          </p:cNvPr>
          <p:cNvCxnSpPr>
            <a:cxnSpLocks/>
          </p:cNvCxnSpPr>
          <p:nvPr/>
        </p:nvCxnSpPr>
        <p:spPr>
          <a:xfrm flipH="1">
            <a:off x="10152806" y="510173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35B73D-0E0F-4405-A432-5E6719594613}"/>
              </a:ext>
            </a:extLst>
          </p:cNvPr>
          <p:cNvSpPr txBox="1"/>
          <p:nvPr/>
        </p:nvSpPr>
        <p:spPr>
          <a:xfrm>
            <a:off x="10412269" y="5134588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A6F1FB3-DAF5-4B4F-9EC5-291098907025}"/>
              </a:ext>
            </a:extLst>
          </p:cNvPr>
          <p:cNvCxnSpPr/>
          <p:nvPr/>
        </p:nvCxnSpPr>
        <p:spPr>
          <a:xfrm>
            <a:off x="0" y="189933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73CC882-0B8E-4E17-9F0C-526D54945B44}"/>
              </a:ext>
            </a:extLst>
          </p:cNvPr>
          <p:cNvCxnSpPr/>
          <p:nvPr/>
        </p:nvCxnSpPr>
        <p:spPr>
          <a:xfrm>
            <a:off x="0" y="3423243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40D743-BA40-4F4A-81FF-87171439A6C6}"/>
              </a:ext>
            </a:extLst>
          </p:cNvPr>
          <p:cNvCxnSpPr/>
          <p:nvPr/>
        </p:nvCxnSpPr>
        <p:spPr>
          <a:xfrm>
            <a:off x="0" y="560572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203262-FFA1-4B60-A3F7-87FE0F2A4A51}"/>
              </a:ext>
            </a:extLst>
          </p:cNvPr>
          <p:cNvSpPr txBox="1"/>
          <p:nvPr/>
        </p:nvSpPr>
        <p:spPr>
          <a:xfrm>
            <a:off x="3035393" y="597416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8AF0670-D5EB-42B4-A5CF-F52C3B3CE2B6}"/>
              </a:ext>
            </a:extLst>
          </p:cNvPr>
          <p:cNvCxnSpPr>
            <a:cxnSpLocks/>
          </p:cNvCxnSpPr>
          <p:nvPr/>
        </p:nvCxnSpPr>
        <p:spPr>
          <a:xfrm>
            <a:off x="1772569" y="6144496"/>
            <a:ext cx="31477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896115-7A30-45FE-90D1-D18670A0676C}"/>
              </a:ext>
            </a:extLst>
          </p:cNvPr>
          <p:cNvSpPr txBox="1"/>
          <p:nvPr/>
        </p:nvSpPr>
        <p:spPr>
          <a:xfrm>
            <a:off x="6135746" y="598912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7CBA055-E638-4769-AD94-F29F00AB34AA}"/>
              </a:ext>
            </a:extLst>
          </p:cNvPr>
          <p:cNvCxnSpPr>
            <a:cxnSpLocks/>
          </p:cNvCxnSpPr>
          <p:nvPr/>
        </p:nvCxnSpPr>
        <p:spPr>
          <a:xfrm>
            <a:off x="5820565" y="6159452"/>
            <a:ext cx="13134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80AAC97-1C9F-4EEB-A55E-3BB1B1026F36}"/>
              </a:ext>
            </a:extLst>
          </p:cNvPr>
          <p:cNvCxnSpPr>
            <a:cxnSpLocks/>
          </p:cNvCxnSpPr>
          <p:nvPr/>
        </p:nvCxnSpPr>
        <p:spPr>
          <a:xfrm flipH="1">
            <a:off x="5866135" y="6280857"/>
            <a:ext cx="1267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AC7CCB-C4B8-454B-AA83-6559164142F9}"/>
              </a:ext>
            </a:extLst>
          </p:cNvPr>
          <p:cNvSpPr txBox="1"/>
          <p:nvPr/>
        </p:nvSpPr>
        <p:spPr>
          <a:xfrm>
            <a:off x="6125598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A42A607-E822-469A-B9BC-761959CB684E}"/>
              </a:ext>
            </a:extLst>
          </p:cNvPr>
          <p:cNvCxnSpPr>
            <a:cxnSpLocks/>
          </p:cNvCxnSpPr>
          <p:nvPr/>
        </p:nvCxnSpPr>
        <p:spPr>
          <a:xfrm flipH="1">
            <a:off x="3709736" y="6280857"/>
            <a:ext cx="1259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BC745-15FB-49BA-8693-6C81C10F6904}"/>
              </a:ext>
            </a:extLst>
          </p:cNvPr>
          <p:cNvSpPr txBox="1"/>
          <p:nvPr/>
        </p:nvSpPr>
        <p:spPr>
          <a:xfrm>
            <a:off x="4001130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2095079-45C0-406F-BC49-680D19D6A9AC}"/>
              </a:ext>
            </a:extLst>
          </p:cNvPr>
          <p:cNvCxnSpPr>
            <a:cxnSpLocks/>
          </p:cNvCxnSpPr>
          <p:nvPr/>
        </p:nvCxnSpPr>
        <p:spPr>
          <a:xfrm flipH="1">
            <a:off x="1766124" y="6280857"/>
            <a:ext cx="945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30314F-DF21-44F4-ADBC-0F49664C710A}"/>
              </a:ext>
            </a:extLst>
          </p:cNvPr>
          <p:cNvCxnSpPr>
            <a:cxnSpLocks/>
          </p:cNvCxnSpPr>
          <p:nvPr/>
        </p:nvCxnSpPr>
        <p:spPr>
          <a:xfrm flipV="1">
            <a:off x="7998735" y="5238101"/>
            <a:ext cx="1188397" cy="835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03E6F7C-E72C-4ECF-92AE-20CBD0079BEF}"/>
              </a:ext>
            </a:extLst>
          </p:cNvPr>
          <p:cNvCxnSpPr>
            <a:cxnSpLocks/>
          </p:cNvCxnSpPr>
          <p:nvPr/>
        </p:nvCxnSpPr>
        <p:spPr>
          <a:xfrm flipH="1">
            <a:off x="8119517" y="5313868"/>
            <a:ext cx="1172946" cy="83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566649D-FE7F-42AC-A2D8-5360DE2F0285}"/>
              </a:ext>
            </a:extLst>
          </p:cNvPr>
          <p:cNvSpPr txBox="1"/>
          <p:nvPr/>
        </p:nvSpPr>
        <p:spPr>
          <a:xfrm>
            <a:off x="7875421" y="5425994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CA270-EEC6-4F5E-AF7E-F93C60D123AF}"/>
              </a:ext>
            </a:extLst>
          </p:cNvPr>
          <p:cNvSpPr txBox="1"/>
          <p:nvPr/>
        </p:nvSpPr>
        <p:spPr>
          <a:xfrm>
            <a:off x="8626181" y="5830040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</a:t>
            </a:r>
            <a:endParaRPr lang="en-US" altLang="ko-KR" sz="1200" b="1"/>
          </a:p>
          <a:p>
            <a:r>
              <a:rPr lang="en-US" altLang="ko-KR"/>
              <a:t>/mysite4/board/modify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 폼</a:t>
            </a:r>
            <a:endParaRPr lang="en-US" altLang="ko-KR" sz="1200" b="1"/>
          </a:p>
          <a:p>
            <a:r>
              <a:rPr lang="en-US" altLang="ko-KR"/>
              <a:t>/mysite4/board/writeForm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</a:t>
            </a:r>
            <a:endParaRPr lang="en-US" altLang="ko-KR" sz="1200" b="1"/>
          </a:p>
          <a:p>
            <a:r>
              <a:rPr lang="en-US" altLang="ko-KR"/>
              <a:t>/mysite4/board/write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/writeForm</a:t>
            </a:r>
          </a:p>
          <a:p>
            <a:r>
              <a:rPr lang="en-US" altLang="ko-KR"/>
              <a:t>writeForm()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세션에서 </a:t>
            </a:r>
            <a:r>
              <a:rPr lang="en-US" altLang="ko-KR"/>
              <a:t>no </a:t>
            </a:r>
            <a:r>
              <a:rPr lang="ko-KR" altLang="en-US"/>
              <a:t>가져옴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-&gt; bVo</a:t>
            </a:r>
            <a:r>
              <a:rPr lang="ko-KR" altLang="en-US"/>
              <a:t>의 </a:t>
            </a:r>
            <a:r>
              <a:rPr lang="en-US" altLang="ko-KR"/>
              <a:t>userNo</a:t>
            </a:r>
            <a:r>
              <a:rPr lang="ko-KR" altLang="en-US"/>
              <a:t>에 같이 넣기</a:t>
            </a:r>
            <a:endParaRPr lang="en-US" altLang="ko-KR"/>
          </a:p>
          <a:p>
            <a:r>
              <a:rPr lang="en-US" altLang="ko-KR"/>
              <a:t>/write</a:t>
            </a:r>
          </a:p>
          <a:p>
            <a:r>
              <a:rPr lang="en-US" altLang="ko-KR"/>
              <a:t>write()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*hit=0, regDate = sysdate</a:t>
            </a:r>
          </a:p>
          <a:p>
            <a:r>
              <a:rPr lang="en-US" altLang="ko-KR"/>
              <a:t>board.insert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9320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205877" y="124389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85914" y="964789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659590-8237-4A35-A999-04446D41E806}"/>
              </a:ext>
            </a:extLst>
          </p:cNvPr>
          <p:cNvCxnSpPr>
            <a:cxnSpLocks/>
          </p:cNvCxnSpPr>
          <p:nvPr/>
        </p:nvCxnSpPr>
        <p:spPr>
          <a:xfrm>
            <a:off x="5721518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A23F4C-5BEA-4505-9900-393BC6D32BD4}"/>
              </a:ext>
            </a:extLst>
          </p:cNvPr>
          <p:cNvSpPr txBox="1"/>
          <p:nvPr/>
        </p:nvSpPr>
        <p:spPr>
          <a:xfrm>
            <a:off x="5999969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5ACFB-9D87-450B-A707-D646E83EA874}"/>
              </a:ext>
            </a:extLst>
          </p:cNvPr>
          <p:cNvCxnSpPr>
            <a:cxnSpLocks/>
          </p:cNvCxnSpPr>
          <p:nvPr/>
        </p:nvCxnSpPr>
        <p:spPr>
          <a:xfrm>
            <a:off x="7940355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51BD23-7154-493D-A8E4-6A68FA1F5E93}"/>
              </a:ext>
            </a:extLst>
          </p:cNvPr>
          <p:cNvSpPr txBox="1"/>
          <p:nvPr/>
        </p:nvSpPr>
        <p:spPr>
          <a:xfrm>
            <a:off x="8218806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FE2CFB-2A1D-452F-A152-D59A29CA1B88}"/>
              </a:ext>
            </a:extLst>
          </p:cNvPr>
          <p:cNvCxnSpPr>
            <a:cxnSpLocks/>
          </p:cNvCxnSpPr>
          <p:nvPr/>
        </p:nvCxnSpPr>
        <p:spPr>
          <a:xfrm>
            <a:off x="10039729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6A672-2DA1-4738-93C5-05757ADEB4E6}"/>
              </a:ext>
            </a:extLst>
          </p:cNvPr>
          <p:cNvSpPr txBox="1"/>
          <p:nvPr/>
        </p:nvSpPr>
        <p:spPr>
          <a:xfrm>
            <a:off x="10318180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CD958-462D-4172-9B23-2C36D49DCF1B}"/>
              </a:ext>
            </a:extLst>
          </p:cNvPr>
          <p:cNvCxnSpPr>
            <a:cxnSpLocks/>
          </p:cNvCxnSpPr>
          <p:nvPr/>
        </p:nvCxnSpPr>
        <p:spPr>
          <a:xfrm>
            <a:off x="12205877" y="1159320"/>
            <a:ext cx="13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C773F5-04A0-4087-946A-6AE0C756F1D0}"/>
              </a:ext>
            </a:extLst>
          </p:cNvPr>
          <p:cNvSpPr txBox="1"/>
          <p:nvPr/>
        </p:nvSpPr>
        <p:spPr>
          <a:xfrm>
            <a:off x="12518817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13269E-CEB5-43C7-B9A4-4D6C01263A85}"/>
              </a:ext>
            </a:extLst>
          </p:cNvPr>
          <p:cNvCxnSpPr>
            <a:cxnSpLocks/>
          </p:cNvCxnSpPr>
          <p:nvPr/>
        </p:nvCxnSpPr>
        <p:spPr>
          <a:xfrm flipH="1">
            <a:off x="10011455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E94A6-C9A9-40F5-87C9-E56D18A829EC}"/>
              </a:ext>
            </a:extLst>
          </p:cNvPr>
          <p:cNvCxnSpPr>
            <a:cxnSpLocks/>
          </p:cNvCxnSpPr>
          <p:nvPr/>
        </p:nvCxnSpPr>
        <p:spPr>
          <a:xfrm flipH="1">
            <a:off x="7904442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9BEE95-F460-4A51-82AD-43167C95BF47}"/>
              </a:ext>
            </a:extLst>
          </p:cNvPr>
          <p:cNvCxnSpPr>
            <a:cxnSpLocks/>
          </p:cNvCxnSpPr>
          <p:nvPr/>
        </p:nvCxnSpPr>
        <p:spPr>
          <a:xfrm flipH="1">
            <a:off x="5689911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4DFBA-8DB3-4B76-BE15-410173736842}"/>
              </a:ext>
            </a:extLst>
          </p:cNvPr>
          <p:cNvCxnSpPr>
            <a:cxnSpLocks/>
          </p:cNvCxnSpPr>
          <p:nvPr/>
        </p:nvCxnSpPr>
        <p:spPr>
          <a:xfrm flipH="1">
            <a:off x="1552150" y="1243892"/>
            <a:ext cx="3556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7CEE74-9C66-4CDD-AAA2-230707AB1C12}"/>
              </a:ext>
            </a:extLst>
          </p:cNvPr>
          <p:cNvCxnSpPr>
            <a:cxnSpLocks/>
          </p:cNvCxnSpPr>
          <p:nvPr/>
        </p:nvCxnSpPr>
        <p:spPr>
          <a:xfrm>
            <a:off x="629728" y="1243892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58D1D3-ED4B-48CC-B000-5C352F46BE23}"/>
              </a:ext>
            </a:extLst>
          </p:cNvPr>
          <p:cNvCxnSpPr>
            <a:cxnSpLocks/>
          </p:cNvCxnSpPr>
          <p:nvPr/>
        </p:nvCxnSpPr>
        <p:spPr>
          <a:xfrm>
            <a:off x="1714903" y="3117507"/>
            <a:ext cx="3255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4CF732-E8C9-43C2-9034-E40177D6589F}"/>
              </a:ext>
            </a:extLst>
          </p:cNvPr>
          <p:cNvCxnSpPr>
            <a:cxnSpLocks/>
          </p:cNvCxnSpPr>
          <p:nvPr/>
        </p:nvCxnSpPr>
        <p:spPr>
          <a:xfrm flipH="1">
            <a:off x="3648974" y="3236584"/>
            <a:ext cx="1320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DF90D7-BC57-4EA1-A19D-12C2F25C5BD9}"/>
              </a:ext>
            </a:extLst>
          </p:cNvPr>
          <p:cNvCxnSpPr>
            <a:cxnSpLocks/>
          </p:cNvCxnSpPr>
          <p:nvPr/>
        </p:nvCxnSpPr>
        <p:spPr>
          <a:xfrm flipH="1">
            <a:off x="1714903" y="3236584"/>
            <a:ext cx="107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026AD0-4AA5-42B7-8301-F7DF585AD108}"/>
              </a:ext>
            </a:extLst>
          </p:cNvPr>
          <p:cNvCxnSpPr>
            <a:cxnSpLocks/>
          </p:cNvCxnSpPr>
          <p:nvPr/>
        </p:nvCxnSpPr>
        <p:spPr>
          <a:xfrm>
            <a:off x="1483137" y="4833388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D84949-C39A-4902-AE1E-241365FBA654}"/>
              </a:ext>
            </a:extLst>
          </p:cNvPr>
          <p:cNvSpPr txBox="1"/>
          <p:nvPr/>
        </p:nvSpPr>
        <p:spPr>
          <a:xfrm>
            <a:off x="3085914" y="4634393"/>
            <a:ext cx="7534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9D4406-9815-4469-A752-541600877928}"/>
              </a:ext>
            </a:extLst>
          </p:cNvPr>
          <p:cNvCxnSpPr>
            <a:cxnSpLocks/>
          </p:cNvCxnSpPr>
          <p:nvPr/>
        </p:nvCxnSpPr>
        <p:spPr>
          <a:xfrm>
            <a:off x="5730146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CC125F-90C3-4F3E-B1F1-CFE05004BD28}"/>
              </a:ext>
            </a:extLst>
          </p:cNvPr>
          <p:cNvSpPr txBox="1"/>
          <p:nvPr/>
        </p:nvSpPr>
        <p:spPr>
          <a:xfrm>
            <a:off x="6370901" y="4643912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B663BE-929D-4310-910E-6BE7E51F8300}"/>
              </a:ext>
            </a:extLst>
          </p:cNvPr>
          <p:cNvCxnSpPr>
            <a:cxnSpLocks/>
          </p:cNvCxnSpPr>
          <p:nvPr/>
        </p:nvCxnSpPr>
        <p:spPr>
          <a:xfrm>
            <a:off x="7879821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FA7F46-4AA1-4542-ADF9-EA767F5D1C83}"/>
              </a:ext>
            </a:extLst>
          </p:cNvPr>
          <p:cNvSpPr txBox="1"/>
          <p:nvPr/>
        </p:nvSpPr>
        <p:spPr>
          <a:xfrm>
            <a:off x="8520576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FFEABF-8EC5-4859-B2F7-8A83CFBBEFF2}"/>
              </a:ext>
            </a:extLst>
          </p:cNvPr>
          <p:cNvCxnSpPr>
            <a:cxnSpLocks/>
          </p:cNvCxnSpPr>
          <p:nvPr/>
        </p:nvCxnSpPr>
        <p:spPr>
          <a:xfrm>
            <a:off x="10105579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C23EF6-4A5D-434D-9F65-D14535AEA89C}"/>
              </a:ext>
            </a:extLst>
          </p:cNvPr>
          <p:cNvSpPr txBox="1"/>
          <p:nvPr/>
        </p:nvSpPr>
        <p:spPr>
          <a:xfrm>
            <a:off x="10746334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40F0F5-EB8D-46FC-8E12-D1315FA81820}"/>
              </a:ext>
            </a:extLst>
          </p:cNvPr>
          <p:cNvCxnSpPr>
            <a:cxnSpLocks/>
          </p:cNvCxnSpPr>
          <p:nvPr/>
        </p:nvCxnSpPr>
        <p:spPr>
          <a:xfrm>
            <a:off x="12130970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7A379C-4439-4E22-A3D8-23F40B850DBE}"/>
              </a:ext>
            </a:extLst>
          </p:cNvPr>
          <p:cNvSpPr txBox="1"/>
          <p:nvPr/>
        </p:nvSpPr>
        <p:spPr>
          <a:xfrm>
            <a:off x="12771725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F4026C-9EBC-47DE-B324-A37B7417B748}"/>
              </a:ext>
            </a:extLst>
          </p:cNvPr>
          <p:cNvCxnSpPr>
            <a:cxnSpLocks/>
          </p:cNvCxnSpPr>
          <p:nvPr/>
        </p:nvCxnSpPr>
        <p:spPr>
          <a:xfrm flipH="1">
            <a:off x="12140434" y="4953250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EE4155-1D21-4E83-A5F0-BBD55E78BE1A}"/>
              </a:ext>
            </a:extLst>
          </p:cNvPr>
          <p:cNvCxnSpPr>
            <a:cxnSpLocks/>
          </p:cNvCxnSpPr>
          <p:nvPr/>
        </p:nvCxnSpPr>
        <p:spPr>
          <a:xfrm flipH="1">
            <a:off x="1008750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7AC795-9AD9-481E-A86B-2B96B985BF03}"/>
              </a:ext>
            </a:extLst>
          </p:cNvPr>
          <p:cNvCxnSpPr>
            <a:cxnSpLocks/>
          </p:cNvCxnSpPr>
          <p:nvPr/>
        </p:nvCxnSpPr>
        <p:spPr>
          <a:xfrm flipH="1">
            <a:off x="7879821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F85474-D609-4237-A116-B71A3F428596}"/>
              </a:ext>
            </a:extLst>
          </p:cNvPr>
          <p:cNvCxnSpPr>
            <a:cxnSpLocks/>
          </p:cNvCxnSpPr>
          <p:nvPr/>
        </p:nvCxnSpPr>
        <p:spPr>
          <a:xfrm flipH="1">
            <a:off x="572151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477974-1437-4ACA-B5E5-0A6BDBC491D6}"/>
              </a:ext>
            </a:extLst>
          </p:cNvPr>
          <p:cNvCxnSpPr>
            <a:cxnSpLocks/>
          </p:cNvCxnSpPr>
          <p:nvPr/>
        </p:nvCxnSpPr>
        <p:spPr>
          <a:xfrm flipH="1">
            <a:off x="1483137" y="4953250"/>
            <a:ext cx="3580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54B94BC-1596-4972-A908-A6C6F17B7A19}"/>
              </a:ext>
            </a:extLst>
          </p:cNvPr>
          <p:cNvCxnSpPr>
            <a:cxnSpLocks/>
          </p:cNvCxnSpPr>
          <p:nvPr/>
        </p:nvCxnSpPr>
        <p:spPr>
          <a:xfrm>
            <a:off x="629728" y="5013635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9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999</Words>
  <Application>Microsoft Office PowerPoint</Application>
  <PresentationFormat>사용자 지정</PresentationFormat>
  <Paragraphs>1372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방명록(GuestBook)</vt:lpstr>
      <vt:lpstr>User</vt:lpstr>
      <vt:lpstr>User</vt:lpstr>
      <vt:lpstr>일반게시판(board)</vt:lpstr>
      <vt:lpstr>일반게시판(board)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T23623</cp:lastModifiedBy>
  <cp:revision>17</cp:revision>
  <dcterms:created xsi:type="dcterms:W3CDTF">2022-01-23T22:15:30Z</dcterms:created>
  <dcterms:modified xsi:type="dcterms:W3CDTF">2022-01-25T22:18:01Z</dcterms:modified>
</cp:coreProperties>
</file>