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0" r:id="rId1"/>
  </p:sldMasterIdLst>
  <p:notesMasterIdLst>
    <p:notesMasterId r:id="rId2"/>
  </p:notesMasterIdLst>
  <p:sldIdLst>
    <p:sldId id="387" r:id="rId3"/>
    <p:sldId id="449" r:id="rId4"/>
    <p:sldId id="446" r:id="rId5"/>
    <p:sldId id="546" r:id="rId6"/>
    <p:sldId id="551" r:id="rId7"/>
    <p:sldId id="547" r:id="rId8"/>
    <p:sldId id="548" r:id="rId9"/>
    <p:sldId id="550" r:id="rId10"/>
    <p:sldId id="549" r:id="rId11"/>
    <p:sldId id="571" r:id="rId12"/>
    <p:sldId id="579" r:id="rId13"/>
    <p:sldId id="553" r:id="rId14"/>
    <p:sldId id="552" r:id="rId15"/>
    <p:sldId id="572" r:id="rId16"/>
    <p:sldId id="580" r:id="rId17"/>
    <p:sldId id="573" r:id="rId18"/>
    <p:sldId id="581" r:id="rId19"/>
    <p:sldId id="574" r:id="rId20"/>
    <p:sldId id="582" r:id="rId21"/>
    <p:sldId id="575" r:id="rId22"/>
    <p:sldId id="583" r:id="rId23"/>
    <p:sldId id="576" r:id="rId24"/>
    <p:sldId id="584" r:id="rId25"/>
    <p:sldId id="577" r:id="rId26"/>
    <p:sldId id="585" r:id="rId27"/>
    <p:sldId id="578" r:id="rId28"/>
    <p:sldId id="586" r:id="rId29"/>
    <p:sldId id="587" r:id="rId30"/>
    <p:sldId id="554" r:id="rId31"/>
    <p:sldId id="557" r:id="rId32"/>
    <p:sldId id="558" r:id="rId33"/>
    <p:sldId id="566" r:id="rId34"/>
    <p:sldId id="570" r:id="rId35"/>
    <p:sldId id="567" r:id="rId36"/>
    <p:sldId id="56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456" r:id="rId4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mAuthor id="1" name="소정 김" initials="소김" lastIdx="1" clrIdx="0"/>
</p:cmAuthorLst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 showNarration="1">
    <p:present/>
    <p:sldAll/>
    <p:penClr>
      <a:prstClr val="red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20" y="72"/>
      </p:cViewPr>
      <p:guideLst>
        <p:guide orient="horz" pos="2150"/>
        <p:guide pos="383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113" d="100"/>
          <a:sy n="113" d="100"/>
        </p:scale>
        <p:origin x="3804" y="108"/>
      </p:cViewPr>
    </p:cSldViewPr>
  </p:notes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slide" Target="slides/slide23.xml"  /><Relationship Id="rId26" Type="http://schemas.openxmlformats.org/officeDocument/2006/relationships/slide" Target="slides/slide24.xml"  /><Relationship Id="rId27" Type="http://schemas.openxmlformats.org/officeDocument/2006/relationships/slide" Target="slides/slide25.xml"  /><Relationship Id="rId28" Type="http://schemas.openxmlformats.org/officeDocument/2006/relationships/slide" Target="slides/slide26.xml"  /><Relationship Id="rId29" Type="http://schemas.openxmlformats.org/officeDocument/2006/relationships/slide" Target="slides/slide27.xml"  /><Relationship Id="rId3" Type="http://schemas.openxmlformats.org/officeDocument/2006/relationships/slide" Target="slides/slide1.xml"  /><Relationship Id="rId30" Type="http://schemas.openxmlformats.org/officeDocument/2006/relationships/slide" Target="slides/slide28.xml"  /><Relationship Id="rId31" Type="http://schemas.openxmlformats.org/officeDocument/2006/relationships/slide" Target="slides/slide29.xml"  /><Relationship Id="rId32" Type="http://schemas.openxmlformats.org/officeDocument/2006/relationships/slide" Target="slides/slide30.xml"  /><Relationship Id="rId33" Type="http://schemas.openxmlformats.org/officeDocument/2006/relationships/slide" Target="slides/slide31.xml"  /><Relationship Id="rId34" Type="http://schemas.openxmlformats.org/officeDocument/2006/relationships/slide" Target="slides/slide32.xml"  /><Relationship Id="rId35" Type="http://schemas.openxmlformats.org/officeDocument/2006/relationships/slide" Target="slides/slide33.xml"  /><Relationship Id="rId36" Type="http://schemas.openxmlformats.org/officeDocument/2006/relationships/slide" Target="slides/slide34.xml"  /><Relationship Id="rId37" Type="http://schemas.openxmlformats.org/officeDocument/2006/relationships/slide" Target="slides/slide35.xml"  /><Relationship Id="rId38" Type="http://schemas.openxmlformats.org/officeDocument/2006/relationships/slide" Target="slides/slide36.xml"  /><Relationship Id="rId39" Type="http://schemas.openxmlformats.org/officeDocument/2006/relationships/slide" Target="slides/slide37.xml"  /><Relationship Id="rId4" Type="http://schemas.openxmlformats.org/officeDocument/2006/relationships/slide" Target="slides/slide2.xml"  /><Relationship Id="rId40" Type="http://schemas.openxmlformats.org/officeDocument/2006/relationships/slide" Target="slides/slide38.xml"  /><Relationship Id="rId41" Type="http://schemas.openxmlformats.org/officeDocument/2006/relationships/slide" Target="slides/slide39.xml"  /><Relationship Id="rId42" Type="http://schemas.openxmlformats.org/officeDocument/2006/relationships/slide" Target="slides/slide40.xml"  /><Relationship Id="rId43" Type="http://schemas.openxmlformats.org/officeDocument/2006/relationships/slide" Target="slides/slide41.xml"  /><Relationship Id="rId44" Type="http://schemas.openxmlformats.org/officeDocument/2006/relationships/slide" Target="slides/slide42.xml"  /><Relationship Id="rId45" Type="http://schemas.openxmlformats.org/officeDocument/2006/relationships/slide" Target="slides/slide43.xml"  /><Relationship Id="rId46" Type="http://schemas.openxmlformats.org/officeDocument/2006/relationships/commentAuthors" Target="commentAuthors.xml"  /><Relationship Id="rId47" Type="http://schemas.openxmlformats.org/officeDocument/2006/relationships/presProps" Target="presProps.xml"  /><Relationship Id="rId48" Type="http://schemas.openxmlformats.org/officeDocument/2006/relationships/viewProps" Target="viewProps.xml"  /><Relationship Id="rId49" Type="http://schemas.openxmlformats.org/officeDocument/2006/relationships/theme" Target="theme/theme1.xml"  /><Relationship Id="rId5" Type="http://schemas.openxmlformats.org/officeDocument/2006/relationships/slide" Target="slides/slide3.xml"  /><Relationship Id="rId50" Type="http://schemas.openxmlformats.org/officeDocument/2006/relationships/tableStyles" Target="tableStyles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lvl="0"/>
            <a:fld id="{9B0D923A-FA5E-476F-B53D-BFDA1087236A}" type="datetime1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/>
          <a:lstStyle/>
          <a:p>
            <a:pPr lvl="0">
              <a:defRPr/>
            </a:pPr>
            <a:r>
              <a:rPr lang="ko-KR" altLang="en-US"/>
              <a:t>마스터 텍스트 스타일을 편집하려면 클릭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두 번째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세 번째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네 번째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 번째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lvl="0"/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lvl="0"/>
            <a:fld id="{68A8F307-451D-47F4-8E76-25A5124141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06926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13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1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1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1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_rels/notesSlide1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8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9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.xml"  /></Relationships>
</file>

<file path=ppt/notesSlides/_rels/notesSlide20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3.xml"  /><Relationship Id="rId2" Type="http://schemas.openxmlformats.org/officeDocument/2006/relationships/notesMaster" Target="../notesMasters/notesMaster1.xml"  /></Relationships>
</file>

<file path=ppt/notesSlides/_rels/notesSlide2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4.xml"  /><Relationship Id="rId2" Type="http://schemas.openxmlformats.org/officeDocument/2006/relationships/notesMaster" Target="../notesMasters/notesMaster1.xml"  /></Relationships>
</file>

<file path=ppt/notesSlides/_rels/notesSlide2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5.xml"  /><Relationship Id="rId2" Type="http://schemas.openxmlformats.org/officeDocument/2006/relationships/notesMaster" Target="../notesMasters/notesMaster1.xml"  /></Relationships>
</file>

<file path=ppt/notesSlides/_rels/notesSlide24.xml.rels><?xml version="1.0" encoding="UTF-8" standalone="yes" ?><Relationships xmlns="http://schemas.openxmlformats.org/package/2006/relationships"><Relationship Id="rId1" Type="http://schemas.openxmlformats.org/officeDocument/2006/relationships/slide" Target="../slides/slide26.xml"  /><Relationship Id="rId2" Type="http://schemas.openxmlformats.org/officeDocument/2006/relationships/notesMaster" Target="../notesMasters/notesMaster1.xml"  /></Relationships>
</file>

<file path=ppt/notesSlides/_rels/notesSlide25.xml.rels><?xml version="1.0" encoding="UTF-8" standalone="yes" ?><Relationships xmlns="http://schemas.openxmlformats.org/package/2006/relationships"><Relationship Id="rId1" Type="http://schemas.openxmlformats.org/officeDocument/2006/relationships/slide" Target="../slides/slide27.xml"  /><Relationship Id="rId2" Type="http://schemas.openxmlformats.org/officeDocument/2006/relationships/notesMaster" Target="../notesMasters/notesMaster1.xml"  /></Relationships>
</file>

<file path=ppt/notesSlides/_rels/notesSlide26.xml.rels><?xml version="1.0" encoding="UTF-8" standalone="yes" ?><Relationships xmlns="http://schemas.openxmlformats.org/package/2006/relationships"><Relationship Id="rId1" Type="http://schemas.openxmlformats.org/officeDocument/2006/relationships/slide" Target="../slides/slide28.xml"  /><Relationship Id="rId2" Type="http://schemas.openxmlformats.org/officeDocument/2006/relationships/notesMaster" Target="../notesMasters/notesMaster1.xml"  /></Relationships>
</file>

<file path=ppt/notesSlides/_rels/notesSlide2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29.xml"  /></Relationships>
</file>

<file path=ppt/notesSlides/_rels/notesSlide2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0.xml"  /></Relationships>
</file>

<file path=ppt/notesSlides/_rels/notesSlide29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.xml"  /></Relationships>
</file>

<file path=ppt/notesSlides/_rels/notesSlide30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6.xml"  /></Relationships>
</file>

<file path=ppt/notesSlides/_rels/notesSlide31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7.xml"  /></Relationships>
</file>

<file path=ppt/notesSlides/_rels/notesSlide32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38.xml"  /></Relationships>
</file>

<file path=ppt/notesSlides/_rels/notesSlide33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43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5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6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7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8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notesMaster" Target="../notesMasters/notesMaster1.xml"  /><Relationship Id="rId2" Type="http://schemas.openxmlformats.org/officeDocument/2006/relationships/slide" Target="../slides/slide9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6387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989756"/>
      </p:ext>
    </p:extLst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7773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34545456"/>
      </p:ext>
    </p:extLst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7653060"/>
      </p:ext>
    </p:extLst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520874"/>
      </p:ext>
    </p:extLst>
  </p:cSld>
  <p:clrMapOvr>
    <a:masterClrMapping/>
  </p:clrMapOvr>
</p:notes>
</file>

<file path=ppt/notesSlides/notesSlide1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9209300"/>
      </p:ext>
    </p:extLst>
  </p:cSld>
  <p:clrMapOvr>
    <a:masterClrMapping/>
  </p:clrMapOvr>
</p:notes>
</file>

<file path=ppt/notesSlides/notesSlide1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564164"/>
      </p:ext>
    </p:extLst>
  </p:cSld>
  <p:clrMapOvr>
    <a:masterClrMapping/>
  </p:clrMapOvr>
</p:notes>
</file>

<file path=ppt/notesSlides/notesSlide1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065993"/>
      </p:ext>
    </p:extLst>
  </p:cSld>
  <p:clrMapOvr>
    <a:masterClrMapping/>
  </p:clrMapOvr>
</p:notes>
</file>

<file path=ppt/notesSlides/notesSlide1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9412987"/>
      </p:ext>
    </p:extLst>
  </p:cSld>
  <p:clrMapOvr>
    <a:masterClrMapping/>
  </p:clrMapOvr>
</p:notes>
</file>

<file path=ppt/notesSlides/notesSlide1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8000197"/>
      </p:ext>
    </p:extLst>
  </p:cSld>
  <p:clrMapOvr>
    <a:masterClrMapping/>
  </p:clrMapOvr>
</p:notes>
</file>

<file path=ppt/notesSlides/notesSlide1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9596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7436547"/>
      </p:ext>
    </p:extLst>
  </p:cSld>
  <p:clrMapOvr>
    <a:masterClrMapping/>
  </p:clrMapOvr>
</p:notes>
</file>

<file path=ppt/notesSlides/notesSlide2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5450738"/>
      </p:ext>
    </p:extLst>
  </p:cSld>
  <p:clrMapOvr>
    <a:masterClrMapping/>
  </p:clrMapOvr>
</p:notes>
</file>

<file path=ppt/notesSlides/notesSlide2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5953875"/>
      </p:ext>
    </p:extLst>
  </p:cSld>
  <p:clrMapOvr>
    <a:masterClrMapping/>
  </p:clrMapOvr>
</p:notes>
</file>

<file path=ppt/notesSlides/notesSlide2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5424967"/>
      </p:ext>
    </p:extLst>
  </p:cSld>
  <p:clrMapOvr>
    <a:masterClrMapping/>
  </p:clrMapOvr>
</p:notes>
</file>

<file path=ppt/notesSlides/notesSlide2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348445"/>
      </p:ext>
    </p:extLst>
  </p:cSld>
  <p:clrMapOvr>
    <a:masterClrMapping/>
  </p:clrMapOvr>
</p:notes>
</file>

<file path=ppt/notesSlides/notesSlide2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585467"/>
      </p:ext>
    </p:extLst>
  </p:cSld>
  <p:clrMapOvr>
    <a:masterClrMapping/>
  </p:clrMapOvr>
</p:notes>
</file>

<file path=ppt/notesSlides/notesSlide2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0810764"/>
      </p:ext>
    </p:extLst>
  </p:cSld>
  <p:clrMapOvr>
    <a:masterClrMapping/>
  </p:clrMapOvr>
</p:notes>
</file>

<file path=ppt/notesSlides/notesSlide2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209020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593048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567611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40757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77111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9873532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86642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88401455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078048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11265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33630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076814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750047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4560296"/>
      </p:ext>
    </p:extLst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 noTextEdit="1"/>
          </p:cNvSpPr>
          <p:nvPr>
            <p:ph type="sldImg" idx="0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238228"/>
      </p:ext>
    </p:extLst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0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1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3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4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5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6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7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8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9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9312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46663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44645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5370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학습 목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grpSp>
        <p:nvGrpSpPr>
          <p:cNvPr id="26" name="그룹 25"/>
          <p:cNvGrpSpPr/>
          <p:nvPr userDrawn="1"/>
        </p:nvGrpSpPr>
        <p:grpSpPr>
          <a:xfrm>
            <a:off x="649818" y="176213"/>
            <a:ext cx="2686049" cy="527050"/>
            <a:chOff x="487363" y="176213"/>
            <a:chExt cx="2014537" cy="527050"/>
          </a:xfrm>
        </p:grpSpPr>
        <p:sp>
          <p:nvSpPr>
            <p:cNvPr id="23" name="자유형 22"/>
            <p:cNvSpPr/>
            <p:nvPr userDrawn="1"/>
          </p:nvSpPr>
          <p:spPr bwMode="auto">
            <a:xfrm>
              <a:off x="487363" y="176213"/>
              <a:ext cx="1939925" cy="527050"/>
            </a:xfrm>
            <a:custGeom>
              <a:avLst/>
              <a:gdLst>
                <a:gd name="connsiteX0" fmla="*/ 0 w 1939925"/>
                <a:gd name="connsiteY0" fmla="*/ 0 h 527050"/>
                <a:gd name="connsiteX1" fmla="*/ 1757362 w 1939925"/>
                <a:gd name="connsiteY1" fmla="*/ 0 h 527050"/>
                <a:gd name="connsiteX2" fmla="*/ 1939925 w 1939925"/>
                <a:gd name="connsiteY2" fmla="*/ 0 h 527050"/>
                <a:gd name="connsiteX3" fmla="*/ 1757362 w 1939925"/>
                <a:gd name="connsiteY3" fmla="*/ 527050 h 527050"/>
                <a:gd name="connsiteX4" fmla="*/ 0 w 1939925"/>
                <a:gd name="connsiteY4" fmla="*/ 527050 h 527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39925" h="527050">
                  <a:moveTo>
                    <a:pt x="0" y="0"/>
                  </a:moveTo>
                  <a:lnTo>
                    <a:pt x="1757362" y="0"/>
                  </a:lnTo>
                  <a:lnTo>
                    <a:pt x="1939925" y="0"/>
                  </a:lnTo>
                  <a:lnTo>
                    <a:pt x="1757362" y="527050"/>
                  </a:lnTo>
                  <a:lnTo>
                    <a:pt x="0" y="527050"/>
                  </a:lnTo>
                  <a:close/>
                </a:path>
              </a:pathLst>
            </a:custGeom>
            <a:solidFill>
              <a:srgbClr val="18B5C6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24" name="자유형 23"/>
            <p:cNvSpPr>
              <a:spLocks noChangeAspect="1"/>
            </p:cNvSpPr>
            <p:nvPr userDrawn="1"/>
          </p:nvSpPr>
          <p:spPr bwMode="auto">
            <a:xfrm>
              <a:off x="487363" y="666750"/>
              <a:ext cx="1770062" cy="36513"/>
            </a:xfrm>
            <a:custGeom>
              <a:avLst/>
              <a:gdLst>
                <a:gd name="connsiteX0" fmla="*/ 0 w 1770062"/>
                <a:gd name="connsiteY0" fmla="*/ 0 h 36513"/>
                <a:gd name="connsiteX1" fmla="*/ 1757362 w 1770062"/>
                <a:gd name="connsiteY1" fmla="*/ 0 h 36513"/>
                <a:gd name="connsiteX2" fmla="*/ 1770062 w 1770062"/>
                <a:gd name="connsiteY2" fmla="*/ 0 h 36513"/>
                <a:gd name="connsiteX3" fmla="*/ 1757362 w 1770062"/>
                <a:gd name="connsiteY3" fmla="*/ 36513 h 36513"/>
                <a:gd name="connsiteX4" fmla="*/ 0 w 1770062"/>
                <a:gd name="connsiteY4" fmla="*/ 36513 h 365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0062" h="36513">
                  <a:moveTo>
                    <a:pt x="0" y="0"/>
                  </a:moveTo>
                  <a:lnTo>
                    <a:pt x="1757362" y="0"/>
                  </a:lnTo>
                  <a:lnTo>
                    <a:pt x="1770062" y="0"/>
                  </a:lnTo>
                  <a:lnTo>
                    <a:pt x="1757362" y="36513"/>
                  </a:lnTo>
                  <a:lnTo>
                    <a:pt x="0" y="36513"/>
                  </a:lnTo>
                  <a:close/>
                </a:path>
              </a:pathLst>
            </a:custGeom>
            <a:solidFill>
              <a:srgbClr val="094349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anchor="ctr">
              <a:noAutofit/>
            </a:bodyPr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8" name="자유형 7"/>
            <p:cNvSpPr>
              <a:spLocks noChangeAspect="1"/>
            </p:cNvSpPr>
            <p:nvPr userDrawn="1"/>
          </p:nvSpPr>
          <p:spPr bwMode="auto">
            <a:xfrm rot="10800000" flipH="1">
              <a:off x="2352675" y="176213"/>
              <a:ext cx="149225" cy="217487"/>
            </a:xfrm>
            <a:custGeom>
              <a:avLst/>
              <a:gdLst>
                <a:gd name="connsiteX0" fmla="*/ 100560 w 201120"/>
                <a:gd name="connsiteY0" fmla="*/ 290789 h 290789"/>
                <a:gd name="connsiteX1" fmla="*/ 201120 w 201120"/>
                <a:gd name="connsiteY1" fmla="*/ 1 h 290789"/>
                <a:gd name="connsiteX2" fmla="*/ 100560 w 201120"/>
                <a:gd name="connsiteY2" fmla="*/ 1 h 290789"/>
                <a:gd name="connsiteX3" fmla="*/ 100560 w 201120"/>
                <a:gd name="connsiteY3" fmla="*/ 0 h 290789"/>
                <a:gd name="connsiteX4" fmla="*/ 0 w 201120"/>
                <a:gd name="connsiteY4" fmla="*/ 0 h 290789"/>
                <a:gd name="connsiteX5" fmla="*/ 100560 w 201120"/>
                <a:gd name="connsiteY5" fmla="*/ 290788 h 290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01120" h="290789">
                  <a:moveTo>
                    <a:pt x="100560" y="290789"/>
                  </a:moveTo>
                  <a:lnTo>
                    <a:pt x="201120" y="1"/>
                  </a:lnTo>
                  <a:lnTo>
                    <a:pt x="100560" y="1"/>
                  </a:lnTo>
                  <a:lnTo>
                    <a:pt x="100560" y="0"/>
                  </a:lnTo>
                  <a:lnTo>
                    <a:pt x="0" y="0"/>
                  </a:lnTo>
                  <a:lnTo>
                    <a:pt x="100560" y="290788"/>
                  </a:lnTo>
                  <a:close/>
                </a:path>
              </a:pathLst>
            </a:custGeom>
            <a:solidFill>
              <a:srgbClr val="09434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5" name="TextBox 4"/>
            <p:cNvSpPr txBox="1"/>
            <p:nvPr userDrawn="1"/>
          </p:nvSpPr>
          <p:spPr bwMode="auto">
            <a:xfrm>
              <a:off x="728663" y="200025"/>
              <a:ext cx="1517650" cy="433388"/>
            </a:xfrm>
            <a:prstGeom prst="rect">
              <a:avLst/>
            </a:prstGeom>
            <a:noFill/>
          </p:spPr>
          <p:txBody>
            <a:bodyPr tIns="0" bIns="0" anchor="ctr"/>
            <a:lstStyle/>
            <a:p>
              <a:pPr eaLnBrk="1" latinLnBrk="1" hangingPunct="1">
                <a:defRPr/>
              </a:pPr>
              <a:r>
                <a:rPr lang="ko-KR" altLang="en-US" sz="2200" dirty="0">
                  <a:solidFill>
                    <a:schemeClr val="bg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ea typeface="맑은 고딕" panose="020B0503020000020004" pitchFamily="50" charset="-127"/>
                </a:rPr>
                <a:t>학습 목표</a:t>
              </a:r>
            </a:p>
          </p:txBody>
        </p:sp>
      </p:grpSp>
      <p:grpSp>
        <p:nvGrpSpPr>
          <p:cNvPr id="11" name="그룹 10"/>
          <p:cNvGrpSpPr>
            <a:grpSpLocks/>
          </p:cNvGrpSpPr>
          <p:nvPr userDrawn="1"/>
        </p:nvGrpSpPr>
        <p:grpSpPr bwMode="auto">
          <a:xfrm>
            <a:off x="179918" y="146050"/>
            <a:ext cx="783167" cy="587375"/>
            <a:chOff x="351388" y="788188"/>
            <a:chExt cx="586865" cy="586865"/>
          </a:xfrm>
        </p:grpSpPr>
        <p:sp>
          <p:nvSpPr>
            <p:cNvPr id="12" name="타원 11"/>
            <p:cNvSpPr/>
            <p:nvPr userDrawn="1"/>
          </p:nvSpPr>
          <p:spPr>
            <a:xfrm>
              <a:off x="351388" y="788188"/>
              <a:ext cx="586865" cy="586865"/>
            </a:xfrm>
            <a:prstGeom prst="ellipse">
              <a:avLst/>
            </a:prstGeom>
            <a:solidFill>
              <a:srgbClr val="1AC6D8"/>
            </a:solidFill>
            <a:ln>
              <a:solidFill>
                <a:schemeClr val="accent5">
                  <a:lumMod val="40000"/>
                  <a:lumOff val="60000"/>
                </a:schemeClr>
              </a:solidFill>
            </a:ln>
            <a:effectLst>
              <a:outerShdw blurRad="63500" sx="102000" sy="102000" algn="ct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800"/>
            </a:p>
          </p:txBody>
        </p:sp>
        <p:sp>
          <p:nvSpPr>
            <p:cNvPr id="13" name="Freeform 59"/>
            <p:cNvSpPr>
              <a:spLocks/>
            </p:cNvSpPr>
            <p:nvPr/>
          </p:nvSpPr>
          <p:spPr bwMode="auto">
            <a:xfrm>
              <a:off x="447195" y="868547"/>
              <a:ext cx="410550" cy="410550"/>
            </a:xfrm>
            <a:custGeom>
              <a:avLst/>
              <a:gdLst>
                <a:gd name="T0" fmla="*/ 410550 w 278"/>
                <a:gd name="T1" fmla="*/ 206752 h 278"/>
                <a:gd name="T2" fmla="*/ 407596 w 278"/>
                <a:gd name="T3" fmla="*/ 248102 h 278"/>
                <a:gd name="T4" fmla="*/ 395782 w 278"/>
                <a:gd name="T5" fmla="*/ 286499 h 278"/>
                <a:gd name="T6" fmla="*/ 375107 w 278"/>
                <a:gd name="T7" fmla="*/ 321942 h 278"/>
                <a:gd name="T8" fmla="*/ 351478 w 278"/>
                <a:gd name="T9" fmla="*/ 351478 h 278"/>
                <a:gd name="T10" fmla="*/ 321942 w 278"/>
                <a:gd name="T11" fmla="*/ 375107 h 278"/>
                <a:gd name="T12" fmla="*/ 286499 w 278"/>
                <a:gd name="T13" fmla="*/ 395782 h 278"/>
                <a:gd name="T14" fmla="*/ 248102 w 278"/>
                <a:gd name="T15" fmla="*/ 407596 h 278"/>
                <a:gd name="T16" fmla="*/ 206752 w 278"/>
                <a:gd name="T17" fmla="*/ 410550 h 278"/>
                <a:gd name="T18" fmla="*/ 186077 w 278"/>
                <a:gd name="T19" fmla="*/ 410550 h 278"/>
                <a:gd name="T20" fmla="*/ 144726 w 278"/>
                <a:gd name="T21" fmla="*/ 401689 h 278"/>
                <a:gd name="T22" fmla="*/ 109283 w 278"/>
                <a:gd name="T23" fmla="*/ 386921 h 278"/>
                <a:gd name="T24" fmla="*/ 76794 w 278"/>
                <a:gd name="T25" fmla="*/ 363292 h 278"/>
                <a:gd name="T26" fmla="*/ 47258 w 278"/>
                <a:gd name="T27" fmla="*/ 336710 h 278"/>
                <a:gd name="T28" fmla="*/ 26582 w 278"/>
                <a:gd name="T29" fmla="*/ 304221 h 278"/>
                <a:gd name="T30" fmla="*/ 8861 w 278"/>
                <a:gd name="T31" fmla="*/ 265824 h 278"/>
                <a:gd name="T32" fmla="*/ 2954 w 278"/>
                <a:gd name="T33" fmla="*/ 227427 h 278"/>
                <a:gd name="T34" fmla="*/ 0 w 278"/>
                <a:gd name="T35" fmla="*/ 206752 h 278"/>
                <a:gd name="T36" fmla="*/ 5907 w 278"/>
                <a:gd name="T37" fmla="*/ 165401 h 278"/>
                <a:gd name="T38" fmla="*/ 17722 w 278"/>
                <a:gd name="T39" fmla="*/ 127005 h 278"/>
                <a:gd name="T40" fmla="*/ 35443 w 278"/>
                <a:gd name="T41" fmla="*/ 91562 h 278"/>
                <a:gd name="T42" fmla="*/ 62026 w 278"/>
                <a:gd name="T43" fmla="*/ 62026 h 278"/>
                <a:gd name="T44" fmla="*/ 91562 w 278"/>
                <a:gd name="T45" fmla="*/ 35443 h 278"/>
                <a:gd name="T46" fmla="*/ 127005 w 278"/>
                <a:gd name="T47" fmla="*/ 17722 h 278"/>
                <a:gd name="T48" fmla="*/ 165401 w 278"/>
                <a:gd name="T49" fmla="*/ 5907 h 278"/>
                <a:gd name="T50" fmla="*/ 206752 w 278"/>
                <a:gd name="T51" fmla="*/ 0 h 278"/>
                <a:gd name="T52" fmla="*/ 227427 w 278"/>
                <a:gd name="T53" fmla="*/ 2954 h 278"/>
                <a:gd name="T54" fmla="*/ 265824 w 278"/>
                <a:gd name="T55" fmla="*/ 8861 h 278"/>
                <a:gd name="T56" fmla="*/ 304221 w 278"/>
                <a:gd name="T57" fmla="*/ 26582 h 278"/>
                <a:gd name="T58" fmla="*/ 336710 w 278"/>
                <a:gd name="T59" fmla="*/ 47258 h 278"/>
                <a:gd name="T60" fmla="*/ 363292 w 278"/>
                <a:gd name="T61" fmla="*/ 73840 h 278"/>
                <a:gd name="T62" fmla="*/ 386921 w 278"/>
                <a:gd name="T63" fmla="*/ 109283 h 278"/>
                <a:gd name="T64" fmla="*/ 401689 w 278"/>
                <a:gd name="T65" fmla="*/ 144726 h 278"/>
                <a:gd name="T66" fmla="*/ 410550 w 278"/>
                <a:gd name="T67" fmla="*/ 186077 h 278"/>
                <a:gd name="T68" fmla="*/ 410550 w 278"/>
                <a:gd name="T69" fmla="*/ 206752 h 278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</a:gdLst>
              <a:ahLst/>
              <a:cxnLst>
                <a:cxn ang="T70">
                  <a:pos x="T0" y="T1"/>
                </a:cxn>
                <a:cxn ang="T71">
                  <a:pos x="T2" y="T3"/>
                </a:cxn>
                <a:cxn ang="T72">
                  <a:pos x="T4" y="T5"/>
                </a:cxn>
                <a:cxn ang="T73">
                  <a:pos x="T6" y="T7"/>
                </a:cxn>
                <a:cxn ang="T74">
                  <a:pos x="T8" y="T9"/>
                </a:cxn>
                <a:cxn ang="T75">
                  <a:pos x="T10" y="T11"/>
                </a:cxn>
                <a:cxn ang="T76">
                  <a:pos x="T12" y="T13"/>
                </a:cxn>
                <a:cxn ang="T77">
                  <a:pos x="T14" y="T15"/>
                </a:cxn>
                <a:cxn ang="T78">
                  <a:pos x="T16" y="T17"/>
                </a:cxn>
                <a:cxn ang="T79">
                  <a:pos x="T18" y="T19"/>
                </a:cxn>
                <a:cxn ang="T80">
                  <a:pos x="T20" y="T21"/>
                </a:cxn>
                <a:cxn ang="T81">
                  <a:pos x="T22" y="T23"/>
                </a:cxn>
                <a:cxn ang="T82">
                  <a:pos x="T24" y="T25"/>
                </a:cxn>
                <a:cxn ang="T83">
                  <a:pos x="T26" y="T27"/>
                </a:cxn>
                <a:cxn ang="T84">
                  <a:pos x="T28" y="T29"/>
                </a:cxn>
                <a:cxn ang="T85">
                  <a:pos x="T30" y="T31"/>
                </a:cxn>
                <a:cxn ang="T86">
                  <a:pos x="T32" y="T33"/>
                </a:cxn>
                <a:cxn ang="T87">
                  <a:pos x="T34" y="T35"/>
                </a:cxn>
                <a:cxn ang="T88">
                  <a:pos x="T36" y="T37"/>
                </a:cxn>
                <a:cxn ang="T89">
                  <a:pos x="T38" y="T39"/>
                </a:cxn>
                <a:cxn ang="T90">
                  <a:pos x="T40" y="T41"/>
                </a:cxn>
                <a:cxn ang="T91">
                  <a:pos x="T42" y="T43"/>
                </a:cxn>
                <a:cxn ang="T92">
                  <a:pos x="T44" y="T45"/>
                </a:cxn>
                <a:cxn ang="T93">
                  <a:pos x="T46" y="T47"/>
                </a:cxn>
                <a:cxn ang="T94">
                  <a:pos x="T48" y="T49"/>
                </a:cxn>
                <a:cxn ang="T95">
                  <a:pos x="T50" y="T51"/>
                </a:cxn>
                <a:cxn ang="T96">
                  <a:pos x="T52" y="T53"/>
                </a:cxn>
                <a:cxn ang="T97">
                  <a:pos x="T54" y="T55"/>
                </a:cxn>
                <a:cxn ang="T98">
                  <a:pos x="T56" y="T57"/>
                </a:cxn>
                <a:cxn ang="T99">
                  <a:pos x="T58" y="T59"/>
                </a:cxn>
                <a:cxn ang="T100">
                  <a:pos x="T60" y="T61"/>
                </a:cxn>
                <a:cxn ang="T101">
                  <a:pos x="T62" y="T63"/>
                </a:cxn>
                <a:cxn ang="T102">
                  <a:pos x="T64" y="T65"/>
                </a:cxn>
                <a:cxn ang="T103">
                  <a:pos x="T66" y="T67"/>
                </a:cxn>
                <a:cxn ang="T104">
                  <a:pos x="T68" y="T69"/>
                </a:cxn>
              </a:cxnLst>
              <a:rect l="0" t="0" r="r" b="b"/>
              <a:pathLst>
                <a:path w="278" h="278">
                  <a:moveTo>
                    <a:pt x="278" y="140"/>
                  </a:moveTo>
                  <a:lnTo>
                    <a:pt x="278" y="140"/>
                  </a:lnTo>
                  <a:lnTo>
                    <a:pt x="278" y="154"/>
                  </a:lnTo>
                  <a:lnTo>
                    <a:pt x="276" y="168"/>
                  </a:lnTo>
                  <a:lnTo>
                    <a:pt x="272" y="180"/>
                  </a:lnTo>
                  <a:lnTo>
                    <a:pt x="268" y="194"/>
                  </a:lnTo>
                  <a:lnTo>
                    <a:pt x="262" y="206"/>
                  </a:lnTo>
                  <a:lnTo>
                    <a:pt x="254" y="218"/>
                  </a:lnTo>
                  <a:lnTo>
                    <a:pt x="246" y="228"/>
                  </a:lnTo>
                  <a:lnTo>
                    <a:pt x="238" y="238"/>
                  </a:lnTo>
                  <a:lnTo>
                    <a:pt x="228" y="246"/>
                  </a:lnTo>
                  <a:lnTo>
                    <a:pt x="218" y="254"/>
                  </a:lnTo>
                  <a:lnTo>
                    <a:pt x="206" y="262"/>
                  </a:lnTo>
                  <a:lnTo>
                    <a:pt x="194" y="268"/>
                  </a:lnTo>
                  <a:lnTo>
                    <a:pt x="180" y="272"/>
                  </a:lnTo>
                  <a:lnTo>
                    <a:pt x="168" y="276"/>
                  </a:lnTo>
                  <a:lnTo>
                    <a:pt x="154" y="278"/>
                  </a:lnTo>
                  <a:lnTo>
                    <a:pt x="140" y="278"/>
                  </a:lnTo>
                  <a:lnTo>
                    <a:pt x="126" y="278"/>
                  </a:lnTo>
                  <a:lnTo>
                    <a:pt x="112" y="276"/>
                  </a:lnTo>
                  <a:lnTo>
                    <a:pt x="98" y="272"/>
                  </a:lnTo>
                  <a:lnTo>
                    <a:pt x="86" y="268"/>
                  </a:lnTo>
                  <a:lnTo>
                    <a:pt x="74" y="262"/>
                  </a:lnTo>
                  <a:lnTo>
                    <a:pt x="62" y="254"/>
                  </a:lnTo>
                  <a:lnTo>
                    <a:pt x="52" y="246"/>
                  </a:lnTo>
                  <a:lnTo>
                    <a:pt x="42" y="238"/>
                  </a:lnTo>
                  <a:lnTo>
                    <a:pt x="32" y="228"/>
                  </a:lnTo>
                  <a:lnTo>
                    <a:pt x="24" y="218"/>
                  </a:lnTo>
                  <a:lnTo>
                    <a:pt x="18" y="206"/>
                  </a:lnTo>
                  <a:lnTo>
                    <a:pt x="12" y="194"/>
                  </a:lnTo>
                  <a:lnTo>
                    <a:pt x="6" y="180"/>
                  </a:lnTo>
                  <a:lnTo>
                    <a:pt x="4" y="168"/>
                  </a:lnTo>
                  <a:lnTo>
                    <a:pt x="2" y="154"/>
                  </a:lnTo>
                  <a:lnTo>
                    <a:pt x="0" y="140"/>
                  </a:lnTo>
                  <a:lnTo>
                    <a:pt x="2" y="126"/>
                  </a:lnTo>
                  <a:lnTo>
                    <a:pt x="4" y="112"/>
                  </a:lnTo>
                  <a:lnTo>
                    <a:pt x="6" y="98"/>
                  </a:lnTo>
                  <a:lnTo>
                    <a:pt x="12" y="86"/>
                  </a:lnTo>
                  <a:lnTo>
                    <a:pt x="18" y="74"/>
                  </a:lnTo>
                  <a:lnTo>
                    <a:pt x="24" y="62"/>
                  </a:lnTo>
                  <a:lnTo>
                    <a:pt x="32" y="50"/>
                  </a:lnTo>
                  <a:lnTo>
                    <a:pt x="42" y="42"/>
                  </a:lnTo>
                  <a:lnTo>
                    <a:pt x="52" y="32"/>
                  </a:lnTo>
                  <a:lnTo>
                    <a:pt x="62" y="24"/>
                  </a:lnTo>
                  <a:lnTo>
                    <a:pt x="74" y="18"/>
                  </a:lnTo>
                  <a:lnTo>
                    <a:pt x="86" y="12"/>
                  </a:lnTo>
                  <a:lnTo>
                    <a:pt x="98" y="6"/>
                  </a:lnTo>
                  <a:lnTo>
                    <a:pt x="112" y="4"/>
                  </a:lnTo>
                  <a:lnTo>
                    <a:pt x="126" y="2"/>
                  </a:lnTo>
                  <a:lnTo>
                    <a:pt x="140" y="0"/>
                  </a:lnTo>
                  <a:lnTo>
                    <a:pt x="154" y="2"/>
                  </a:lnTo>
                  <a:lnTo>
                    <a:pt x="168" y="4"/>
                  </a:lnTo>
                  <a:lnTo>
                    <a:pt x="180" y="6"/>
                  </a:lnTo>
                  <a:lnTo>
                    <a:pt x="194" y="12"/>
                  </a:lnTo>
                  <a:lnTo>
                    <a:pt x="206" y="18"/>
                  </a:lnTo>
                  <a:lnTo>
                    <a:pt x="218" y="24"/>
                  </a:lnTo>
                  <a:lnTo>
                    <a:pt x="228" y="32"/>
                  </a:lnTo>
                  <a:lnTo>
                    <a:pt x="238" y="42"/>
                  </a:lnTo>
                  <a:lnTo>
                    <a:pt x="246" y="50"/>
                  </a:lnTo>
                  <a:lnTo>
                    <a:pt x="254" y="62"/>
                  </a:lnTo>
                  <a:lnTo>
                    <a:pt x="262" y="74"/>
                  </a:lnTo>
                  <a:lnTo>
                    <a:pt x="268" y="86"/>
                  </a:lnTo>
                  <a:lnTo>
                    <a:pt x="272" y="98"/>
                  </a:lnTo>
                  <a:lnTo>
                    <a:pt x="276" y="112"/>
                  </a:lnTo>
                  <a:lnTo>
                    <a:pt x="278" y="126"/>
                  </a:lnTo>
                  <a:lnTo>
                    <a:pt x="278" y="14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60"/>
            <p:cNvSpPr>
              <a:spLocks/>
            </p:cNvSpPr>
            <p:nvPr/>
          </p:nvSpPr>
          <p:spPr bwMode="auto">
            <a:xfrm>
              <a:off x="470824" y="892175"/>
              <a:ext cx="366245" cy="366246"/>
            </a:xfrm>
            <a:custGeom>
              <a:avLst/>
              <a:gdLst>
                <a:gd name="T0" fmla="*/ 366245 w 248"/>
                <a:gd name="T1" fmla="*/ 183123 h 248"/>
                <a:gd name="T2" fmla="*/ 366245 w 248"/>
                <a:gd name="T3" fmla="*/ 183123 h 248"/>
                <a:gd name="T4" fmla="*/ 366245 w 248"/>
                <a:gd name="T5" fmla="*/ 200845 h 248"/>
                <a:gd name="T6" fmla="*/ 363291 w 248"/>
                <a:gd name="T7" fmla="*/ 218566 h 248"/>
                <a:gd name="T8" fmla="*/ 357384 w 248"/>
                <a:gd name="T9" fmla="*/ 236288 h 248"/>
                <a:gd name="T10" fmla="*/ 351477 w 248"/>
                <a:gd name="T11" fmla="*/ 254009 h 248"/>
                <a:gd name="T12" fmla="*/ 333756 w 248"/>
                <a:gd name="T13" fmla="*/ 283545 h 248"/>
                <a:gd name="T14" fmla="*/ 313080 w 248"/>
                <a:gd name="T15" fmla="*/ 313081 h 248"/>
                <a:gd name="T16" fmla="*/ 283545 w 248"/>
                <a:gd name="T17" fmla="*/ 333756 h 248"/>
                <a:gd name="T18" fmla="*/ 254009 w 248"/>
                <a:gd name="T19" fmla="*/ 351478 h 248"/>
                <a:gd name="T20" fmla="*/ 236287 w 248"/>
                <a:gd name="T21" fmla="*/ 357385 h 248"/>
                <a:gd name="T22" fmla="*/ 218566 w 248"/>
                <a:gd name="T23" fmla="*/ 360339 h 248"/>
                <a:gd name="T24" fmla="*/ 200844 w 248"/>
                <a:gd name="T25" fmla="*/ 363292 h 248"/>
                <a:gd name="T26" fmla="*/ 183123 w 248"/>
                <a:gd name="T27" fmla="*/ 366246 h 248"/>
                <a:gd name="T28" fmla="*/ 183123 w 248"/>
                <a:gd name="T29" fmla="*/ 366246 h 248"/>
                <a:gd name="T30" fmla="*/ 162447 w 248"/>
                <a:gd name="T31" fmla="*/ 363292 h 248"/>
                <a:gd name="T32" fmla="*/ 144726 w 248"/>
                <a:gd name="T33" fmla="*/ 360339 h 248"/>
                <a:gd name="T34" fmla="*/ 127004 w 248"/>
                <a:gd name="T35" fmla="*/ 357385 h 248"/>
                <a:gd name="T36" fmla="*/ 112236 w 248"/>
                <a:gd name="T37" fmla="*/ 351478 h 248"/>
                <a:gd name="T38" fmla="*/ 79747 w 248"/>
                <a:gd name="T39" fmla="*/ 333756 h 248"/>
                <a:gd name="T40" fmla="*/ 53165 w 248"/>
                <a:gd name="T41" fmla="*/ 313081 h 248"/>
                <a:gd name="T42" fmla="*/ 29536 w 248"/>
                <a:gd name="T43" fmla="*/ 283545 h 248"/>
                <a:gd name="T44" fmla="*/ 14768 w 248"/>
                <a:gd name="T45" fmla="*/ 254009 h 248"/>
                <a:gd name="T46" fmla="*/ 8861 w 248"/>
                <a:gd name="T47" fmla="*/ 236288 h 248"/>
                <a:gd name="T48" fmla="*/ 2954 w 248"/>
                <a:gd name="T49" fmla="*/ 218566 h 248"/>
                <a:gd name="T50" fmla="*/ 0 w 248"/>
                <a:gd name="T51" fmla="*/ 200845 h 248"/>
                <a:gd name="T52" fmla="*/ 0 w 248"/>
                <a:gd name="T53" fmla="*/ 183123 h 248"/>
                <a:gd name="T54" fmla="*/ 0 w 248"/>
                <a:gd name="T55" fmla="*/ 183123 h 248"/>
                <a:gd name="T56" fmla="*/ 0 w 248"/>
                <a:gd name="T57" fmla="*/ 162448 h 248"/>
                <a:gd name="T58" fmla="*/ 2954 w 248"/>
                <a:gd name="T59" fmla="*/ 144726 h 248"/>
                <a:gd name="T60" fmla="*/ 8861 w 248"/>
                <a:gd name="T61" fmla="*/ 127005 h 248"/>
                <a:gd name="T62" fmla="*/ 14768 w 248"/>
                <a:gd name="T63" fmla="*/ 112237 h 248"/>
                <a:gd name="T64" fmla="*/ 29536 w 248"/>
                <a:gd name="T65" fmla="*/ 79747 h 248"/>
                <a:gd name="T66" fmla="*/ 53165 w 248"/>
                <a:gd name="T67" fmla="*/ 53165 h 248"/>
                <a:gd name="T68" fmla="*/ 79747 w 248"/>
                <a:gd name="T69" fmla="*/ 29536 h 248"/>
                <a:gd name="T70" fmla="*/ 112236 w 248"/>
                <a:gd name="T71" fmla="*/ 14768 h 248"/>
                <a:gd name="T72" fmla="*/ 127004 w 248"/>
                <a:gd name="T73" fmla="*/ 5907 h 248"/>
                <a:gd name="T74" fmla="*/ 144726 w 248"/>
                <a:gd name="T75" fmla="*/ 2954 h 248"/>
                <a:gd name="T76" fmla="*/ 162447 w 248"/>
                <a:gd name="T77" fmla="*/ 0 h 248"/>
                <a:gd name="T78" fmla="*/ 183123 w 248"/>
                <a:gd name="T79" fmla="*/ 0 h 248"/>
                <a:gd name="T80" fmla="*/ 183123 w 248"/>
                <a:gd name="T81" fmla="*/ 0 h 248"/>
                <a:gd name="T82" fmla="*/ 200844 w 248"/>
                <a:gd name="T83" fmla="*/ 0 h 248"/>
                <a:gd name="T84" fmla="*/ 218566 w 248"/>
                <a:gd name="T85" fmla="*/ 2954 h 248"/>
                <a:gd name="T86" fmla="*/ 236287 w 248"/>
                <a:gd name="T87" fmla="*/ 5907 h 248"/>
                <a:gd name="T88" fmla="*/ 254009 w 248"/>
                <a:gd name="T89" fmla="*/ 14768 h 248"/>
                <a:gd name="T90" fmla="*/ 283545 w 248"/>
                <a:gd name="T91" fmla="*/ 29536 h 248"/>
                <a:gd name="T92" fmla="*/ 313080 w 248"/>
                <a:gd name="T93" fmla="*/ 53165 h 248"/>
                <a:gd name="T94" fmla="*/ 333756 w 248"/>
                <a:gd name="T95" fmla="*/ 79747 h 248"/>
                <a:gd name="T96" fmla="*/ 351477 w 248"/>
                <a:gd name="T97" fmla="*/ 112237 h 248"/>
                <a:gd name="T98" fmla="*/ 357384 w 248"/>
                <a:gd name="T99" fmla="*/ 127005 h 248"/>
                <a:gd name="T100" fmla="*/ 363291 w 248"/>
                <a:gd name="T101" fmla="*/ 144726 h 248"/>
                <a:gd name="T102" fmla="*/ 366245 w 248"/>
                <a:gd name="T103" fmla="*/ 162448 h 248"/>
                <a:gd name="T104" fmla="*/ 366245 w 248"/>
                <a:gd name="T105" fmla="*/ 183123 h 248"/>
                <a:gd name="T106" fmla="*/ 366245 w 248"/>
                <a:gd name="T107" fmla="*/ 183123 h 248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</a:gdLst>
              <a:ahLst/>
              <a:cxnLst>
                <a:cxn ang="T108">
                  <a:pos x="T0" y="T1"/>
                </a:cxn>
                <a:cxn ang="T109">
                  <a:pos x="T2" y="T3"/>
                </a:cxn>
                <a:cxn ang="T110">
                  <a:pos x="T4" y="T5"/>
                </a:cxn>
                <a:cxn ang="T111">
                  <a:pos x="T6" y="T7"/>
                </a:cxn>
                <a:cxn ang="T112">
                  <a:pos x="T8" y="T9"/>
                </a:cxn>
                <a:cxn ang="T113">
                  <a:pos x="T10" y="T11"/>
                </a:cxn>
                <a:cxn ang="T114">
                  <a:pos x="T12" y="T13"/>
                </a:cxn>
                <a:cxn ang="T115">
                  <a:pos x="T14" y="T15"/>
                </a:cxn>
                <a:cxn ang="T116">
                  <a:pos x="T16" y="T17"/>
                </a:cxn>
                <a:cxn ang="T117">
                  <a:pos x="T18" y="T19"/>
                </a:cxn>
                <a:cxn ang="T118">
                  <a:pos x="T20" y="T21"/>
                </a:cxn>
                <a:cxn ang="T119">
                  <a:pos x="T22" y="T23"/>
                </a:cxn>
                <a:cxn ang="T120">
                  <a:pos x="T24" y="T25"/>
                </a:cxn>
                <a:cxn ang="T121">
                  <a:pos x="T26" y="T27"/>
                </a:cxn>
                <a:cxn ang="T122">
                  <a:pos x="T28" y="T29"/>
                </a:cxn>
                <a:cxn ang="T123">
                  <a:pos x="T30" y="T31"/>
                </a:cxn>
                <a:cxn ang="T124">
                  <a:pos x="T32" y="T33"/>
                </a:cxn>
                <a:cxn ang="T125">
                  <a:pos x="T34" y="T35"/>
                </a:cxn>
                <a:cxn ang="T126">
                  <a:pos x="T36" y="T37"/>
                </a:cxn>
                <a:cxn ang="T127">
                  <a:pos x="T38" y="T39"/>
                </a:cxn>
                <a:cxn ang="T128">
                  <a:pos x="T40" y="T41"/>
                </a:cxn>
                <a:cxn ang="T129">
                  <a:pos x="T42" y="T43"/>
                </a:cxn>
                <a:cxn ang="T130">
                  <a:pos x="T44" y="T45"/>
                </a:cxn>
                <a:cxn ang="T131">
                  <a:pos x="T46" y="T47"/>
                </a:cxn>
                <a:cxn ang="T132">
                  <a:pos x="T48" y="T49"/>
                </a:cxn>
                <a:cxn ang="T133">
                  <a:pos x="T50" y="T51"/>
                </a:cxn>
                <a:cxn ang="T134">
                  <a:pos x="T52" y="T53"/>
                </a:cxn>
                <a:cxn ang="T135">
                  <a:pos x="T54" y="T55"/>
                </a:cxn>
                <a:cxn ang="T136">
                  <a:pos x="T56" y="T57"/>
                </a:cxn>
                <a:cxn ang="T137">
                  <a:pos x="T58" y="T59"/>
                </a:cxn>
                <a:cxn ang="T138">
                  <a:pos x="T60" y="T61"/>
                </a:cxn>
                <a:cxn ang="T139">
                  <a:pos x="T62" y="T63"/>
                </a:cxn>
                <a:cxn ang="T140">
                  <a:pos x="T64" y="T65"/>
                </a:cxn>
                <a:cxn ang="T141">
                  <a:pos x="T66" y="T67"/>
                </a:cxn>
                <a:cxn ang="T142">
                  <a:pos x="T68" y="T69"/>
                </a:cxn>
                <a:cxn ang="T143">
                  <a:pos x="T70" y="T71"/>
                </a:cxn>
                <a:cxn ang="T144">
                  <a:pos x="T72" y="T73"/>
                </a:cxn>
                <a:cxn ang="T145">
                  <a:pos x="T74" y="T75"/>
                </a:cxn>
                <a:cxn ang="T146">
                  <a:pos x="T76" y="T77"/>
                </a:cxn>
                <a:cxn ang="T147">
                  <a:pos x="T78" y="T79"/>
                </a:cxn>
                <a:cxn ang="T148">
                  <a:pos x="T80" y="T81"/>
                </a:cxn>
                <a:cxn ang="T149">
                  <a:pos x="T82" y="T83"/>
                </a:cxn>
                <a:cxn ang="T150">
                  <a:pos x="T84" y="T85"/>
                </a:cxn>
                <a:cxn ang="T151">
                  <a:pos x="T86" y="T87"/>
                </a:cxn>
                <a:cxn ang="T152">
                  <a:pos x="T88" y="T89"/>
                </a:cxn>
                <a:cxn ang="T153">
                  <a:pos x="T90" y="T91"/>
                </a:cxn>
                <a:cxn ang="T154">
                  <a:pos x="T92" y="T93"/>
                </a:cxn>
                <a:cxn ang="T155">
                  <a:pos x="T94" y="T95"/>
                </a:cxn>
                <a:cxn ang="T156">
                  <a:pos x="T96" y="T97"/>
                </a:cxn>
                <a:cxn ang="T157">
                  <a:pos x="T98" y="T99"/>
                </a:cxn>
                <a:cxn ang="T158">
                  <a:pos x="T100" y="T101"/>
                </a:cxn>
                <a:cxn ang="T159">
                  <a:pos x="T102" y="T103"/>
                </a:cxn>
                <a:cxn ang="T160">
                  <a:pos x="T104" y="T105"/>
                </a:cxn>
                <a:cxn ang="T161">
                  <a:pos x="T106" y="T107"/>
                </a:cxn>
              </a:cxnLst>
              <a:rect l="0" t="0" r="r" b="b"/>
              <a:pathLst>
                <a:path w="248" h="248">
                  <a:moveTo>
                    <a:pt x="248" y="124"/>
                  </a:moveTo>
                  <a:lnTo>
                    <a:pt x="248" y="124"/>
                  </a:lnTo>
                  <a:lnTo>
                    <a:pt x="248" y="136"/>
                  </a:lnTo>
                  <a:lnTo>
                    <a:pt x="246" y="148"/>
                  </a:lnTo>
                  <a:lnTo>
                    <a:pt x="242" y="160"/>
                  </a:lnTo>
                  <a:lnTo>
                    <a:pt x="238" y="172"/>
                  </a:lnTo>
                  <a:lnTo>
                    <a:pt x="226" y="192"/>
                  </a:lnTo>
                  <a:lnTo>
                    <a:pt x="212" y="212"/>
                  </a:lnTo>
                  <a:lnTo>
                    <a:pt x="192" y="226"/>
                  </a:lnTo>
                  <a:lnTo>
                    <a:pt x="172" y="238"/>
                  </a:lnTo>
                  <a:lnTo>
                    <a:pt x="160" y="242"/>
                  </a:lnTo>
                  <a:lnTo>
                    <a:pt x="148" y="244"/>
                  </a:lnTo>
                  <a:lnTo>
                    <a:pt x="136" y="246"/>
                  </a:lnTo>
                  <a:lnTo>
                    <a:pt x="124" y="248"/>
                  </a:lnTo>
                  <a:lnTo>
                    <a:pt x="110" y="246"/>
                  </a:lnTo>
                  <a:lnTo>
                    <a:pt x="98" y="244"/>
                  </a:lnTo>
                  <a:lnTo>
                    <a:pt x="86" y="242"/>
                  </a:lnTo>
                  <a:lnTo>
                    <a:pt x="76" y="238"/>
                  </a:lnTo>
                  <a:lnTo>
                    <a:pt x="54" y="226"/>
                  </a:lnTo>
                  <a:lnTo>
                    <a:pt x="36" y="212"/>
                  </a:lnTo>
                  <a:lnTo>
                    <a:pt x="20" y="192"/>
                  </a:lnTo>
                  <a:lnTo>
                    <a:pt x="10" y="172"/>
                  </a:lnTo>
                  <a:lnTo>
                    <a:pt x="6" y="160"/>
                  </a:lnTo>
                  <a:lnTo>
                    <a:pt x="2" y="148"/>
                  </a:lnTo>
                  <a:lnTo>
                    <a:pt x="0" y="136"/>
                  </a:lnTo>
                  <a:lnTo>
                    <a:pt x="0" y="124"/>
                  </a:lnTo>
                  <a:lnTo>
                    <a:pt x="0" y="110"/>
                  </a:lnTo>
                  <a:lnTo>
                    <a:pt x="2" y="98"/>
                  </a:lnTo>
                  <a:lnTo>
                    <a:pt x="6" y="86"/>
                  </a:lnTo>
                  <a:lnTo>
                    <a:pt x="10" y="76"/>
                  </a:lnTo>
                  <a:lnTo>
                    <a:pt x="20" y="54"/>
                  </a:lnTo>
                  <a:lnTo>
                    <a:pt x="36" y="36"/>
                  </a:lnTo>
                  <a:lnTo>
                    <a:pt x="54" y="20"/>
                  </a:lnTo>
                  <a:lnTo>
                    <a:pt x="76" y="10"/>
                  </a:lnTo>
                  <a:lnTo>
                    <a:pt x="86" y="4"/>
                  </a:lnTo>
                  <a:lnTo>
                    <a:pt x="98" y="2"/>
                  </a:lnTo>
                  <a:lnTo>
                    <a:pt x="110" y="0"/>
                  </a:lnTo>
                  <a:lnTo>
                    <a:pt x="124" y="0"/>
                  </a:lnTo>
                  <a:lnTo>
                    <a:pt x="136" y="0"/>
                  </a:lnTo>
                  <a:lnTo>
                    <a:pt x="148" y="2"/>
                  </a:lnTo>
                  <a:lnTo>
                    <a:pt x="160" y="4"/>
                  </a:lnTo>
                  <a:lnTo>
                    <a:pt x="172" y="10"/>
                  </a:lnTo>
                  <a:lnTo>
                    <a:pt x="192" y="20"/>
                  </a:lnTo>
                  <a:lnTo>
                    <a:pt x="212" y="36"/>
                  </a:lnTo>
                  <a:lnTo>
                    <a:pt x="226" y="54"/>
                  </a:lnTo>
                  <a:lnTo>
                    <a:pt x="238" y="76"/>
                  </a:lnTo>
                  <a:lnTo>
                    <a:pt x="242" y="86"/>
                  </a:lnTo>
                  <a:lnTo>
                    <a:pt x="246" y="98"/>
                  </a:lnTo>
                  <a:lnTo>
                    <a:pt x="248" y="110"/>
                  </a:lnTo>
                  <a:lnTo>
                    <a:pt x="248" y="124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5" name="Freeform 61"/>
            <p:cNvSpPr>
              <a:spLocks/>
            </p:cNvSpPr>
            <p:nvPr/>
          </p:nvSpPr>
          <p:spPr bwMode="auto">
            <a:xfrm>
              <a:off x="497406" y="918758"/>
              <a:ext cx="313081" cy="313081"/>
            </a:xfrm>
            <a:custGeom>
              <a:avLst/>
              <a:gdLst>
                <a:gd name="T0" fmla="*/ 313081 w 212"/>
                <a:gd name="T1" fmla="*/ 156541 h 212"/>
                <a:gd name="T2" fmla="*/ 313081 w 212"/>
                <a:gd name="T3" fmla="*/ 156541 h 212"/>
                <a:gd name="T4" fmla="*/ 310127 w 212"/>
                <a:gd name="T5" fmla="*/ 186076 h 212"/>
                <a:gd name="T6" fmla="*/ 301267 w 212"/>
                <a:gd name="T7" fmla="*/ 215612 h 212"/>
                <a:gd name="T8" fmla="*/ 286499 w 212"/>
                <a:gd name="T9" fmla="*/ 242195 h 212"/>
                <a:gd name="T10" fmla="*/ 265823 w 212"/>
                <a:gd name="T11" fmla="*/ 265823 h 212"/>
                <a:gd name="T12" fmla="*/ 242195 w 212"/>
                <a:gd name="T13" fmla="*/ 286499 h 212"/>
                <a:gd name="T14" fmla="*/ 215612 w 212"/>
                <a:gd name="T15" fmla="*/ 301267 h 212"/>
                <a:gd name="T16" fmla="*/ 186076 w 212"/>
                <a:gd name="T17" fmla="*/ 310127 h 212"/>
                <a:gd name="T18" fmla="*/ 156541 w 212"/>
                <a:gd name="T19" fmla="*/ 313081 h 212"/>
                <a:gd name="T20" fmla="*/ 156541 w 212"/>
                <a:gd name="T21" fmla="*/ 313081 h 212"/>
                <a:gd name="T22" fmla="*/ 124051 w 212"/>
                <a:gd name="T23" fmla="*/ 310127 h 212"/>
                <a:gd name="T24" fmla="*/ 94515 w 212"/>
                <a:gd name="T25" fmla="*/ 301267 h 212"/>
                <a:gd name="T26" fmla="*/ 67933 w 212"/>
                <a:gd name="T27" fmla="*/ 286499 h 212"/>
                <a:gd name="T28" fmla="*/ 44304 w 212"/>
                <a:gd name="T29" fmla="*/ 265823 h 212"/>
                <a:gd name="T30" fmla="*/ 26582 w 212"/>
                <a:gd name="T31" fmla="*/ 242195 h 212"/>
                <a:gd name="T32" fmla="*/ 11814 w 212"/>
                <a:gd name="T33" fmla="*/ 215612 h 212"/>
                <a:gd name="T34" fmla="*/ 2954 w 212"/>
                <a:gd name="T35" fmla="*/ 186076 h 212"/>
                <a:gd name="T36" fmla="*/ 0 w 212"/>
                <a:gd name="T37" fmla="*/ 156541 h 212"/>
                <a:gd name="T38" fmla="*/ 0 w 212"/>
                <a:gd name="T39" fmla="*/ 156541 h 212"/>
                <a:gd name="T40" fmla="*/ 2954 w 212"/>
                <a:gd name="T41" fmla="*/ 124051 h 212"/>
                <a:gd name="T42" fmla="*/ 11814 w 212"/>
                <a:gd name="T43" fmla="*/ 94515 h 212"/>
                <a:gd name="T44" fmla="*/ 26582 w 212"/>
                <a:gd name="T45" fmla="*/ 67933 h 212"/>
                <a:gd name="T46" fmla="*/ 44304 w 212"/>
                <a:gd name="T47" fmla="*/ 44304 h 212"/>
                <a:gd name="T48" fmla="*/ 67933 w 212"/>
                <a:gd name="T49" fmla="*/ 26582 h 212"/>
                <a:gd name="T50" fmla="*/ 94515 w 212"/>
                <a:gd name="T51" fmla="*/ 11814 h 212"/>
                <a:gd name="T52" fmla="*/ 124051 w 212"/>
                <a:gd name="T53" fmla="*/ 2954 h 212"/>
                <a:gd name="T54" fmla="*/ 156541 w 212"/>
                <a:gd name="T55" fmla="*/ 0 h 212"/>
                <a:gd name="T56" fmla="*/ 156541 w 212"/>
                <a:gd name="T57" fmla="*/ 0 h 212"/>
                <a:gd name="T58" fmla="*/ 186076 w 212"/>
                <a:gd name="T59" fmla="*/ 2954 h 212"/>
                <a:gd name="T60" fmla="*/ 215612 w 212"/>
                <a:gd name="T61" fmla="*/ 11814 h 212"/>
                <a:gd name="T62" fmla="*/ 242195 w 212"/>
                <a:gd name="T63" fmla="*/ 26582 h 212"/>
                <a:gd name="T64" fmla="*/ 265823 w 212"/>
                <a:gd name="T65" fmla="*/ 44304 h 212"/>
                <a:gd name="T66" fmla="*/ 286499 w 212"/>
                <a:gd name="T67" fmla="*/ 67933 h 212"/>
                <a:gd name="T68" fmla="*/ 301267 w 212"/>
                <a:gd name="T69" fmla="*/ 94515 h 212"/>
                <a:gd name="T70" fmla="*/ 310127 w 212"/>
                <a:gd name="T71" fmla="*/ 124051 h 212"/>
                <a:gd name="T72" fmla="*/ 313081 w 212"/>
                <a:gd name="T73" fmla="*/ 156541 h 212"/>
                <a:gd name="T74" fmla="*/ 313081 w 212"/>
                <a:gd name="T75" fmla="*/ 156541 h 212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212" h="212">
                  <a:moveTo>
                    <a:pt x="212" y="106"/>
                  </a:moveTo>
                  <a:lnTo>
                    <a:pt x="212" y="106"/>
                  </a:lnTo>
                  <a:lnTo>
                    <a:pt x="210" y="126"/>
                  </a:lnTo>
                  <a:lnTo>
                    <a:pt x="204" y="146"/>
                  </a:lnTo>
                  <a:lnTo>
                    <a:pt x="194" y="164"/>
                  </a:lnTo>
                  <a:lnTo>
                    <a:pt x="180" y="180"/>
                  </a:lnTo>
                  <a:lnTo>
                    <a:pt x="164" y="194"/>
                  </a:lnTo>
                  <a:lnTo>
                    <a:pt x="146" y="204"/>
                  </a:lnTo>
                  <a:lnTo>
                    <a:pt x="126" y="210"/>
                  </a:lnTo>
                  <a:lnTo>
                    <a:pt x="106" y="212"/>
                  </a:lnTo>
                  <a:lnTo>
                    <a:pt x="84" y="210"/>
                  </a:lnTo>
                  <a:lnTo>
                    <a:pt x="64" y="204"/>
                  </a:lnTo>
                  <a:lnTo>
                    <a:pt x="46" y="194"/>
                  </a:lnTo>
                  <a:lnTo>
                    <a:pt x="30" y="180"/>
                  </a:lnTo>
                  <a:lnTo>
                    <a:pt x="18" y="164"/>
                  </a:lnTo>
                  <a:lnTo>
                    <a:pt x="8" y="146"/>
                  </a:lnTo>
                  <a:lnTo>
                    <a:pt x="2" y="126"/>
                  </a:lnTo>
                  <a:lnTo>
                    <a:pt x="0" y="106"/>
                  </a:lnTo>
                  <a:lnTo>
                    <a:pt x="2" y="84"/>
                  </a:lnTo>
                  <a:lnTo>
                    <a:pt x="8" y="64"/>
                  </a:lnTo>
                  <a:lnTo>
                    <a:pt x="18" y="46"/>
                  </a:lnTo>
                  <a:lnTo>
                    <a:pt x="30" y="30"/>
                  </a:lnTo>
                  <a:lnTo>
                    <a:pt x="46" y="18"/>
                  </a:lnTo>
                  <a:lnTo>
                    <a:pt x="64" y="8"/>
                  </a:lnTo>
                  <a:lnTo>
                    <a:pt x="84" y="2"/>
                  </a:lnTo>
                  <a:lnTo>
                    <a:pt x="106" y="0"/>
                  </a:lnTo>
                  <a:lnTo>
                    <a:pt x="126" y="2"/>
                  </a:lnTo>
                  <a:lnTo>
                    <a:pt x="146" y="8"/>
                  </a:lnTo>
                  <a:lnTo>
                    <a:pt x="164" y="18"/>
                  </a:lnTo>
                  <a:lnTo>
                    <a:pt x="180" y="30"/>
                  </a:lnTo>
                  <a:lnTo>
                    <a:pt x="194" y="46"/>
                  </a:lnTo>
                  <a:lnTo>
                    <a:pt x="204" y="64"/>
                  </a:lnTo>
                  <a:lnTo>
                    <a:pt x="210" y="84"/>
                  </a:lnTo>
                  <a:lnTo>
                    <a:pt x="212" y="10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6" name="Freeform 62"/>
            <p:cNvSpPr>
              <a:spLocks/>
            </p:cNvSpPr>
            <p:nvPr/>
          </p:nvSpPr>
          <p:spPr bwMode="auto">
            <a:xfrm>
              <a:off x="553524" y="974876"/>
              <a:ext cx="200845" cy="197891"/>
            </a:xfrm>
            <a:custGeom>
              <a:avLst/>
              <a:gdLst>
                <a:gd name="T0" fmla="*/ 200845 w 136"/>
                <a:gd name="T1" fmla="*/ 100422 h 134"/>
                <a:gd name="T2" fmla="*/ 200845 w 136"/>
                <a:gd name="T3" fmla="*/ 100422 h 134"/>
                <a:gd name="T4" fmla="*/ 197891 w 136"/>
                <a:gd name="T5" fmla="*/ 118144 h 134"/>
                <a:gd name="T6" fmla="*/ 191984 w 136"/>
                <a:gd name="T7" fmla="*/ 138819 h 134"/>
                <a:gd name="T8" fmla="*/ 183123 w 136"/>
                <a:gd name="T9" fmla="*/ 156541 h 134"/>
                <a:gd name="T10" fmla="*/ 171309 w 136"/>
                <a:gd name="T11" fmla="*/ 171309 h 134"/>
                <a:gd name="T12" fmla="*/ 156541 w 136"/>
                <a:gd name="T13" fmla="*/ 183123 h 134"/>
                <a:gd name="T14" fmla="*/ 138819 w 136"/>
                <a:gd name="T15" fmla="*/ 191984 h 134"/>
                <a:gd name="T16" fmla="*/ 121098 w 136"/>
                <a:gd name="T17" fmla="*/ 197891 h 134"/>
                <a:gd name="T18" fmla="*/ 100423 w 136"/>
                <a:gd name="T19" fmla="*/ 197891 h 134"/>
                <a:gd name="T20" fmla="*/ 100423 w 136"/>
                <a:gd name="T21" fmla="*/ 197891 h 134"/>
                <a:gd name="T22" fmla="*/ 79747 w 136"/>
                <a:gd name="T23" fmla="*/ 197891 h 134"/>
                <a:gd name="T24" fmla="*/ 62026 w 136"/>
                <a:gd name="T25" fmla="*/ 191984 h 134"/>
                <a:gd name="T26" fmla="*/ 44304 w 136"/>
                <a:gd name="T27" fmla="*/ 183123 h 134"/>
                <a:gd name="T28" fmla="*/ 29536 w 136"/>
                <a:gd name="T29" fmla="*/ 171309 h 134"/>
                <a:gd name="T30" fmla="*/ 17722 w 136"/>
                <a:gd name="T31" fmla="*/ 156541 h 134"/>
                <a:gd name="T32" fmla="*/ 8861 w 136"/>
                <a:gd name="T33" fmla="*/ 138819 h 134"/>
                <a:gd name="T34" fmla="*/ 2954 w 136"/>
                <a:gd name="T35" fmla="*/ 118144 h 134"/>
                <a:gd name="T36" fmla="*/ 0 w 136"/>
                <a:gd name="T37" fmla="*/ 100422 h 134"/>
                <a:gd name="T38" fmla="*/ 0 w 136"/>
                <a:gd name="T39" fmla="*/ 100422 h 134"/>
                <a:gd name="T40" fmla="*/ 2954 w 136"/>
                <a:gd name="T41" fmla="*/ 79747 h 134"/>
                <a:gd name="T42" fmla="*/ 8861 w 136"/>
                <a:gd name="T43" fmla="*/ 62026 h 134"/>
                <a:gd name="T44" fmla="*/ 17722 w 136"/>
                <a:gd name="T45" fmla="*/ 44304 h 134"/>
                <a:gd name="T46" fmla="*/ 29536 w 136"/>
                <a:gd name="T47" fmla="*/ 29536 h 134"/>
                <a:gd name="T48" fmla="*/ 44304 w 136"/>
                <a:gd name="T49" fmla="*/ 17722 h 134"/>
                <a:gd name="T50" fmla="*/ 62026 w 136"/>
                <a:gd name="T51" fmla="*/ 8861 h 134"/>
                <a:gd name="T52" fmla="*/ 79747 w 136"/>
                <a:gd name="T53" fmla="*/ 2954 h 134"/>
                <a:gd name="T54" fmla="*/ 100423 w 136"/>
                <a:gd name="T55" fmla="*/ 0 h 134"/>
                <a:gd name="T56" fmla="*/ 100423 w 136"/>
                <a:gd name="T57" fmla="*/ 0 h 134"/>
                <a:gd name="T58" fmla="*/ 121098 w 136"/>
                <a:gd name="T59" fmla="*/ 2954 h 134"/>
                <a:gd name="T60" fmla="*/ 138819 w 136"/>
                <a:gd name="T61" fmla="*/ 8861 h 134"/>
                <a:gd name="T62" fmla="*/ 156541 w 136"/>
                <a:gd name="T63" fmla="*/ 17722 h 134"/>
                <a:gd name="T64" fmla="*/ 171309 w 136"/>
                <a:gd name="T65" fmla="*/ 29536 h 134"/>
                <a:gd name="T66" fmla="*/ 183123 w 136"/>
                <a:gd name="T67" fmla="*/ 44304 h 134"/>
                <a:gd name="T68" fmla="*/ 191984 w 136"/>
                <a:gd name="T69" fmla="*/ 62026 h 134"/>
                <a:gd name="T70" fmla="*/ 197891 w 136"/>
                <a:gd name="T71" fmla="*/ 79747 h 134"/>
                <a:gd name="T72" fmla="*/ 200845 w 136"/>
                <a:gd name="T73" fmla="*/ 100422 h 134"/>
                <a:gd name="T74" fmla="*/ 200845 w 136"/>
                <a:gd name="T75" fmla="*/ 100422 h 13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36" h="134">
                  <a:moveTo>
                    <a:pt x="136" y="68"/>
                  </a:moveTo>
                  <a:lnTo>
                    <a:pt x="136" y="68"/>
                  </a:lnTo>
                  <a:lnTo>
                    <a:pt x="134" y="80"/>
                  </a:lnTo>
                  <a:lnTo>
                    <a:pt x="130" y="94"/>
                  </a:lnTo>
                  <a:lnTo>
                    <a:pt x="124" y="106"/>
                  </a:lnTo>
                  <a:lnTo>
                    <a:pt x="116" y="116"/>
                  </a:lnTo>
                  <a:lnTo>
                    <a:pt x="106" y="124"/>
                  </a:lnTo>
                  <a:lnTo>
                    <a:pt x="94" y="130"/>
                  </a:lnTo>
                  <a:lnTo>
                    <a:pt x="82" y="134"/>
                  </a:lnTo>
                  <a:lnTo>
                    <a:pt x="68" y="134"/>
                  </a:lnTo>
                  <a:lnTo>
                    <a:pt x="54" y="134"/>
                  </a:lnTo>
                  <a:lnTo>
                    <a:pt x="42" y="130"/>
                  </a:lnTo>
                  <a:lnTo>
                    <a:pt x="30" y="124"/>
                  </a:lnTo>
                  <a:lnTo>
                    <a:pt x="20" y="116"/>
                  </a:lnTo>
                  <a:lnTo>
                    <a:pt x="12" y="106"/>
                  </a:lnTo>
                  <a:lnTo>
                    <a:pt x="6" y="94"/>
                  </a:lnTo>
                  <a:lnTo>
                    <a:pt x="2" y="80"/>
                  </a:lnTo>
                  <a:lnTo>
                    <a:pt x="0" y="68"/>
                  </a:lnTo>
                  <a:lnTo>
                    <a:pt x="2" y="54"/>
                  </a:lnTo>
                  <a:lnTo>
                    <a:pt x="6" y="42"/>
                  </a:lnTo>
                  <a:lnTo>
                    <a:pt x="12" y="30"/>
                  </a:lnTo>
                  <a:lnTo>
                    <a:pt x="20" y="20"/>
                  </a:lnTo>
                  <a:lnTo>
                    <a:pt x="30" y="12"/>
                  </a:lnTo>
                  <a:lnTo>
                    <a:pt x="42" y="6"/>
                  </a:lnTo>
                  <a:lnTo>
                    <a:pt x="54" y="2"/>
                  </a:lnTo>
                  <a:lnTo>
                    <a:pt x="68" y="0"/>
                  </a:lnTo>
                  <a:lnTo>
                    <a:pt x="82" y="2"/>
                  </a:lnTo>
                  <a:lnTo>
                    <a:pt x="94" y="6"/>
                  </a:lnTo>
                  <a:lnTo>
                    <a:pt x="106" y="12"/>
                  </a:lnTo>
                  <a:lnTo>
                    <a:pt x="116" y="20"/>
                  </a:lnTo>
                  <a:lnTo>
                    <a:pt x="124" y="30"/>
                  </a:lnTo>
                  <a:lnTo>
                    <a:pt x="130" y="42"/>
                  </a:lnTo>
                  <a:lnTo>
                    <a:pt x="134" y="54"/>
                  </a:lnTo>
                  <a:lnTo>
                    <a:pt x="136" y="68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63"/>
            <p:cNvSpPr>
              <a:spLocks/>
            </p:cNvSpPr>
            <p:nvPr/>
          </p:nvSpPr>
          <p:spPr bwMode="auto">
            <a:xfrm>
              <a:off x="606689" y="1028041"/>
              <a:ext cx="91562" cy="91562"/>
            </a:xfrm>
            <a:custGeom>
              <a:avLst/>
              <a:gdLst>
                <a:gd name="T0" fmla="*/ 91562 w 62"/>
                <a:gd name="T1" fmla="*/ 47258 h 62"/>
                <a:gd name="T2" fmla="*/ 91562 w 62"/>
                <a:gd name="T3" fmla="*/ 47258 h 62"/>
                <a:gd name="T4" fmla="*/ 91562 w 62"/>
                <a:gd name="T5" fmla="*/ 56119 h 62"/>
                <a:gd name="T6" fmla="*/ 88608 w 62"/>
                <a:gd name="T7" fmla="*/ 64979 h 62"/>
                <a:gd name="T8" fmla="*/ 79748 w 62"/>
                <a:gd name="T9" fmla="*/ 79748 h 62"/>
                <a:gd name="T10" fmla="*/ 64979 w 62"/>
                <a:gd name="T11" fmla="*/ 88608 h 62"/>
                <a:gd name="T12" fmla="*/ 56119 w 62"/>
                <a:gd name="T13" fmla="*/ 91562 h 62"/>
                <a:gd name="T14" fmla="*/ 47258 w 62"/>
                <a:gd name="T15" fmla="*/ 91562 h 62"/>
                <a:gd name="T16" fmla="*/ 47258 w 62"/>
                <a:gd name="T17" fmla="*/ 91562 h 62"/>
                <a:gd name="T18" fmla="*/ 38397 w 62"/>
                <a:gd name="T19" fmla="*/ 91562 h 62"/>
                <a:gd name="T20" fmla="*/ 29536 w 62"/>
                <a:gd name="T21" fmla="*/ 88608 h 62"/>
                <a:gd name="T22" fmla="*/ 14768 w 62"/>
                <a:gd name="T23" fmla="*/ 79748 h 62"/>
                <a:gd name="T24" fmla="*/ 2954 w 62"/>
                <a:gd name="T25" fmla="*/ 64979 h 62"/>
                <a:gd name="T26" fmla="*/ 2954 w 62"/>
                <a:gd name="T27" fmla="*/ 56119 h 62"/>
                <a:gd name="T28" fmla="*/ 0 w 62"/>
                <a:gd name="T29" fmla="*/ 47258 h 62"/>
                <a:gd name="T30" fmla="*/ 0 w 62"/>
                <a:gd name="T31" fmla="*/ 47258 h 62"/>
                <a:gd name="T32" fmla="*/ 2954 w 62"/>
                <a:gd name="T33" fmla="*/ 38397 h 62"/>
                <a:gd name="T34" fmla="*/ 2954 w 62"/>
                <a:gd name="T35" fmla="*/ 29536 h 62"/>
                <a:gd name="T36" fmla="*/ 14768 w 62"/>
                <a:gd name="T37" fmla="*/ 14768 h 62"/>
                <a:gd name="T38" fmla="*/ 29536 w 62"/>
                <a:gd name="T39" fmla="*/ 2954 h 62"/>
                <a:gd name="T40" fmla="*/ 38397 w 62"/>
                <a:gd name="T41" fmla="*/ 0 h 62"/>
                <a:gd name="T42" fmla="*/ 47258 w 62"/>
                <a:gd name="T43" fmla="*/ 0 h 62"/>
                <a:gd name="T44" fmla="*/ 47258 w 62"/>
                <a:gd name="T45" fmla="*/ 0 h 62"/>
                <a:gd name="T46" fmla="*/ 56119 w 62"/>
                <a:gd name="T47" fmla="*/ 0 h 62"/>
                <a:gd name="T48" fmla="*/ 64979 w 62"/>
                <a:gd name="T49" fmla="*/ 2954 h 62"/>
                <a:gd name="T50" fmla="*/ 79748 w 62"/>
                <a:gd name="T51" fmla="*/ 14768 h 62"/>
                <a:gd name="T52" fmla="*/ 88608 w 62"/>
                <a:gd name="T53" fmla="*/ 29536 h 62"/>
                <a:gd name="T54" fmla="*/ 91562 w 62"/>
                <a:gd name="T55" fmla="*/ 38397 h 62"/>
                <a:gd name="T56" fmla="*/ 91562 w 62"/>
                <a:gd name="T57" fmla="*/ 47258 h 62"/>
                <a:gd name="T58" fmla="*/ 91562 w 62"/>
                <a:gd name="T59" fmla="*/ 47258 h 62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</a:gdLst>
              <a:ahLst/>
              <a:cxnLst>
                <a:cxn ang="T60">
                  <a:pos x="T0" y="T1"/>
                </a:cxn>
                <a:cxn ang="T61">
                  <a:pos x="T2" y="T3"/>
                </a:cxn>
                <a:cxn ang="T62">
                  <a:pos x="T4" y="T5"/>
                </a:cxn>
                <a:cxn ang="T63">
                  <a:pos x="T6" y="T7"/>
                </a:cxn>
                <a:cxn ang="T64">
                  <a:pos x="T8" y="T9"/>
                </a:cxn>
                <a:cxn ang="T65">
                  <a:pos x="T10" y="T11"/>
                </a:cxn>
                <a:cxn ang="T66">
                  <a:pos x="T12" y="T13"/>
                </a:cxn>
                <a:cxn ang="T67">
                  <a:pos x="T14" y="T15"/>
                </a:cxn>
                <a:cxn ang="T68">
                  <a:pos x="T16" y="T17"/>
                </a:cxn>
                <a:cxn ang="T69">
                  <a:pos x="T18" y="T19"/>
                </a:cxn>
                <a:cxn ang="T70">
                  <a:pos x="T20" y="T21"/>
                </a:cxn>
                <a:cxn ang="T71">
                  <a:pos x="T22" y="T23"/>
                </a:cxn>
                <a:cxn ang="T72">
                  <a:pos x="T24" y="T25"/>
                </a:cxn>
                <a:cxn ang="T73">
                  <a:pos x="T26" y="T27"/>
                </a:cxn>
                <a:cxn ang="T74">
                  <a:pos x="T28" y="T29"/>
                </a:cxn>
                <a:cxn ang="T75">
                  <a:pos x="T30" y="T31"/>
                </a:cxn>
                <a:cxn ang="T76">
                  <a:pos x="T32" y="T33"/>
                </a:cxn>
                <a:cxn ang="T77">
                  <a:pos x="T34" y="T35"/>
                </a:cxn>
                <a:cxn ang="T78">
                  <a:pos x="T36" y="T37"/>
                </a:cxn>
                <a:cxn ang="T79">
                  <a:pos x="T38" y="T39"/>
                </a:cxn>
                <a:cxn ang="T80">
                  <a:pos x="T40" y="T41"/>
                </a:cxn>
                <a:cxn ang="T81">
                  <a:pos x="T42" y="T43"/>
                </a:cxn>
                <a:cxn ang="T82">
                  <a:pos x="T44" y="T45"/>
                </a:cxn>
                <a:cxn ang="T83">
                  <a:pos x="T46" y="T47"/>
                </a:cxn>
                <a:cxn ang="T84">
                  <a:pos x="T48" y="T49"/>
                </a:cxn>
                <a:cxn ang="T85">
                  <a:pos x="T50" y="T51"/>
                </a:cxn>
                <a:cxn ang="T86">
                  <a:pos x="T52" y="T53"/>
                </a:cxn>
                <a:cxn ang="T87">
                  <a:pos x="T54" y="T55"/>
                </a:cxn>
                <a:cxn ang="T88">
                  <a:pos x="T56" y="T57"/>
                </a:cxn>
                <a:cxn ang="T89">
                  <a:pos x="T58" y="T59"/>
                </a:cxn>
              </a:cxnLst>
              <a:rect l="0" t="0" r="r" b="b"/>
              <a:pathLst>
                <a:path w="62" h="62">
                  <a:moveTo>
                    <a:pt x="62" y="32"/>
                  </a:moveTo>
                  <a:lnTo>
                    <a:pt x="62" y="32"/>
                  </a:lnTo>
                  <a:lnTo>
                    <a:pt x="62" y="38"/>
                  </a:lnTo>
                  <a:lnTo>
                    <a:pt x="60" y="44"/>
                  </a:lnTo>
                  <a:lnTo>
                    <a:pt x="54" y="54"/>
                  </a:lnTo>
                  <a:lnTo>
                    <a:pt x="44" y="60"/>
                  </a:lnTo>
                  <a:lnTo>
                    <a:pt x="38" y="62"/>
                  </a:lnTo>
                  <a:lnTo>
                    <a:pt x="32" y="62"/>
                  </a:lnTo>
                  <a:lnTo>
                    <a:pt x="26" y="62"/>
                  </a:lnTo>
                  <a:lnTo>
                    <a:pt x="20" y="60"/>
                  </a:lnTo>
                  <a:lnTo>
                    <a:pt x="10" y="54"/>
                  </a:lnTo>
                  <a:lnTo>
                    <a:pt x="2" y="44"/>
                  </a:lnTo>
                  <a:lnTo>
                    <a:pt x="2" y="38"/>
                  </a:lnTo>
                  <a:lnTo>
                    <a:pt x="0" y="32"/>
                  </a:lnTo>
                  <a:lnTo>
                    <a:pt x="2" y="26"/>
                  </a:lnTo>
                  <a:lnTo>
                    <a:pt x="2" y="20"/>
                  </a:lnTo>
                  <a:lnTo>
                    <a:pt x="10" y="10"/>
                  </a:lnTo>
                  <a:lnTo>
                    <a:pt x="20" y="2"/>
                  </a:lnTo>
                  <a:lnTo>
                    <a:pt x="26" y="0"/>
                  </a:lnTo>
                  <a:lnTo>
                    <a:pt x="32" y="0"/>
                  </a:lnTo>
                  <a:lnTo>
                    <a:pt x="38" y="0"/>
                  </a:lnTo>
                  <a:lnTo>
                    <a:pt x="44" y="2"/>
                  </a:lnTo>
                  <a:lnTo>
                    <a:pt x="54" y="10"/>
                  </a:lnTo>
                  <a:lnTo>
                    <a:pt x="60" y="20"/>
                  </a:lnTo>
                  <a:lnTo>
                    <a:pt x="62" y="26"/>
                  </a:lnTo>
                  <a:lnTo>
                    <a:pt x="62" y="32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18" name="그룹 17"/>
          <p:cNvGrpSpPr>
            <a:grpSpLocks/>
          </p:cNvGrpSpPr>
          <p:nvPr userDrawn="1"/>
        </p:nvGrpSpPr>
        <p:grpSpPr bwMode="auto">
          <a:xfrm>
            <a:off x="571501" y="250825"/>
            <a:ext cx="277284" cy="196850"/>
            <a:chOff x="645086" y="892176"/>
            <a:chExt cx="206751" cy="197891"/>
          </a:xfrm>
        </p:grpSpPr>
        <p:sp>
          <p:nvSpPr>
            <p:cNvPr id="19" name="Freeform 64"/>
            <p:cNvSpPr>
              <a:spLocks/>
            </p:cNvSpPr>
            <p:nvPr/>
          </p:nvSpPr>
          <p:spPr bwMode="auto">
            <a:xfrm>
              <a:off x="650994" y="898082"/>
              <a:ext cx="194938" cy="186077"/>
            </a:xfrm>
            <a:custGeom>
              <a:avLst/>
              <a:gdLst>
                <a:gd name="T0" fmla="*/ 11814 w 132"/>
                <a:gd name="T1" fmla="*/ 186077 h 126"/>
                <a:gd name="T2" fmla="*/ 11814 w 132"/>
                <a:gd name="T3" fmla="*/ 186077 h 126"/>
                <a:gd name="T4" fmla="*/ 2954 w 132"/>
                <a:gd name="T5" fmla="*/ 180170 h 126"/>
                <a:gd name="T6" fmla="*/ 0 w 132"/>
                <a:gd name="T7" fmla="*/ 171309 h 126"/>
                <a:gd name="T8" fmla="*/ 0 w 132"/>
                <a:gd name="T9" fmla="*/ 171309 h 126"/>
                <a:gd name="T10" fmla="*/ 2954 w 132"/>
                <a:gd name="T11" fmla="*/ 168355 h 126"/>
                <a:gd name="T12" fmla="*/ 2954 w 132"/>
                <a:gd name="T13" fmla="*/ 168355 h 126"/>
                <a:gd name="T14" fmla="*/ 50211 w 132"/>
                <a:gd name="T15" fmla="*/ 124051 h 126"/>
                <a:gd name="T16" fmla="*/ 50211 w 132"/>
                <a:gd name="T17" fmla="*/ 124051 h 126"/>
                <a:gd name="T18" fmla="*/ 97469 w 132"/>
                <a:gd name="T19" fmla="*/ 79747 h 126"/>
                <a:gd name="T20" fmla="*/ 103376 w 132"/>
                <a:gd name="T21" fmla="*/ 50211 h 126"/>
                <a:gd name="T22" fmla="*/ 103376 w 132"/>
                <a:gd name="T23" fmla="*/ 50211 h 126"/>
                <a:gd name="T24" fmla="*/ 106330 w 132"/>
                <a:gd name="T25" fmla="*/ 47258 h 126"/>
                <a:gd name="T26" fmla="*/ 153588 w 132"/>
                <a:gd name="T27" fmla="*/ 2954 h 126"/>
                <a:gd name="T28" fmla="*/ 153588 w 132"/>
                <a:gd name="T29" fmla="*/ 2954 h 126"/>
                <a:gd name="T30" fmla="*/ 156541 w 132"/>
                <a:gd name="T31" fmla="*/ 0 h 126"/>
                <a:gd name="T32" fmla="*/ 156541 w 132"/>
                <a:gd name="T33" fmla="*/ 0 h 126"/>
                <a:gd name="T34" fmla="*/ 159495 w 132"/>
                <a:gd name="T35" fmla="*/ 2954 h 126"/>
                <a:gd name="T36" fmla="*/ 159495 w 132"/>
                <a:gd name="T37" fmla="*/ 2954 h 126"/>
                <a:gd name="T38" fmla="*/ 162448 w 132"/>
                <a:gd name="T39" fmla="*/ 5907 h 126"/>
                <a:gd name="T40" fmla="*/ 162448 w 132"/>
                <a:gd name="T41" fmla="*/ 8861 h 126"/>
                <a:gd name="T42" fmla="*/ 159495 w 132"/>
                <a:gd name="T43" fmla="*/ 23629 h 126"/>
                <a:gd name="T44" fmla="*/ 159495 w 132"/>
                <a:gd name="T45" fmla="*/ 23629 h 126"/>
                <a:gd name="T46" fmla="*/ 171309 w 132"/>
                <a:gd name="T47" fmla="*/ 11814 h 126"/>
                <a:gd name="T48" fmla="*/ 171309 w 132"/>
                <a:gd name="T49" fmla="*/ 11814 h 126"/>
                <a:gd name="T50" fmla="*/ 174263 w 132"/>
                <a:gd name="T51" fmla="*/ 11814 h 126"/>
                <a:gd name="T52" fmla="*/ 174263 w 132"/>
                <a:gd name="T53" fmla="*/ 11814 h 126"/>
                <a:gd name="T54" fmla="*/ 174263 w 132"/>
                <a:gd name="T55" fmla="*/ 11814 h 126"/>
                <a:gd name="T56" fmla="*/ 174263 w 132"/>
                <a:gd name="T57" fmla="*/ 11814 h 126"/>
                <a:gd name="T58" fmla="*/ 180170 w 132"/>
                <a:gd name="T59" fmla="*/ 11814 h 126"/>
                <a:gd name="T60" fmla="*/ 186077 w 132"/>
                <a:gd name="T61" fmla="*/ 20675 h 126"/>
                <a:gd name="T62" fmla="*/ 186077 w 132"/>
                <a:gd name="T63" fmla="*/ 20675 h 126"/>
                <a:gd name="T64" fmla="*/ 189031 w 132"/>
                <a:gd name="T65" fmla="*/ 23629 h 126"/>
                <a:gd name="T66" fmla="*/ 189031 w 132"/>
                <a:gd name="T67" fmla="*/ 23629 h 126"/>
                <a:gd name="T68" fmla="*/ 186077 w 132"/>
                <a:gd name="T69" fmla="*/ 26582 h 126"/>
                <a:gd name="T70" fmla="*/ 186077 w 132"/>
                <a:gd name="T71" fmla="*/ 26582 h 126"/>
                <a:gd name="T72" fmla="*/ 174263 w 132"/>
                <a:gd name="T73" fmla="*/ 38397 h 126"/>
                <a:gd name="T74" fmla="*/ 189031 w 132"/>
                <a:gd name="T75" fmla="*/ 35443 h 126"/>
                <a:gd name="T76" fmla="*/ 189031 w 132"/>
                <a:gd name="T77" fmla="*/ 35443 h 126"/>
                <a:gd name="T78" fmla="*/ 189031 w 132"/>
                <a:gd name="T79" fmla="*/ 35443 h 126"/>
                <a:gd name="T80" fmla="*/ 189031 w 132"/>
                <a:gd name="T81" fmla="*/ 35443 h 126"/>
                <a:gd name="T82" fmla="*/ 191984 w 132"/>
                <a:gd name="T83" fmla="*/ 38397 h 126"/>
                <a:gd name="T84" fmla="*/ 194938 w 132"/>
                <a:gd name="T85" fmla="*/ 41350 h 126"/>
                <a:gd name="T86" fmla="*/ 194938 w 132"/>
                <a:gd name="T87" fmla="*/ 41350 h 126"/>
                <a:gd name="T88" fmla="*/ 194938 w 132"/>
                <a:gd name="T89" fmla="*/ 44304 h 126"/>
                <a:gd name="T90" fmla="*/ 191984 w 132"/>
                <a:gd name="T91" fmla="*/ 47258 h 126"/>
                <a:gd name="T92" fmla="*/ 144727 w 132"/>
                <a:gd name="T93" fmla="*/ 91562 h 126"/>
                <a:gd name="T94" fmla="*/ 144727 w 132"/>
                <a:gd name="T95" fmla="*/ 91562 h 126"/>
                <a:gd name="T96" fmla="*/ 141773 w 132"/>
                <a:gd name="T97" fmla="*/ 91562 h 126"/>
                <a:gd name="T98" fmla="*/ 112237 w 132"/>
                <a:gd name="T99" fmla="*/ 97469 h 126"/>
                <a:gd name="T100" fmla="*/ 112237 w 132"/>
                <a:gd name="T101" fmla="*/ 97469 h 126"/>
                <a:gd name="T102" fmla="*/ 64979 w 132"/>
                <a:gd name="T103" fmla="*/ 138819 h 126"/>
                <a:gd name="T104" fmla="*/ 64979 w 132"/>
                <a:gd name="T105" fmla="*/ 138819 h 126"/>
                <a:gd name="T106" fmla="*/ 17722 w 132"/>
                <a:gd name="T107" fmla="*/ 183123 h 126"/>
                <a:gd name="T108" fmla="*/ 17722 w 132"/>
                <a:gd name="T109" fmla="*/ 183123 h 126"/>
                <a:gd name="T110" fmla="*/ 11814 w 132"/>
                <a:gd name="T111" fmla="*/ 186077 h 126"/>
                <a:gd name="T112" fmla="*/ 11814 w 132"/>
                <a:gd name="T113" fmla="*/ 186077 h 126"/>
                <a:gd name="T114" fmla="*/ 11814 w 132"/>
                <a:gd name="T115" fmla="*/ 186077 h 126"/>
                <a:gd name="T116" fmla="*/ 11814 w 132"/>
                <a:gd name="T117" fmla="*/ 186077 h 12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  <a:gd name="T150" fmla="*/ 0 60000 65536"/>
                <a:gd name="T151" fmla="*/ 0 60000 65536"/>
                <a:gd name="T152" fmla="*/ 0 60000 65536"/>
                <a:gd name="T153" fmla="*/ 0 60000 65536"/>
                <a:gd name="T154" fmla="*/ 0 60000 65536"/>
                <a:gd name="T155" fmla="*/ 0 60000 65536"/>
                <a:gd name="T156" fmla="*/ 0 60000 65536"/>
                <a:gd name="T157" fmla="*/ 0 60000 65536"/>
                <a:gd name="T158" fmla="*/ 0 60000 65536"/>
                <a:gd name="T159" fmla="*/ 0 60000 65536"/>
                <a:gd name="T160" fmla="*/ 0 60000 65536"/>
                <a:gd name="T161" fmla="*/ 0 60000 65536"/>
                <a:gd name="T162" fmla="*/ 0 60000 65536"/>
                <a:gd name="T163" fmla="*/ 0 60000 65536"/>
                <a:gd name="T164" fmla="*/ 0 60000 65536"/>
                <a:gd name="T165" fmla="*/ 0 60000 65536"/>
                <a:gd name="T166" fmla="*/ 0 60000 65536"/>
                <a:gd name="T167" fmla="*/ 0 60000 65536"/>
                <a:gd name="T168" fmla="*/ 0 60000 65536"/>
                <a:gd name="T169" fmla="*/ 0 60000 65536"/>
                <a:gd name="T170" fmla="*/ 0 60000 65536"/>
                <a:gd name="T171" fmla="*/ 0 60000 65536"/>
                <a:gd name="T172" fmla="*/ 0 60000 65536"/>
                <a:gd name="T173" fmla="*/ 0 60000 65536"/>
                <a:gd name="T174" fmla="*/ 0 60000 65536"/>
                <a:gd name="T175" fmla="*/ 0 60000 65536"/>
                <a:gd name="T176" fmla="*/ 0 60000 65536"/>
              </a:gdLst>
              <a:ahLst/>
              <a:cxnLst>
                <a:cxn ang="T118">
                  <a:pos x="T0" y="T1"/>
                </a:cxn>
                <a:cxn ang="T119">
                  <a:pos x="T2" y="T3"/>
                </a:cxn>
                <a:cxn ang="T120">
                  <a:pos x="T4" y="T5"/>
                </a:cxn>
                <a:cxn ang="T121">
                  <a:pos x="T6" y="T7"/>
                </a:cxn>
                <a:cxn ang="T122">
                  <a:pos x="T8" y="T9"/>
                </a:cxn>
                <a:cxn ang="T123">
                  <a:pos x="T10" y="T11"/>
                </a:cxn>
                <a:cxn ang="T124">
                  <a:pos x="T12" y="T13"/>
                </a:cxn>
                <a:cxn ang="T125">
                  <a:pos x="T14" y="T15"/>
                </a:cxn>
                <a:cxn ang="T126">
                  <a:pos x="T16" y="T17"/>
                </a:cxn>
                <a:cxn ang="T127">
                  <a:pos x="T18" y="T19"/>
                </a:cxn>
                <a:cxn ang="T128">
                  <a:pos x="T20" y="T21"/>
                </a:cxn>
                <a:cxn ang="T129">
                  <a:pos x="T22" y="T23"/>
                </a:cxn>
                <a:cxn ang="T130">
                  <a:pos x="T24" y="T25"/>
                </a:cxn>
                <a:cxn ang="T131">
                  <a:pos x="T26" y="T27"/>
                </a:cxn>
                <a:cxn ang="T132">
                  <a:pos x="T28" y="T29"/>
                </a:cxn>
                <a:cxn ang="T133">
                  <a:pos x="T30" y="T31"/>
                </a:cxn>
                <a:cxn ang="T134">
                  <a:pos x="T32" y="T33"/>
                </a:cxn>
                <a:cxn ang="T135">
                  <a:pos x="T34" y="T35"/>
                </a:cxn>
                <a:cxn ang="T136">
                  <a:pos x="T36" y="T37"/>
                </a:cxn>
                <a:cxn ang="T137">
                  <a:pos x="T38" y="T39"/>
                </a:cxn>
                <a:cxn ang="T138">
                  <a:pos x="T40" y="T41"/>
                </a:cxn>
                <a:cxn ang="T139">
                  <a:pos x="T42" y="T43"/>
                </a:cxn>
                <a:cxn ang="T140">
                  <a:pos x="T44" y="T45"/>
                </a:cxn>
                <a:cxn ang="T141">
                  <a:pos x="T46" y="T47"/>
                </a:cxn>
                <a:cxn ang="T142">
                  <a:pos x="T48" y="T49"/>
                </a:cxn>
                <a:cxn ang="T143">
                  <a:pos x="T50" y="T51"/>
                </a:cxn>
                <a:cxn ang="T144">
                  <a:pos x="T52" y="T53"/>
                </a:cxn>
                <a:cxn ang="T145">
                  <a:pos x="T54" y="T55"/>
                </a:cxn>
                <a:cxn ang="T146">
                  <a:pos x="T56" y="T57"/>
                </a:cxn>
                <a:cxn ang="T147">
                  <a:pos x="T58" y="T59"/>
                </a:cxn>
                <a:cxn ang="T148">
                  <a:pos x="T60" y="T61"/>
                </a:cxn>
                <a:cxn ang="T149">
                  <a:pos x="T62" y="T63"/>
                </a:cxn>
                <a:cxn ang="T150">
                  <a:pos x="T64" y="T65"/>
                </a:cxn>
                <a:cxn ang="T151">
                  <a:pos x="T66" y="T67"/>
                </a:cxn>
                <a:cxn ang="T152">
                  <a:pos x="T68" y="T69"/>
                </a:cxn>
                <a:cxn ang="T153">
                  <a:pos x="T70" y="T71"/>
                </a:cxn>
                <a:cxn ang="T154">
                  <a:pos x="T72" y="T73"/>
                </a:cxn>
                <a:cxn ang="T155">
                  <a:pos x="T74" y="T75"/>
                </a:cxn>
                <a:cxn ang="T156">
                  <a:pos x="T76" y="T77"/>
                </a:cxn>
                <a:cxn ang="T157">
                  <a:pos x="T78" y="T79"/>
                </a:cxn>
                <a:cxn ang="T158">
                  <a:pos x="T80" y="T81"/>
                </a:cxn>
                <a:cxn ang="T159">
                  <a:pos x="T82" y="T83"/>
                </a:cxn>
                <a:cxn ang="T160">
                  <a:pos x="T84" y="T85"/>
                </a:cxn>
                <a:cxn ang="T161">
                  <a:pos x="T86" y="T87"/>
                </a:cxn>
                <a:cxn ang="T162">
                  <a:pos x="T88" y="T89"/>
                </a:cxn>
                <a:cxn ang="T163">
                  <a:pos x="T90" y="T91"/>
                </a:cxn>
                <a:cxn ang="T164">
                  <a:pos x="T92" y="T93"/>
                </a:cxn>
                <a:cxn ang="T165">
                  <a:pos x="T94" y="T95"/>
                </a:cxn>
                <a:cxn ang="T166">
                  <a:pos x="T96" y="T97"/>
                </a:cxn>
                <a:cxn ang="T167">
                  <a:pos x="T98" y="T99"/>
                </a:cxn>
                <a:cxn ang="T168">
                  <a:pos x="T100" y="T101"/>
                </a:cxn>
                <a:cxn ang="T169">
                  <a:pos x="T102" y="T103"/>
                </a:cxn>
                <a:cxn ang="T170">
                  <a:pos x="T104" y="T105"/>
                </a:cxn>
                <a:cxn ang="T171">
                  <a:pos x="T106" y="T107"/>
                </a:cxn>
                <a:cxn ang="T172">
                  <a:pos x="T108" y="T109"/>
                </a:cxn>
                <a:cxn ang="T173">
                  <a:pos x="T110" y="T111"/>
                </a:cxn>
                <a:cxn ang="T174">
                  <a:pos x="T112" y="T113"/>
                </a:cxn>
                <a:cxn ang="T175">
                  <a:pos x="T114" y="T115"/>
                </a:cxn>
                <a:cxn ang="T176">
                  <a:pos x="T116" y="T117"/>
                </a:cxn>
              </a:cxnLst>
              <a:rect l="0" t="0" r="r" b="b"/>
              <a:pathLst>
                <a:path w="132" h="126">
                  <a:moveTo>
                    <a:pt x="8" y="126"/>
                  </a:moveTo>
                  <a:lnTo>
                    <a:pt x="8" y="126"/>
                  </a:lnTo>
                  <a:lnTo>
                    <a:pt x="2" y="122"/>
                  </a:lnTo>
                  <a:lnTo>
                    <a:pt x="0" y="116"/>
                  </a:lnTo>
                  <a:lnTo>
                    <a:pt x="2" y="114"/>
                  </a:lnTo>
                  <a:lnTo>
                    <a:pt x="34" y="84"/>
                  </a:lnTo>
                  <a:lnTo>
                    <a:pt x="66" y="54"/>
                  </a:lnTo>
                  <a:lnTo>
                    <a:pt x="70" y="34"/>
                  </a:lnTo>
                  <a:lnTo>
                    <a:pt x="72" y="32"/>
                  </a:lnTo>
                  <a:lnTo>
                    <a:pt x="104" y="2"/>
                  </a:lnTo>
                  <a:lnTo>
                    <a:pt x="106" y="0"/>
                  </a:lnTo>
                  <a:lnTo>
                    <a:pt x="108" y="2"/>
                  </a:lnTo>
                  <a:lnTo>
                    <a:pt x="110" y="4"/>
                  </a:lnTo>
                  <a:lnTo>
                    <a:pt x="110" y="6"/>
                  </a:lnTo>
                  <a:lnTo>
                    <a:pt x="108" y="16"/>
                  </a:lnTo>
                  <a:lnTo>
                    <a:pt x="116" y="8"/>
                  </a:lnTo>
                  <a:lnTo>
                    <a:pt x="118" y="8"/>
                  </a:lnTo>
                  <a:lnTo>
                    <a:pt x="122" y="8"/>
                  </a:lnTo>
                  <a:lnTo>
                    <a:pt x="126" y="14"/>
                  </a:lnTo>
                  <a:lnTo>
                    <a:pt x="128" y="16"/>
                  </a:lnTo>
                  <a:lnTo>
                    <a:pt x="126" y="18"/>
                  </a:lnTo>
                  <a:lnTo>
                    <a:pt x="118" y="26"/>
                  </a:lnTo>
                  <a:lnTo>
                    <a:pt x="128" y="24"/>
                  </a:lnTo>
                  <a:lnTo>
                    <a:pt x="130" y="26"/>
                  </a:lnTo>
                  <a:lnTo>
                    <a:pt x="132" y="28"/>
                  </a:lnTo>
                  <a:lnTo>
                    <a:pt x="132" y="30"/>
                  </a:lnTo>
                  <a:lnTo>
                    <a:pt x="130" y="32"/>
                  </a:lnTo>
                  <a:lnTo>
                    <a:pt x="98" y="62"/>
                  </a:lnTo>
                  <a:lnTo>
                    <a:pt x="96" y="62"/>
                  </a:lnTo>
                  <a:lnTo>
                    <a:pt x="76" y="66"/>
                  </a:lnTo>
                  <a:lnTo>
                    <a:pt x="44" y="94"/>
                  </a:lnTo>
                  <a:lnTo>
                    <a:pt x="12" y="124"/>
                  </a:lnTo>
                  <a:lnTo>
                    <a:pt x="8" y="12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0" name="Freeform 65"/>
            <p:cNvSpPr>
              <a:spLocks noEditPoints="1"/>
            </p:cNvSpPr>
            <p:nvPr/>
          </p:nvSpPr>
          <p:spPr bwMode="auto">
            <a:xfrm>
              <a:off x="645086" y="892176"/>
              <a:ext cx="206751" cy="197891"/>
            </a:xfrm>
            <a:custGeom>
              <a:avLst/>
              <a:gdLst>
                <a:gd name="T0" fmla="*/ 156540 w 140"/>
                <a:gd name="T1" fmla="*/ 44304 h 134"/>
                <a:gd name="T2" fmla="*/ 180169 w 140"/>
                <a:gd name="T3" fmla="*/ 23629 h 134"/>
                <a:gd name="T4" fmla="*/ 189029 w 140"/>
                <a:gd name="T5" fmla="*/ 29536 h 134"/>
                <a:gd name="T6" fmla="*/ 162447 w 140"/>
                <a:gd name="T7" fmla="*/ 53165 h 134"/>
                <a:gd name="T8" fmla="*/ 147679 w 140"/>
                <a:gd name="T9" fmla="*/ 91562 h 134"/>
                <a:gd name="T10" fmla="*/ 115190 w 140"/>
                <a:gd name="T11" fmla="*/ 97469 h 134"/>
                <a:gd name="T12" fmla="*/ 17722 w 140"/>
                <a:gd name="T13" fmla="*/ 186077 h 134"/>
                <a:gd name="T14" fmla="*/ 11814 w 140"/>
                <a:gd name="T15" fmla="*/ 177216 h 134"/>
                <a:gd name="T16" fmla="*/ 109283 w 140"/>
                <a:gd name="T17" fmla="*/ 88608 h 134"/>
                <a:gd name="T18" fmla="*/ 162447 w 140"/>
                <a:gd name="T19" fmla="*/ 11814 h 134"/>
                <a:gd name="T20" fmla="*/ 194937 w 140"/>
                <a:gd name="T21" fmla="*/ 47258 h 134"/>
                <a:gd name="T22" fmla="*/ 162447 w 140"/>
                <a:gd name="T23" fmla="*/ 0 h 134"/>
                <a:gd name="T24" fmla="*/ 106329 w 140"/>
                <a:gd name="T25" fmla="*/ 50211 h 134"/>
                <a:gd name="T26" fmla="*/ 103376 w 140"/>
                <a:gd name="T27" fmla="*/ 56118 h 134"/>
                <a:gd name="T28" fmla="*/ 97468 w 140"/>
                <a:gd name="T29" fmla="*/ 82701 h 134"/>
                <a:gd name="T30" fmla="*/ 53165 w 140"/>
                <a:gd name="T31" fmla="*/ 124051 h 134"/>
                <a:gd name="T32" fmla="*/ 2954 w 140"/>
                <a:gd name="T33" fmla="*/ 168355 h 134"/>
                <a:gd name="T34" fmla="*/ 0 w 140"/>
                <a:gd name="T35" fmla="*/ 177216 h 134"/>
                <a:gd name="T36" fmla="*/ 2954 w 140"/>
                <a:gd name="T37" fmla="*/ 186077 h 134"/>
                <a:gd name="T38" fmla="*/ 8861 w 140"/>
                <a:gd name="T39" fmla="*/ 194937 h 134"/>
                <a:gd name="T40" fmla="*/ 17722 w 140"/>
                <a:gd name="T41" fmla="*/ 197891 h 134"/>
                <a:gd name="T42" fmla="*/ 17722 w 140"/>
                <a:gd name="T43" fmla="*/ 197891 h 134"/>
                <a:gd name="T44" fmla="*/ 26582 w 140"/>
                <a:gd name="T45" fmla="*/ 191984 h 134"/>
                <a:gd name="T46" fmla="*/ 73840 w 140"/>
                <a:gd name="T47" fmla="*/ 150633 h 134"/>
                <a:gd name="T48" fmla="*/ 150633 w 140"/>
                <a:gd name="T49" fmla="*/ 103376 h 134"/>
                <a:gd name="T50" fmla="*/ 156540 w 140"/>
                <a:gd name="T51" fmla="*/ 100422 h 134"/>
                <a:gd name="T52" fmla="*/ 203797 w 140"/>
                <a:gd name="T53" fmla="*/ 56118 h 134"/>
                <a:gd name="T54" fmla="*/ 206751 w 140"/>
                <a:gd name="T55" fmla="*/ 47258 h 134"/>
                <a:gd name="T56" fmla="*/ 203797 w 140"/>
                <a:gd name="T57" fmla="*/ 41350 h 134"/>
                <a:gd name="T58" fmla="*/ 197890 w 140"/>
                <a:gd name="T59" fmla="*/ 35443 h 134"/>
                <a:gd name="T60" fmla="*/ 200844 w 140"/>
                <a:gd name="T61" fmla="*/ 29536 h 134"/>
                <a:gd name="T62" fmla="*/ 197890 w 140"/>
                <a:gd name="T63" fmla="*/ 20675 h 134"/>
                <a:gd name="T64" fmla="*/ 189029 w 140"/>
                <a:gd name="T65" fmla="*/ 14768 h 134"/>
                <a:gd name="T66" fmla="*/ 186076 w 140"/>
                <a:gd name="T67" fmla="*/ 11814 h 134"/>
                <a:gd name="T68" fmla="*/ 180169 w 140"/>
                <a:gd name="T69" fmla="*/ 11814 h 134"/>
                <a:gd name="T70" fmla="*/ 180169 w 140"/>
                <a:gd name="T71" fmla="*/ 11814 h 134"/>
                <a:gd name="T72" fmla="*/ 174262 w 140"/>
                <a:gd name="T73" fmla="*/ 11814 h 134"/>
                <a:gd name="T74" fmla="*/ 168354 w 140"/>
                <a:gd name="T75" fmla="*/ 2954 h 134"/>
                <a:gd name="T76" fmla="*/ 162447 w 140"/>
                <a:gd name="T77" fmla="*/ 0 h 134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</a:gdLst>
              <a:ahLst/>
              <a:cxnLst>
                <a:cxn ang="T78">
                  <a:pos x="T0" y="T1"/>
                </a:cxn>
                <a:cxn ang="T79">
                  <a:pos x="T2" y="T3"/>
                </a:cxn>
                <a:cxn ang="T80">
                  <a:pos x="T4" y="T5"/>
                </a:cxn>
                <a:cxn ang="T81">
                  <a:pos x="T6" y="T7"/>
                </a:cxn>
                <a:cxn ang="T82">
                  <a:pos x="T8" y="T9"/>
                </a:cxn>
                <a:cxn ang="T83">
                  <a:pos x="T10" y="T11"/>
                </a:cxn>
                <a:cxn ang="T84">
                  <a:pos x="T12" y="T13"/>
                </a:cxn>
                <a:cxn ang="T85">
                  <a:pos x="T14" y="T15"/>
                </a:cxn>
                <a:cxn ang="T86">
                  <a:pos x="T16" y="T17"/>
                </a:cxn>
                <a:cxn ang="T87">
                  <a:pos x="T18" y="T19"/>
                </a:cxn>
                <a:cxn ang="T88">
                  <a:pos x="T20" y="T21"/>
                </a:cxn>
                <a:cxn ang="T89">
                  <a:pos x="T22" y="T23"/>
                </a:cxn>
                <a:cxn ang="T90">
                  <a:pos x="T24" y="T25"/>
                </a:cxn>
                <a:cxn ang="T91">
                  <a:pos x="T26" y="T27"/>
                </a:cxn>
                <a:cxn ang="T92">
                  <a:pos x="T28" y="T29"/>
                </a:cxn>
                <a:cxn ang="T93">
                  <a:pos x="T30" y="T31"/>
                </a:cxn>
                <a:cxn ang="T94">
                  <a:pos x="T32" y="T33"/>
                </a:cxn>
                <a:cxn ang="T95">
                  <a:pos x="T34" y="T35"/>
                </a:cxn>
                <a:cxn ang="T96">
                  <a:pos x="T36" y="T37"/>
                </a:cxn>
                <a:cxn ang="T97">
                  <a:pos x="T38" y="T39"/>
                </a:cxn>
                <a:cxn ang="T98">
                  <a:pos x="T40" y="T41"/>
                </a:cxn>
                <a:cxn ang="T99">
                  <a:pos x="T42" y="T43"/>
                </a:cxn>
                <a:cxn ang="T100">
                  <a:pos x="T44" y="T45"/>
                </a:cxn>
                <a:cxn ang="T101">
                  <a:pos x="T46" y="T47"/>
                </a:cxn>
                <a:cxn ang="T102">
                  <a:pos x="T48" y="T49"/>
                </a:cxn>
                <a:cxn ang="T103">
                  <a:pos x="T50" y="T51"/>
                </a:cxn>
                <a:cxn ang="T104">
                  <a:pos x="T52" y="T53"/>
                </a:cxn>
                <a:cxn ang="T105">
                  <a:pos x="T54" y="T55"/>
                </a:cxn>
                <a:cxn ang="T106">
                  <a:pos x="T56" y="T57"/>
                </a:cxn>
                <a:cxn ang="T107">
                  <a:pos x="T58" y="T59"/>
                </a:cxn>
                <a:cxn ang="T108">
                  <a:pos x="T60" y="T61"/>
                </a:cxn>
                <a:cxn ang="T109">
                  <a:pos x="T62" y="T63"/>
                </a:cxn>
                <a:cxn ang="T110">
                  <a:pos x="T64" y="T65"/>
                </a:cxn>
                <a:cxn ang="T111">
                  <a:pos x="T66" y="T67"/>
                </a:cxn>
                <a:cxn ang="T112">
                  <a:pos x="T68" y="T69"/>
                </a:cxn>
                <a:cxn ang="T113">
                  <a:pos x="T70" y="T71"/>
                </a:cxn>
                <a:cxn ang="T114">
                  <a:pos x="T72" y="T73"/>
                </a:cxn>
                <a:cxn ang="T115">
                  <a:pos x="T74" y="T75"/>
                </a:cxn>
                <a:cxn ang="T116">
                  <a:pos x="T76" y="T77"/>
                </a:cxn>
              </a:cxnLst>
              <a:rect l="0" t="0" r="r" b="b"/>
              <a:pathLst>
                <a:path w="140" h="134">
                  <a:moveTo>
                    <a:pt x="110" y="8"/>
                  </a:moveTo>
                  <a:lnTo>
                    <a:pt x="106" y="30"/>
                  </a:lnTo>
                  <a:lnTo>
                    <a:pt x="122" y="16"/>
                  </a:lnTo>
                  <a:lnTo>
                    <a:pt x="128" y="20"/>
                  </a:lnTo>
                  <a:lnTo>
                    <a:pt x="110" y="36"/>
                  </a:lnTo>
                  <a:lnTo>
                    <a:pt x="132" y="32"/>
                  </a:lnTo>
                  <a:lnTo>
                    <a:pt x="100" y="62"/>
                  </a:lnTo>
                  <a:lnTo>
                    <a:pt x="78" y="66"/>
                  </a:lnTo>
                  <a:lnTo>
                    <a:pt x="12" y="126"/>
                  </a:lnTo>
                  <a:lnTo>
                    <a:pt x="10" y="124"/>
                  </a:lnTo>
                  <a:lnTo>
                    <a:pt x="8" y="120"/>
                  </a:lnTo>
                  <a:lnTo>
                    <a:pt x="74" y="60"/>
                  </a:lnTo>
                  <a:lnTo>
                    <a:pt x="78" y="40"/>
                  </a:lnTo>
                  <a:lnTo>
                    <a:pt x="110" y="8"/>
                  </a:lnTo>
                  <a:close/>
                  <a:moveTo>
                    <a:pt x="132" y="32"/>
                  </a:moveTo>
                  <a:lnTo>
                    <a:pt x="132" y="32"/>
                  </a:lnTo>
                  <a:close/>
                  <a:moveTo>
                    <a:pt x="110" y="0"/>
                  </a:moveTo>
                  <a:lnTo>
                    <a:pt x="110" y="0"/>
                  </a:lnTo>
                  <a:lnTo>
                    <a:pt x="104" y="4"/>
                  </a:lnTo>
                  <a:lnTo>
                    <a:pt x="72" y="34"/>
                  </a:lnTo>
                  <a:lnTo>
                    <a:pt x="70" y="38"/>
                  </a:lnTo>
                  <a:lnTo>
                    <a:pt x="66" y="56"/>
                  </a:lnTo>
                  <a:lnTo>
                    <a:pt x="36" y="84"/>
                  </a:lnTo>
                  <a:lnTo>
                    <a:pt x="2" y="114"/>
                  </a:lnTo>
                  <a:lnTo>
                    <a:pt x="0" y="118"/>
                  </a:lnTo>
                  <a:lnTo>
                    <a:pt x="0" y="120"/>
                  </a:lnTo>
                  <a:lnTo>
                    <a:pt x="2" y="126"/>
                  </a:lnTo>
                  <a:lnTo>
                    <a:pt x="4" y="128"/>
                  </a:lnTo>
                  <a:lnTo>
                    <a:pt x="6" y="132"/>
                  </a:lnTo>
                  <a:lnTo>
                    <a:pt x="12" y="134"/>
                  </a:lnTo>
                  <a:lnTo>
                    <a:pt x="18" y="130"/>
                  </a:lnTo>
                  <a:lnTo>
                    <a:pt x="50" y="102"/>
                  </a:lnTo>
                  <a:lnTo>
                    <a:pt x="82" y="74"/>
                  </a:lnTo>
                  <a:lnTo>
                    <a:pt x="102" y="70"/>
                  </a:lnTo>
                  <a:lnTo>
                    <a:pt x="106" y="68"/>
                  </a:lnTo>
                  <a:lnTo>
                    <a:pt x="138" y="38"/>
                  </a:lnTo>
                  <a:lnTo>
                    <a:pt x="140" y="36"/>
                  </a:lnTo>
                  <a:lnTo>
                    <a:pt x="140" y="32"/>
                  </a:lnTo>
                  <a:lnTo>
                    <a:pt x="138" y="28"/>
                  </a:lnTo>
                  <a:lnTo>
                    <a:pt x="134" y="24"/>
                  </a:lnTo>
                  <a:lnTo>
                    <a:pt x="136" y="20"/>
                  </a:lnTo>
                  <a:lnTo>
                    <a:pt x="134" y="18"/>
                  </a:lnTo>
                  <a:lnTo>
                    <a:pt x="134" y="14"/>
                  </a:lnTo>
                  <a:lnTo>
                    <a:pt x="128" y="10"/>
                  </a:lnTo>
                  <a:lnTo>
                    <a:pt x="126" y="8"/>
                  </a:lnTo>
                  <a:lnTo>
                    <a:pt x="122" y="8"/>
                  </a:lnTo>
                  <a:lnTo>
                    <a:pt x="118" y="8"/>
                  </a:lnTo>
                  <a:lnTo>
                    <a:pt x="116" y="4"/>
                  </a:lnTo>
                  <a:lnTo>
                    <a:pt x="114" y="2"/>
                  </a:lnTo>
                  <a:lnTo>
                    <a:pt x="110" y="0"/>
                  </a:lnTo>
                  <a:close/>
                </a:path>
              </a:pathLst>
            </a:custGeom>
            <a:solidFill>
              <a:srgbClr val="1AC6D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1" name="Freeform 66"/>
            <p:cNvSpPr>
              <a:spLocks/>
            </p:cNvSpPr>
            <p:nvPr/>
          </p:nvSpPr>
          <p:spPr bwMode="auto">
            <a:xfrm>
              <a:off x="656900" y="951505"/>
              <a:ext cx="173547" cy="126747"/>
            </a:xfrm>
            <a:custGeom>
              <a:avLst/>
              <a:gdLst>
                <a:gd name="T0" fmla="*/ 142756 w 124"/>
                <a:gd name="T1" fmla="*/ 0 h 118"/>
                <a:gd name="T2" fmla="*/ 137158 w 124"/>
                <a:gd name="T3" fmla="*/ 23631 h 118"/>
                <a:gd name="T4" fmla="*/ 137158 w 124"/>
                <a:gd name="T5" fmla="*/ 23631 h 118"/>
                <a:gd name="T6" fmla="*/ 159551 w 124"/>
                <a:gd name="T7" fmla="*/ 8593 h 118"/>
                <a:gd name="T8" fmla="*/ 159551 w 124"/>
                <a:gd name="T9" fmla="*/ 8593 h 118"/>
                <a:gd name="T10" fmla="*/ 167949 w 124"/>
                <a:gd name="T11" fmla="*/ 12890 h 118"/>
                <a:gd name="T12" fmla="*/ 167949 w 124"/>
                <a:gd name="T13" fmla="*/ 12890 h 118"/>
                <a:gd name="T14" fmla="*/ 142756 w 124"/>
                <a:gd name="T15" fmla="*/ 30076 h 118"/>
                <a:gd name="T16" fmla="*/ 173547 w 124"/>
                <a:gd name="T17" fmla="*/ 25779 h 118"/>
                <a:gd name="T18" fmla="*/ 128761 w 124"/>
                <a:gd name="T19" fmla="*/ 58003 h 118"/>
                <a:gd name="T20" fmla="*/ 97970 w 124"/>
                <a:gd name="T21" fmla="*/ 62299 h 118"/>
                <a:gd name="T22" fmla="*/ 97970 w 124"/>
                <a:gd name="T23" fmla="*/ 62299 h 118"/>
                <a:gd name="T24" fmla="*/ 5598 w 124"/>
                <a:gd name="T25" fmla="*/ 126747 h 118"/>
                <a:gd name="T26" fmla="*/ 5598 w 124"/>
                <a:gd name="T27" fmla="*/ 126747 h 118"/>
                <a:gd name="T28" fmla="*/ 2799 w 124"/>
                <a:gd name="T29" fmla="*/ 124599 h 118"/>
                <a:gd name="T30" fmla="*/ 0 w 124"/>
                <a:gd name="T31" fmla="*/ 120302 h 118"/>
                <a:gd name="T32" fmla="*/ 0 w 124"/>
                <a:gd name="T33" fmla="*/ 120302 h 118"/>
                <a:gd name="T34" fmla="*/ 92372 w 124"/>
                <a:gd name="T35" fmla="*/ 55855 h 118"/>
                <a:gd name="T36" fmla="*/ 97970 w 124"/>
                <a:gd name="T37" fmla="*/ 34372 h 118"/>
                <a:gd name="T38" fmla="*/ 142756 w 124"/>
                <a:gd name="T39" fmla="*/ 0 h 118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</a:gdLst>
              <a:ahLst/>
              <a:cxnLst>
                <a:cxn ang="T40">
                  <a:pos x="T0" y="T1"/>
                </a:cxn>
                <a:cxn ang="T41">
                  <a:pos x="T2" y="T3"/>
                </a:cxn>
                <a:cxn ang="T42">
                  <a:pos x="T4" y="T5"/>
                </a:cxn>
                <a:cxn ang="T43">
                  <a:pos x="T6" y="T7"/>
                </a:cxn>
                <a:cxn ang="T44">
                  <a:pos x="T8" y="T9"/>
                </a:cxn>
                <a:cxn ang="T45">
                  <a:pos x="T10" y="T11"/>
                </a:cxn>
                <a:cxn ang="T46">
                  <a:pos x="T12" y="T13"/>
                </a:cxn>
                <a:cxn ang="T47">
                  <a:pos x="T14" y="T15"/>
                </a:cxn>
                <a:cxn ang="T48">
                  <a:pos x="T16" y="T17"/>
                </a:cxn>
                <a:cxn ang="T49">
                  <a:pos x="T18" y="T19"/>
                </a:cxn>
                <a:cxn ang="T50">
                  <a:pos x="T20" y="T21"/>
                </a:cxn>
                <a:cxn ang="T51">
                  <a:pos x="T22" y="T23"/>
                </a:cxn>
                <a:cxn ang="T52">
                  <a:pos x="T24" y="T25"/>
                </a:cxn>
                <a:cxn ang="T53">
                  <a:pos x="T26" y="T27"/>
                </a:cxn>
                <a:cxn ang="T54">
                  <a:pos x="T28" y="T29"/>
                </a:cxn>
                <a:cxn ang="T55">
                  <a:pos x="T30" y="T31"/>
                </a:cxn>
                <a:cxn ang="T56">
                  <a:pos x="T32" y="T33"/>
                </a:cxn>
                <a:cxn ang="T57">
                  <a:pos x="T34" y="T35"/>
                </a:cxn>
                <a:cxn ang="T58">
                  <a:pos x="T36" y="T37"/>
                </a:cxn>
                <a:cxn ang="T59">
                  <a:pos x="T38" y="T39"/>
                </a:cxn>
              </a:cxnLst>
              <a:rect l="0" t="0" r="r" b="b"/>
              <a:pathLst>
                <a:path w="124" h="118">
                  <a:moveTo>
                    <a:pt x="102" y="0"/>
                  </a:moveTo>
                  <a:lnTo>
                    <a:pt x="98" y="22"/>
                  </a:lnTo>
                  <a:lnTo>
                    <a:pt x="114" y="8"/>
                  </a:lnTo>
                  <a:lnTo>
                    <a:pt x="120" y="12"/>
                  </a:lnTo>
                  <a:lnTo>
                    <a:pt x="102" y="28"/>
                  </a:lnTo>
                  <a:lnTo>
                    <a:pt x="124" y="24"/>
                  </a:lnTo>
                  <a:lnTo>
                    <a:pt x="92" y="54"/>
                  </a:lnTo>
                  <a:lnTo>
                    <a:pt x="70" y="58"/>
                  </a:lnTo>
                  <a:lnTo>
                    <a:pt x="4" y="118"/>
                  </a:lnTo>
                  <a:lnTo>
                    <a:pt x="2" y="116"/>
                  </a:lnTo>
                  <a:lnTo>
                    <a:pt x="0" y="112"/>
                  </a:lnTo>
                  <a:lnTo>
                    <a:pt x="66" y="52"/>
                  </a:lnTo>
                  <a:lnTo>
                    <a:pt x="70" y="32"/>
                  </a:lnTo>
                  <a:lnTo>
                    <a:pt x="102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2" name="Line 67"/>
            <p:cNvSpPr>
              <a:spLocks noChangeShapeType="1"/>
            </p:cNvSpPr>
            <p:nvPr/>
          </p:nvSpPr>
          <p:spPr bwMode="auto">
            <a:xfrm>
              <a:off x="840023" y="939433"/>
              <a:ext cx="0" cy="0"/>
            </a:xfrm>
            <a:prstGeom prst="line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4286205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3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4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내용 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5" name="자유형 24"/>
          <p:cNvSpPr/>
          <p:nvPr/>
        </p:nvSpPr>
        <p:spPr bwMode="auto">
          <a:xfrm>
            <a:off x="648967" y="176213"/>
            <a:ext cx="2587724" cy="527050"/>
          </a:xfrm>
          <a:custGeom>
            <a:avLst/>
            <a:gdLst>
              <a:gd name="connsiteX0" fmla="*/ 1758996 w 1940793"/>
              <a:gd name="connsiteY0" fmla="*/ 0 h 527050"/>
              <a:gd name="connsiteX1" fmla="*/ 1940793 w 1940793"/>
              <a:gd name="connsiteY1" fmla="*/ 0 h 527050"/>
              <a:gd name="connsiteX2" fmla="*/ 1758996 w 1940793"/>
              <a:gd name="connsiteY2" fmla="*/ 527050 h 527050"/>
              <a:gd name="connsiteX3" fmla="*/ 0 w 1940793"/>
              <a:gd name="connsiteY3" fmla="*/ 0 h 527050"/>
              <a:gd name="connsiteX4" fmla="*/ 1758995 w 1940793"/>
              <a:gd name="connsiteY4" fmla="*/ 0 h 527050"/>
              <a:gd name="connsiteX5" fmla="*/ 1758995 w 1940793"/>
              <a:gd name="connsiteY5" fmla="*/ 527050 h 527050"/>
              <a:gd name="connsiteX6" fmla="*/ 0 w 1940793"/>
              <a:gd name="connsiteY6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940793" h="527050">
                <a:moveTo>
                  <a:pt x="1758996" y="0"/>
                </a:moveTo>
                <a:lnTo>
                  <a:pt x="1940793" y="0"/>
                </a:lnTo>
                <a:lnTo>
                  <a:pt x="1758996" y="527050"/>
                </a:lnTo>
                <a:close/>
                <a:moveTo>
                  <a:pt x="0" y="0"/>
                </a:moveTo>
                <a:lnTo>
                  <a:pt x="1758995" y="0"/>
                </a:lnTo>
                <a:lnTo>
                  <a:pt x="1758995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F0B7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8" name="자유형 7"/>
          <p:cNvSpPr>
            <a:spLocks noChangeAspect="1"/>
          </p:cNvSpPr>
          <p:nvPr/>
        </p:nvSpPr>
        <p:spPr bwMode="auto">
          <a:xfrm rot="10800000" flipH="1">
            <a:off x="3136965" y="176214"/>
            <a:ext cx="199451" cy="216839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3C2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6" name="자유형 25"/>
          <p:cNvSpPr/>
          <p:nvPr/>
        </p:nvSpPr>
        <p:spPr bwMode="auto">
          <a:xfrm>
            <a:off x="648967" y="667164"/>
            <a:ext cx="2361760" cy="36098"/>
          </a:xfrm>
          <a:custGeom>
            <a:avLst/>
            <a:gdLst>
              <a:gd name="connsiteX0" fmla="*/ 1758871 w 1771320"/>
              <a:gd name="connsiteY0" fmla="*/ 0 h 36098"/>
              <a:gd name="connsiteX1" fmla="*/ 1771320 w 1771320"/>
              <a:gd name="connsiteY1" fmla="*/ 0 h 36098"/>
              <a:gd name="connsiteX2" fmla="*/ 1758995 w 1771320"/>
              <a:gd name="connsiteY2" fmla="*/ 35732 h 36098"/>
              <a:gd name="connsiteX3" fmla="*/ 1758995 w 1771320"/>
              <a:gd name="connsiteY3" fmla="*/ 36098 h 36098"/>
              <a:gd name="connsiteX4" fmla="*/ 0 w 1771320"/>
              <a:gd name="connsiteY4" fmla="*/ 36098 h 36098"/>
              <a:gd name="connsiteX5" fmla="*/ 0 w 1771320"/>
              <a:gd name="connsiteY5" fmla="*/ 7 h 36098"/>
              <a:gd name="connsiteX6" fmla="*/ 1758871 w 1771320"/>
              <a:gd name="connsiteY6" fmla="*/ 7 h 360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771320" h="36098">
                <a:moveTo>
                  <a:pt x="1758871" y="0"/>
                </a:moveTo>
                <a:lnTo>
                  <a:pt x="1771320" y="0"/>
                </a:lnTo>
                <a:lnTo>
                  <a:pt x="1758995" y="35732"/>
                </a:lnTo>
                <a:lnTo>
                  <a:pt x="1758995" y="36098"/>
                </a:lnTo>
                <a:lnTo>
                  <a:pt x="0" y="36098"/>
                </a:lnTo>
                <a:lnTo>
                  <a:pt x="0" y="7"/>
                </a:lnTo>
                <a:lnTo>
                  <a:pt x="1758871" y="7"/>
                </a:lnTo>
                <a:close/>
              </a:path>
            </a:pathLst>
          </a:custGeom>
          <a:solidFill>
            <a:srgbClr val="3C2E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5" name="TextBox 4"/>
          <p:cNvSpPr txBox="1"/>
          <p:nvPr userDrawn="1"/>
        </p:nvSpPr>
        <p:spPr bwMode="auto">
          <a:xfrm>
            <a:off x="971551" y="200025"/>
            <a:ext cx="20235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내용 정리</a:t>
            </a:r>
          </a:p>
        </p:txBody>
      </p:sp>
      <p:sp>
        <p:nvSpPr>
          <p:cNvPr id="11" name="타원 10"/>
          <p:cNvSpPr/>
          <p:nvPr userDrawn="1"/>
        </p:nvSpPr>
        <p:spPr>
          <a:xfrm>
            <a:off x="205318" y="146050"/>
            <a:ext cx="783167" cy="587375"/>
          </a:xfrm>
          <a:prstGeom prst="ellipse">
            <a:avLst/>
          </a:prstGeom>
          <a:solidFill>
            <a:srgbClr val="FFC000"/>
          </a:solidFill>
          <a:ln>
            <a:solidFill>
              <a:srgbClr val="F8E396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grpSp>
        <p:nvGrpSpPr>
          <p:cNvPr id="12" name="그룹 19"/>
          <p:cNvGrpSpPr>
            <a:grpSpLocks/>
          </p:cNvGrpSpPr>
          <p:nvPr userDrawn="1"/>
        </p:nvGrpSpPr>
        <p:grpSpPr bwMode="auto">
          <a:xfrm>
            <a:off x="400050" y="266701"/>
            <a:ext cx="393701" cy="347663"/>
            <a:chOff x="299358" y="265911"/>
            <a:chExt cx="295723" cy="347711"/>
          </a:xfrm>
        </p:grpSpPr>
        <p:sp>
          <p:nvSpPr>
            <p:cNvPr id="13" name="Freeform 83"/>
            <p:cNvSpPr>
              <a:spLocks/>
            </p:cNvSpPr>
            <p:nvPr/>
          </p:nvSpPr>
          <p:spPr bwMode="auto">
            <a:xfrm>
              <a:off x="507339" y="265911"/>
              <a:ext cx="87742" cy="211226"/>
            </a:xfrm>
            <a:custGeom>
              <a:avLst/>
              <a:gdLst>
                <a:gd name="T0" fmla="*/ 87741 w 54"/>
                <a:gd name="T1" fmla="*/ 211229 h 130"/>
                <a:gd name="T2" fmla="*/ 64993 w 54"/>
                <a:gd name="T3" fmla="*/ 211229 h 130"/>
                <a:gd name="T4" fmla="*/ 64993 w 54"/>
                <a:gd name="T5" fmla="*/ 29247 h 130"/>
                <a:gd name="T6" fmla="*/ 64993 w 54"/>
                <a:gd name="T7" fmla="*/ 29247 h 130"/>
                <a:gd name="T8" fmla="*/ 61744 w 54"/>
                <a:gd name="T9" fmla="*/ 25997 h 130"/>
                <a:gd name="T10" fmla="*/ 58494 w 54"/>
                <a:gd name="T11" fmla="*/ 22748 h 130"/>
                <a:gd name="T12" fmla="*/ 0 w 54"/>
                <a:gd name="T13" fmla="*/ 22748 h 130"/>
                <a:gd name="T14" fmla="*/ 0 w 54"/>
                <a:gd name="T15" fmla="*/ 0 h 130"/>
                <a:gd name="T16" fmla="*/ 58494 w 54"/>
                <a:gd name="T17" fmla="*/ 0 h 130"/>
                <a:gd name="T18" fmla="*/ 58494 w 54"/>
                <a:gd name="T19" fmla="*/ 0 h 130"/>
                <a:gd name="T20" fmla="*/ 68243 w 54"/>
                <a:gd name="T21" fmla="*/ 3250 h 130"/>
                <a:gd name="T22" fmla="*/ 77992 w 54"/>
                <a:gd name="T23" fmla="*/ 9749 h 130"/>
                <a:gd name="T24" fmla="*/ 84491 w 54"/>
                <a:gd name="T25" fmla="*/ 19498 h 130"/>
                <a:gd name="T26" fmla="*/ 87741 w 54"/>
                <a:gd name="T27" fmla="*/ 29247 h 130"/>
                <a:gd name="T28" fmla="*/ 87741 w 54"/>
                <a:gd name="T29" fmla="*/ 211229 h 13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54" h="130">
                  <a:moveTo>
                    <a:pt x="54" y="130"/>
                  </a:moveTo>
                  <a:lnTo>
                    <a:pt x="40" y="130"/>
                  </a:lnTo>
                  <a:lnTo>
                    <a:pt x="40" y="18"/>
                  </a:lnTo>
                  <a:lnTo>
                    <a:pt x="38" y="16"/>
                  </a:lnTo>
                  <a:lnTo>
                    <a:pt x="36" y="14"/>
                  </a:lnTo>
                  <a:lnTo>
                    <a:pt x="0" y="14"/>
                  </a:lnTo>
                  <a:lnTo>
                    <a:pt x="0" y="0"/>
                  </a:lnTo>
                  <a:lnTo>
                    <a:pt x="36" y="0"/>
                  </a:lnTo>
                  <a:lnTo>
                    <a:pt x="42" y="2"/>
                  </a:lnTo>
                  <a:lnTo>
                    <a:pt x="48" y="6"/>
                  </a:lnTo>
                  <a:lnTo>
                    <a:pt x="52" y="12"/>
                  </a:lnTo>
                  <a:lnTo>
                    <a:pt x="54" y="18"/>
                  </a:lnTo>
                  <a:lnTo>
                    <a:pt x="54" y="13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84"/>
            <p:cNvSpPr>
              <a:spLocks/>
            </p:cNvSpPr>
            <p:nvPr/>
          </p:nvSpPr>
          <p:spPr bwMode="auto">
            <a:xfrm>
              <a:off x="299358" y="265911"/>
              <a:ext cx="230727" cy="347711"/>
            </a:xfrm>
            <a:custGeom>
              <a:avLst/>
              <a:gdLst>
                <a:gd name="T0" fmla="*/ 230727 w 142"/>
                <a:gd name="T1" fmla="*/ 347715 h 214"/>
                <a:gd name="T2" fmla="*/ 25997 w 142"/>
                <a:gd name="T3" fmla="*/ 347715 h 214"/>
                <a:gd name="T4" fmla="*/ 25997 w 142"/>
                <a:gd name="T5" fmla="*/ 347715 h 214"/>
                <a:gd name="T6" fmla="*/ 16248 w 142"/>
                <a:gd name="T7" fmla="*/ 344465 h 214"/>
                <a:gd name="T8" fmla="*/ 6499 w 142"/>
                <a:gd name="T9" fmla="*/ 337966 h 214"/>
                <a:gd name="T10" fmla="*/ 0 w 142"/>
                <a:gd name="T11" fmla="*/ 331467 h 214"/>
                <a:gd name="T12" fmla="*/ 0 w 142"/>
                <a:gd name="T13" fmla="*/ 318468 h 214"/>
                <a:gd name="T14" fmla="*/ 0 w 142"/>
                <a:gd name="T15" fmla="*/ 29247 h 214"/>
                <a:gd name="T16" fmla="*/ 0 w 142"/>
                <a:gd name="T17" fmla="*/ 29247 h 214"/>
                <a:gd name="T18" fmla="*/ 0 w 142"/>
                <a:gd name="T19" fmla="*/ 19498 h 214"/>
                <a:gd name="T20" fmla="*/ 6499 w 142"/>
                <a:gd name="T21" fmla="*/ 9749 h 214"/>
                <a:gd name="T22" fmla="*/ 16248 w 142"/>
                <a:gd name="T23" fmla="*/ 3250 h 214"/>
                <a:gd name="T24" fmla="*/ 25997 w 142"/>
                <a:gd name="T25" fmla="*/ 0 h 214"/>
                <a:gd name="T26" fmla="*/ 87741 w 142"/>
                <a:gd name="T27" fmla="*/ 0 h 214"/>
                <a:gd name="T28" fmla="*/ 87741 w 142"/>
                <a:gd name="T29" fmla="*/ 22748 h 214"/>
                <a:gd name="T30" fmla="*/ 25997 w 142"/>
                <a:gd name="T31" fmla="*/ 22748 h 214"/>
                <a:gd name="T32" fmla="*/ 25997 w 142"/>
                <a:gd name="T33" fmla="*/ 22748 h 214"/>
                <a:gd name="T34" fmla="*/ 22748 w 142"/>
                <a:gd name="T35" fmla="*/ 25997 h 214"/>
                <a:gd name="T36" fmla="*/ 22748 w 142"/>
                <a:gd name="T37" fmla="*/ 29247 h 214"/>
                <a:gd name="T38" fmla="*/ 22748 w 142"/>
                <a:gd name="T39" fmla="*/ 318468 h 214"/>
                <a:gd name="T40" fmla="*/ 22748 w 142"/>
                <a:gd name="T41" fmla="*/ 318468 h 214"/>
                <a:gd name="T42" fmla="*/ 22748 w 142"/>
                <a:gd name="T43" fmla="*/ 321718 h 214"/>
                <a:gd name="T44" fmla="*/ 25997 w 142"/>
                <a:gd name="T45" fmla="*/ 324967 h 214"/>
                <a:gd name="T46" fmla="*/ 230727 w 142"/>
                <a:gd name="T47" fmla="*/ 324967 h 214"/>
                <a:gd name="T48" fmla="*/ 230727 w 142"/>
                <a:gd name="T49" fmla="*/ 347715 h 2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2" h="214">
                  <a:moveTo>
                    <a:pt x="142" y="214"/>
                  </a:moveTo>
                  <a:lnTo>
                    <a:pt x="16" y="214"/>
                  </a:lnTo>
                  <a:lnTo>
                    <a:pt x="10" y="212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196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42" y="200"/>
                  </a:lnTo>
                  <a:lnTo>
                    <a:pt x="142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5" name="Freeform 87"/>
            <p:cNvSpPr>
              <a:spLocks noEditPoints="1"/>
            </p:cNvSpPr>
            <p:nvPr/>
          </p:nvSpPr>
          <p:spPr bwMode="auto">
            <a:xfrm>
              <a:off x="377350" y="265911"/>
              <a:ext cx="136486" cy="68242"/>
            </a:xfrm>
            <a:custGeom>
              <a:avLst/>
              <a:gdLst>
                <a:gd name="T0" fmla="*/ 126737 w 84"/>
                <a:gd name="T1" fmla="*/ 68243 h 42"/>
                <a:gd name="T2" fmla="*/ 12999 w 84"/>
                <a:gd name="T3" fmla="*/ 68243 h 42"/>
                <a:gd name="T4" fmla="*/ 12999 w 84"/>
                <a:gd name="T5" fmla="*/ 68243 h 42"/>
                <a:gd name="T6" fmla="*/ 6499 w 84"/>
                <a:gd name="T7" fmla="*/ 64993 h 42"/>
                <a:gd name="T8" fmla="*/ 0 w 84"/>
                <a:gd name="T9" fmla="*/ 55244 h 42"/>
                <a:gd name="T10" fmla="*/ 0 w 84"/>
                <a:gd name="T11" fmla="*/ 12999 h 42"/>
                <a:gd name="T12" fmla="*/ 0 w 84"/>
                <a:gd name="T13" fmla="*/ 12999 h 42"/>
                <a:gd name="T14" fmla="*/ 6499 w 84"/>
                <a:gd name="T15" fmla="*/ 3250 h 42"/>
                <a:gd name="T16" fmla="*/ 12999 w 84"/>
                <a:gd name="T17" fmla="*/ 0 h 42"/>
                <a:gd name="T18" fmla="*/ 126737 w 84"/>
                <a:gd name="T19" fmla="*/ 0 h 42"/>
                <a:gd name="T20" fmla="*/ 126737 w 84"/>
                <a:gd name="T21" fmla="*/ 0 h 42"/>
                <a:gd name="T22" fmla="*/ 133236 w 84"/>
                <a:gd name="T23" fmla="*/ 3250 h 42"/>
                <a:gd name="T24" fmla="*/ 136486 w 84"/>
                <a:gd name="T25" fmla="*/ 12999 h 42"/>
                <a:gd name="T26" fmla="*/ 136486 w 84"/>
                <a:gd name="T27" fmla="*/ 55244 h 42"/>
                <a:gd name="T28" fmla="*/ 136486 w 84"/>
                <a:gd name="T29" fmla="*/ 55244 h 42"/>
                <a:gd name="T30" fmla="*/ 133236 w 84"/>
                <a:gd name="T31" fmla="*/ 64993 h 42"/>
                <a:gd name="T32" fmla="*/ 126737 w 84"/>
                <a:gd name="T33" fmla="*/ 68243 h 42"/>
                <a:gd name="T34" fmla="*/ 126737 w 84"/>
                <a:gd name="T35" fmla="*/ 68243 h 42"/>
                <a:gd name="T36" fmla="*/ 25997 w 84"/>
                <a:gd name="T37" fmla="*/ 45495 h 42"/>
                <a:gd name="T38" fmla="*/ 113738 w 84"/>
                <a:gd name="T39" fmla="*/ 45495 h 42"/>
                <a:gd name="T40" fmla="*/ 113738 w 84"/>
                <a:gd name="T41" fmla="*/ 22748 h 42"/>
                <a:gd name="T42" fmla="*/ 25997 w 84"/>
                <a:gd name="T43" fmla="*/ 22748 h 42"/>
                <a:gd name="T44" fmla="*/ 25997 w 84"/>
                <a:gd name="T45" fmla="*/ 45495 h 42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</a:gdLst>
              <a:ahLst/>
              <a:cxnLst>
                <a:cxn ang="T46">
                  <a:pos x="T0" y="T1"/>
                </a:cxn>
                <a:cxn ang="T47">
                  <a:pos x="T2" y="T3"/>
                </a:cxn>
                <a:cxn ang="T48">
                  <a:pos x="T4" y="T5"/>
                </a:cxn>
                <a:cxn ang="T49">
                  <a:pos x="T6" y="T7"/>
                </a:cxn>
                <a:cxn ang="T50">
                  <a:pos x="T8" y="T9"/>
                </a:cxn>
                <a:cxn ang="T51">
                  <a:pos x="T10" y="T11"/>
                </a:cxn>
                <a:cxn ang="T52">
                  <a:pos x="T12" y="T13"/>
                </a:cxn>
                <a:cxn ang="T53">
                  <a:pos x="T14" y="T15"/>
                </a:cxn>
                <a:cxn ang="T54">
                  <a:pos x="T16" y="T17"/>
                </a:cxn>
                <a:cxn ang="T55">
                  <a:pos x="T18" y="T19"/>
                </a:cxn>
                <a:cxn ang="T56">
                  <a:pos x="T20" y="T21"/>
                </a:cxn>
                <a:cxn ang="T57">
                  <a:pos x="T22" y="T23"/>
                </a:cxn>
                <a:cxn ang="T58">
                  <a:pos x="T24" y="T25"/>
                </a:cxn>
                <a:cxn ang="T59">
                  <a:pos x="T26" y="T27"/>
                </a:cxn>
                <a:cxn ang="T60">
                  <a:pos x="T28" y="T29"/>
                </a:cxn>
                <a:cxn ang="T61">
                  <a:pos x="T30" y="T31"/>
                </a:cxn>
                <a:cxn ang="T62">
                  <a:pos x="T32" y="T33"/>
                </a:cxn>
                <a:cxn ang="T63">
                  <a:pos x="T34" y="T35"/>
                </a:cxn>
                <a:cxn ang="T64">
                  <a:pos x="T36" y="T37"/>
                </a:cxn>
                <a:cxn ang="T65">
                  <a:pos x="T38" y="T39"/>
                </a:cxn>
                <a:cxn ang="T66">
                  <a:pos x="T40" y="T41"/>
                </a:cxn>
                <a:cxn ang="T67">
                  <a:pos x="T42" y="T43"/>
                </a:cxn>
                <a:cxn ang="T68">
                  <a:pos x="T44" y="T45"/>
                </a:cxn>
              </a:cxnLst>
              <a:rect l="0" t="0" r="r" b="b"/>
              <a:pathLst>
                <a:path w="84" h="42">
                  <a:moveTo>
                    <a:pt x="78" y="42"/>
                  </a:moveTo>
                  <a:lnTo>
                    <a:pt x="8" y="42"/>
                  </a:lnTo>
                  <a:lnTo>
                    <a:pt x="4" y="40"/>
                  </a:lnTo>
                  <a:lnTo>
                    <a:pt x="0" y="34"/>
                  </a:lnTo>
                  <a:lnTo>
                    <a:pt x="0" y="8"/>
                  </a:lnTo>
                  <a:lnTo>
                    <a:pt x="4" y="2"/>
                  </a:lnTo>
                  <a:lnTo>
                    <a:pt x="8" y="0"/>
                  </a:lnTo>
                  <a:lnTo>
                    <a:pt x="78" y="0"/>
                  </a:lnTo>
                  <a:lnTo>
                    <a:pt x="82" y="2"/>
                  </a:lnTo>
                  <a:lnTo>
                    <a:pt x="84" y="8"/>
                  </a:lnTo>
                  <a:lnTo>
                    <a:pt x="84" y="34"/>
                  </a:lnTo>
                  <a:lnTo>
                    <a:pt x="82" y="40"/>
                  </a:lnTo>
                  <a:lnTo>
                    <a:pt x="78" y="42"/>
                  </a:lnTo>
                  <a:close/>
                  <a:moveTo>
                    <a:pt x="16" y="28"/>
                  </a:moveTo>
                  <a:lnTo>
                    <a:pt x="70" y="28"/>
                  </a:lnTo>
                  <a:lnTo>
                    <a:pt x="70" y="14"/>
                  </a:lnTo>
                  <a:lnTo>
                    <a:pt x="16" y="14"/>
                  </a:lnTo>
                  <a:lnTo>
                    <a:pt x="16" y="28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6" name="Freeform 89"/>
            <p:cNvSpPr>
              <a:spLocks/>
            </p:cNvSpPr>
            <p:nvPr/>
          </p:nvSpPr>
          <p:spPr bwMode="auto">
            <a:xfrm>
              <a:off x="348103" y="373149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84"/>
            <p:cNvSpPr>
              <a:spLocks/>
            </p:cNvSpPr>
            <p:nvPr userDrawn="1"/>
          </p:nvSpPr>
          <p:spPr bwMode="auto">
            <a:xfrm flipH="1">
              <a:off x="364352" y="265911"/>
              <a:ext cx="230727" cy="347711"/>
            </a:xfrm>
            <a:custGeom>
              <a:avLst/>
              <a:gdLst>
                <a:gd name="T0" fmla="*/ 230727 w 142"/>
                <a:gd name="T1" fmla="*/ 347715 h 214"/>
                <a:gd name="T2" fmla="*/ 25997 w 142"/>
                <a:gd name="T3" fmla="*/ 347715 h 214"/>
                <a:gd name="T4" fmla="*/ 25997 w 142"/>
                <a:gd name="T5" fmla="*/ 347715 h 214"/>
                <a:gd name="T6" fmla="*/ 16248 w 142"/>
                <a:gd name="T7" fmla="*/ 344465 h 214"/>
                <a:gd name="T8" fmla="*/ 6499 w 142"/>
                <a:gd name="T9" fmla="*/ 337966 h 214"/>
                <a:gd name="T10" fmla="*/ 0 w 142"/>
                <a:gd name="T11" fmla="*/ 331467 h 214"/>
                <a:gd name="T12" fmla="*/ 0 w 142"/>
                <a:gd name="T13" fmla="*/ 318468 h 214"/>
                <a:gd name="T14" fmla="*/ 0 w 142"/>
                <a:gd name="T15" fmla="*/ 29247 h 214"/>
                <a:gd name="T16" fmla="*/ 0 w 142"/>
                <a:gd name="T17" fmla="*/ 29247 h 214"/>
                <a:gd name="T18" fmla="*/ 0 w 142"/>
                <a:gd name="T19" fmla="*/ 19498 h 214"/>
                <a:gd name="T20" fmla="*/ 6499 w 142"/>
                <a:gd name="T21" fmla="*/ 9749 h 214"/>
                <a:gd name="T22" fmla="*/ 16248 w 142"/>
                <a:gd name="T23" fmla="*/ 3250 h 214"/>
                <a:gd name="T24" fmla="*/ 25997 w 142"/>
                <a:gd name="T25" fmla="*/ 0 h 214"/>
                <a:gd name="T26" fmla="*/ 87741 w 142"/>
                <a:gd name="T27" fmla="*/ 0 h 214"/>
                <a:gd name="T28" fmla="*/ 87741 w 142"/>
                <a:gd name="T29" fmla="*/ 22748 h 214"/>
                <a:gd name="T30" fmla="*/ 25997 w 142"/>
                <a:gd name="T31" fmla="*/ 22748 h 214"/>
                <a:gd name="T32" fmla="*/ 25997 w 142"/>
                <a:gd name="T33" fmla="*/ 22748 h 214"/>
                <a:gd name="T34" fmla="*/ 22748 w 142"/>
                <a:gd name="T35" fmla="*/ 25997 h 214"/>
                <a:gd name="T36" fmla="*/ 22748 w 142"/>
                <a:gd name="T37" fmla="*/ 29247 h 214"/>
                <a:gd name="T38" fmla="*/ 22748 w 142"/>
                <a:gd name="T39" fmla="*/ 318468 h 214"/>
                <a:gd name="T40" fmla="*/ 22748 w 142"/>
                <a:gd name="T41" fmla="*/ 318468 h 214"/>
                <a:gd name="T42" fmla="*/ 22748 w 142"/>
                <a:gd name="T43" fmla="*/ 321718 h 214"/>
                <a:gd name="T44" fmla="*/ 25997 w 142"/>
                <a:gd name="T45" fmla="*/ 324967 h 214"/>
                <a:gd name="T46" fmla="*/ 230727 w 142"/>
                <a:gd name="T47" fmla="*/ 324967 h 214"/>
                <a:gd name="T48" fmla="*/ 230727 w 142"/>
                <a:gd name="T49" fmla="*/ 347715 h 214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</a:gdLst>
              <a:ahLst/>
              <a:cxnLst>
                <a:cxn ang="T50">
                  <a:pos x="T0" y="T1"/>
                </a:cxn>
                <a:cxn ang="T51">
                  <a:pos x="T2" y="T3"/>
                </a:cxn>
                <a:cxn ang="T52">
                  <a:pos x="T4" y="T5"/>
                </a:cxn>
                <a:cxn ang="T53">
                  <a:pos x="T6" y="T7"/>
                </a:cxn>
                <a:cxn ang="T54">
                  <a:pos x="T8" y="T9"/>
                </a:cxn>
                <a:cxn ang="T55">
                  <a:pos x="T10" y="T11"/>
                </a:cxn>
                <a:cxn ang="T56">
                  <a:pos x="T12" y="T13"/>
                </a:cxn>
                <a:cxn ang="T57">
                  <a:pos x="T14" y="T15"/>
                </a:cxn>
                <a:cxn ang="T58">
                  <a:pos x="T16" y="T17"/>
                </a:cxn>
                <a:cxn ang="T59">
                  <a:pos x="T18" y="T19"/>
                </a:cxn>
                <a:cxn ang="T60">
                  <a:pos x="T20" y="T21"/>
                </a:cxn>
                <a:cxn ang="T61">
                  <a:pos x="T22" y="T23"/>
                </a:cxn>
                <a:cxn ang="T62">
                  <a:pos x="T24" y="T25"/>
                </a:cxn>
                <a:cxn ang="T63">
                  <a:pos x="T26" y="T27"/>
                </a:cxn>
                <a:cxn ang="T64">
                  <a:pos x="T28" y="T29"/>
                </a:cxn>
                <a:cxn ang="T65">
                  <a:pos x="T30" y="T31"/>
                </a:cxn>
                <a:cxn ang="T66">
                  <a:pos x="T32" y="T33"/>
                </a:cxn>
                <a:cxn ang="T67">
                  <a:pos x="T34" y="T35"/>
                </a:cxn>
                <a:cxn ang="T68">
                  <a:pos x="T36" y="T37"/>
                </a:cxn>
                <a:cxn ang="T69">
                  <a:pos x="T38" y="T39"/>
                </a:cxn>
                <a:cxn ang="T70">
                  <a:pos x="T40" y="T41"/>
                </a:cxn>
                <a:cxn ang="T71">
                  <a:pos x="T42" y="T43"/>
                </a:cxn>
                <a:cxn ang="T72">
                  <a:pos x="T44" y="T45"/>
                </a:cxn>
                <a:cxn ang="T73">
                  <a:pos x="T46" y="T47"/>
                </a:cxn>
                <a:cxn ang="T74">
                  <a:pos x="T48" y="T49"/>
                </a:cxn>
              </a:cxnLst>
              <a:rect l="0" t="0" r="r" b="b"/>
              <a:pathLst>
                <a:path w="142" h="214">
                  <a:moveTo>
                    <a:pt x="142" y="214"/>
                  </a:moveTo>
                  <a:lnTo>
                    <a:pt x="16" y="214"/>
                  </a:lnTo>
                  <a:lnTo>
                    <a:pt x="10" y="212"/>
                  </a:lnTo>
                  <a:lnTo>
                    <a:pt x="4" y="208"/>
                  </a:lnTo>
                  <a:lnTo>
                    <a:pt x="0" y="204"/>
                  </a:lnTo>
                  <a:lnTo>
                    <a:pt x="0" y="196"/>
                  </a:lnTo>
                  <a:lnTo>
                    <a:pt x="0" y="18"/>
                  </a:lnTo>
                  <a:lnTo>
                    <a:pt x="0" y="12"/>
                  </a:lnTo>
                  <a:lnTo>
                    <a:pt x="4" y="6"/>
                  </a:lnTo>
                  <a:lnTo>
                    <a:pt x="10" y="2"/>
                  </a:lnTo>
                  <a:lnTo>
                    <a:pt x="16" y="0"/>
                  </a:lnTo>
                  <a:lnTo>
                    <a:pt x="54" y="0"/>
                  </a:lnTo>
                  <a:lnTo>
                    <a:pt x="54" y="14"/>
                  </a:lnTo>
                  <a:lnTo>
                    <a:pt x="16" y="14"/>
                  </a:lnTo>
                  <a:lnTo>
                    <a:pt x="14" y="16"/>
                  </a:lnTo>
                  <a:lnTo>
                    <a:pt x="14" y="18"/>
                  </a:lnTo>
                  <a:lnTo>
                    <a:pt x="14" y="196"/>
                  </a:lnTo>
                  <a:lnTo>
                    <a:pt x="14" y="198"/>
                  </a:lnTo>
                  <a:lnTo>
                    <a:pt x="16" y="200"/>
                  </a:lnTo>
                  <a:lnTo>
                    <a:pt x="142" y="200"/>
                  </a:lnTo>
                  <a:lnTo>
                    <a:pt x="142" y="2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8" name="Freeform 89"/>
            <p:cNvSpPr>
              <a:spLocks/>
            </p:cNvSpPr>
            <p:nvPr userDrawn="1"/>
          </p:nvSpPr>
          <p:spPr bwMode="auto">
            <a:xfrm>
              <a:off x="348102" y="432676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9" name="Freeform 89"/>
            <p:cNvSpPr>
              <a:spLocks/>
            </p:cNvSpPr>
            <p:nvPr userDrawn="1"/>
          </p:nvSpPr>
          <p:spPr bwMode="auto">
            <a:xfrm>
              <a:off x="348102" y="489834"/>
              <a:ext cx="198230" cy="22748"/>
            </a:xfrm>
            <a:custGeom>
              <a:avLst/>
              <a:gdLst>
                <a:gd name="T0" fmla="*/ 185231 w 122"/>
                <a:gd name="T1" fmla="*/ 22748 h 14"/>
                <a:gd name="T2" fmla="*/ 9749 w 122"/>
                <a:gd name="T3" fmla="*/ 22748 h 14"/>
                <a:gd name="T4" fmla="*/ 9749 w 122"/>
                <a:gd name="T5" fmla="*/ 22748 h 14"/>
                <a:gd name="T6" fmla="*/ 3250 w 122"/>
                <a:gd name="T7" fmla="*/ 19498 h 14"/>
                <a:gd name="T8" fmla="*/ 0 w 122"/>
                <a:gd name="T9" fmla="*/ 9749 h 14"/>
                <a:gd name="T10" fmla="*/ 0 w 122"/>
                <a:gd name="T11" fmla="*/ 9749 h 14"/>
                <a:gd name="T12" fmla="*/ 3250 w 122"/>
                <a:gd name="T13" fmla="*/ 3250 h 14"/>
                <a:gd name="T14" fmla="*/ 9749 w 122"/>
                <a:gd name="T15" fmla="*/ 0 h 14"/>
                <a:gd name="T16" fmla="*/ 185231 w 122"/>
                <a:gd name="T17" fmla="*/ 0 h 14"/>
                <a:gd name="T18" fmla="*/ 185231 w 122"/>
                <a:gd name="T19" fmla="*/ 0 h 14"/>
                <a:gd name="T20" fmla="*/ 194980 w 122"/>
                <a:gd name="T21" fmla="*/ 3250 h 14"/>
                <a:gd name="T22" fmla="*/ 198230 w 122"/>
                <a:gd name="T23" fmla="*/ 9749 h 14"/>
                <a:gd name="T24" fmla="*/ 198230 w 122"/>
                <a:gd name="T25" fmla="*/ 9749 h 14"/>
                <a:gd name="T26" fmla="*/ 194980 w 122"/>
                <a:gd name="T27" fmla="*/ 19498 h 14"/>
                <a:gd name="T28" fmla="*/ 185231 w 122"/>
                <a:gd name="T29" fmla="*/ 22748 h 14"/>
                <a:gd name="T30" fmla="*/ 185231 w 122"/>
                <a:gd name="T31" fmla="*/ 22748 h 1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22" h="14">
                  <a:moveTo>
                    <a:pt x="114" y="14"/>
                  </a:moveTo>
                  <a:lnTo>
                    <a:pt x="6" y="14"/>
                  </a:lnTo>
                  <a:lnTo>
                    <a:pt x="2" y="12"/>
                  </a:lnTo>
                  <a:lnTo>
                    <a:pt x="0" y="6"/>
                  </a:lnTo>
                  <a:lnTo>
                    <a:pt x="2" y="2"/>
                  </a:lnTo>
                  <a:lnTo>
                    <a:pt x="6" y="0"/>
                  </a:lnTo>
                  <a:lnTo>
                    <a:pt x="114" y="0"/>
                  </a:lnTo>
                  <a:lnTo>
                    <a:pt x="120" y="2"/>
                  </a:lnTo>
                  <a:lnTo>
                    <a:pt x="122" y="6"/>
                  </a:lnTo>
                  <a:lnTo>
                    <a:pt x="120" y="12"/>
                  </a:lnTo>
                  <a:lnTo>
                    <a:pt x="114" y="1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20" name="그룹 19"/>
          <p:cNvGrpSpPr/>
          <p:nvPr userDrawn="1"/>
        </p:nvGrpSpPr>
        <p:grpSpPr>
          <a:xfrm>
            <a:off x="599616" y="331141"/>
            <a:ext cx="301251" cy="223777"/>
            <a:chOff x="6532091" y="4950519"/>
            <a:chExt cx="279426" cy="276755"/>
          </a:xfrm>
          <a:solidFill>
            <a:srgbClr val="FFC000"/>
          </a:solidFill>
        </p:grpSpPr>
        <p:sp>
          <p:nvSpPr>
            <p:cNvPr id="21" name="Freeform 70"/>
            <p:cNvSpPr>
              <a:spLocks/>
            </p:cNvSpPr>
            <p:nvPr/>
          </p:nvSpPr>
          <p:spPr bwMode="auto">
            <a:xfrm>
              <a:off x="6553790" y="4950519"/>
              <a:ext cx="257727" cy="255015"/>
            </a:xfrm>
            <a:custGeom>
              <a:avLst/>
              <a:gdLst>
                <a:gd name="T0" fmla="*/ 68 w 190"/>
                <a:gd name="T1" fmla="*/ 188 h 188"/>
                <a:gd name="T2" fmla="*/ 190 w 190"/>
                <a:gd name="T3" fmla="*/ 66 h 188"/>
                <a:gd name="T4" fmla="*/ 122 w 190"/>
                <a:gd name="T5" fmla="*/ 0 h 188"/>
                <a:gd name="T6" fmla="*/ 0 w 190"/>
                <a:gd name="T7" fmla="*/ 120 h 188"/>
                <a:gd name="T8" fmla="*/ 68 w 190"/>
                <a:gd name="T9" fmla="*/ 188 h 1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90" h="188">
                  <a:moveTo>
                    <a:pt x="68" y="188"/>
                  </a:moveTo>
                  <a:lnTo>
                    <a:pt x="190" y="66"/>
                  </a:lnTo>
                  <a:lnTo>
                    <a:pt x="122" y="0"/>
                  </a:lnTo>
                  <a:lnTo>
                    <a:pt x="0" y="120"/>
                  </a:lnTo>
                  <a:lnTo>
                    <a:pt x="68" y="188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2" name="Freeform 71"/>
            <p:cNvSpPr>
              <a:spLocks/>
            </p:cNvSpPr>
            <p:nvPr/>
          </p:nvSpPr>
          <p:spPr bwMode="auto">
            <a:xfrm>
              <a:off x="6583652" y="4977662"/>
              <a:ext cx="198042" cy="198046"/>
            </a:xfrm>
            <a:custGeom>
              <a:avLst/>
              <a:gdLst>
                <a:gd name="T0" fmla="*/ 24 w 146"/>
                <a:gd name="T1" fmla="*/ 146 h 146"/>
                <a:gd name="T2" fmla="*/ 146 w 146"/>
                <a:gd name="T3" fmla="*/ 24 h 146"/>
                <a:gd name="T4" fmla="*/ 122 w 146"/>
                <a:gd name="T5" fmla="*/ 0 h 146"/>
                <a:gd name="T6" fmla="*/ 0 w 146"/>
                <a:gd name="T7" fmla="*/ 122 h 146"/>
                <a:gd name="T8" fmla="*/ 24 w 146"/>
                <a:gd name="T9" fmla="*/ 146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6" h="146">
                  <a:moveTo>
                    <a:pt x="24" y="146"/>
                  </a:moveTo>
                  <a:lnTo>
                    <a:pt x="146" y="24"/>
                  </a:lnTo>
                  <a:lnTo>
                    <a:pt x="122" y="0"/>
                  </a:lnTo>
                  <a:lnTo>
                    <a:pt x="0" y="122"/>
                  </a:lnTo>
                  <a:lnTo>
                    <a:pt x="24" y="146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3" name="Freeform 72"/>
            <p:cNvSpPr>
              <a:spLocks/>
            </p:cNvSpPr>
            <p:nvPr/>
          </p:nvSpPr>
          <p:spPr bwMode="auto">
            <a:xfrm>
              <a:off x="6532091" y="5113329"/>
              <a:ext cx="113943" cy="113945"/>
            </a:xfrm>
            <a:custGeom>
              <a:avLst/>
              <a:gdLst>
                <a:gd name="T0" fmla="*/ 0 w 84"/>
                <a:gd name="T1" fmla="*/ 72 h 84"/>
                <a:gd name="T2" fmla="*/ 0 w 84"/>
                <a:gd name="T3" fmla="*/ 72 h 84"/>
                <a:gd name="T4" fmla="*/ 0 w 84"/>
                <a:gd name="T5" fmla="*/ 78 h 84"/>
                <a:gd name="T6" fmla="*/ 2 w 84"/>
                <a:gd name="T7" fmla="*/ 82 h 84"/>
                <a:gd name="T8" fmla="*/ 6 w 84"/>
                <a:gd name="T9" fmla="*/ 84 h 84"/>
                <a:gd name="T10" fmla="*/ 12 w 84"/>
                <a:gd name="T11" fmla="*/ 84 h 84"/>
                <a:gd name="T12" fmla="*/ 84 w 84"/>
                <a:gd name="T13" fmla="*/ 68 h 84"/>
                <a:gd name="T14" fmla="*/ 16 w 84"/>
                <a:gd name="T15" fmla="*/ 0 h 84"/>
                <a:gd name="T16" fmla="*/ 0 w 84"/>
                <a:gd name="T17" fmla="*/ 72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4" h="84">
                  <a:moveTo>
                    <a:pt x="0" y="72"/>
                  </a:moveTo>
                  <a:lnTo>
                    <a:pt x="0" y="72"/>
                  </a:lnTo>
                  <a:lnTo>
                    <a:pt x="0" y="78"/>
                  </a:lnTo>
                  <a:lnTo>
                    <a:pt x="2" y="82"/>
                  </a:lnTo>
                  <a:lnTo>
                    <a:pt x="6" y="84"/>
                  </a:lnTo>
                  <a:lnTo>
                    <a:pt x="12" y="84"/>
                  </a:lnTo>
                  <a:lnTo>
                    <a:pt x="84" y="68"/>
                  </a:lnTo>
                  <a:lnTo>
                    <a:pt x="16" y="0"/>
                  </a:lnTo>
                  <a:lnTo>
                    <a:pt x="0" y="72"/>
                  </a:lnTo>
                  <a:close/>
                </a:path>
              </a:pathLst>
            </a:custGeom>
            <a:grpFill/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  <p:sp>
          <p:nvSpPr>
            <p:cNvPr id="24" name="Freeform 73"/>
            <p:cNvSpPr>
              <a:spLocks/>
            </p:cNvSpPr>
            <p:nvPr/>
          </p:nvSpPr>
          <p:spPr bwMode="auto">
            <a:xfrm>
              <a:off x="6532155" y="5192000"/>
              <a:ext cx="35268" cy="35267"/>
            </a:xfrm>
            <a:custGeom>
              <a:avLst/>
              <a:gdLst>
                <a:gd name="T0" fmla="*/ 4 w 26"/>
                <a:gd name="T1" fmla="*/ 0 h 26"/>
                <a:gd name="T2" fmla="*/ 0 w 26"/>
                <a:gd name="T3" fmla="*/ 14 h 26"/>
                <a:gd name="T4" fmla="*/ 0 w 26"/>
                <a:gd name="T5" fmla="*/ 14 h 26"/>
                <a:gd name="T6" fmla="*/ 0 w 26"/>
                <a:gd name="T7" fmla="*/ 20 h 26"/>
                <a:gd name="T8" fmla="*/ 2 w 26"/>
                <a:gd name="T9" fmla="*/ 24 h 26"/>
                <a:gd name="T10" fmla="*/ 6 w 26"/>
                <a:gd name="T11" fmla="*/ 26 h 26"/>
                <a:gd name="T12" fmla="*/ 12 w 26"/>
                <a:gd name="T13" fmla="*/ 26 h 26"/>
                <a:gd name="T14" fmla="*/ 26 w 26"/>
                <a:gd name="T15" fmla="*/ 22 h 26"/>
                <a:gd name="T16" fmla="*/ 4 w 26"/>
                <a:gd name="T17" fmla="*/ 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26">
                  <a:moveTo>
                    <a:pt x="4" y="0"/>
                  </a:moveTo>
                  <a:lnTo>
                    <a:pt x="0" y="14"/>
                  </a:lnTo>
                  <a:lnTo>
                    <a:pt x="0" y="14"/>
                  </a:lnTo>
                  <a:lnTo>
                    <a:pt x="0" y="20"/>
                  </a:lnTo>
                  <a:lnTo>
                    <a:pt x="2" y="24"/>
                  </a:lnTo>
                  <a:lnTo>
                    <a:pt x="6" y="26"/>
                  </a:lnTo>
                  <a:lnTo>
                    <a:pt x="12" y="26"/>
                  </a:lnTo>
                  <a:lnTo>
                    <a:pt x="26" y="22"/>
                  </a:lnTo>
                  <a:lnTo>
                    <a:pt x="4" y="0"/>
                  </a:lnTo>
                  <a:close/>
                </a:path>
              </a:pathLst>
            </a:custGeom>
            <a:solidFill>
              <a:schemeClr val="bg1"/>
            </a:solidFill>
            <a:ln w="12700">
              <a:noFill/>
              <a:round/>
              <a:headEnd/>
              <a:tailEnd/>
            </a:ln>
          </p:spPr>
          <p:txBody>
            <a:bodyPr/>
            <a:lstStyle/>
            <a:p>
              <a:pPr eaLnBrk="1" latinLnBrk="1" hangingPunct="1">
                <a:defRPr/>
              </a:pPr>
              <a:endParaRPr lang="ko-KR" altLang="en-US" sz="1800"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1522432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내용 정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자유형 2"/>
          <p:cNvSpPr>
            <a:spLocks noChangeAspect="1"/>
          </p:cNvSpPr>
          <p:nvPr userDrawn="1"/>
        </p:nvSpPr>
        <p:spPr bwMode="auto">
          <a:xfrm rot="10800000" flipH="1">
            <a:off x="2147523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0C3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5" name="직사각형 4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6" name="평행 사변형 13"/>
          <p:cNvSpPr>
            <a:spLocks noChangeArrowheads="1"/>
          </p:cNvSpPr>
          <p:nvPr userDrawn="1"/>
        </p:nvSpPr>
        <p:spPr bwMode="auto">
          <a:xfrm flipH="1">
            <a:off x="1818323" y="256918"/>
            <a:ext cx="2576200" cy="601319"/>
          </a:xfrm>
          <a:prstGeom prst="parallelogram">
            <a:avLst>
              <a:gd name="adj" fmla="val 24993"/>
            </a:avLst>
          </a:prstGeom>
          <a:solidFill>
            <a:srgbClr val="29C7A5"/>
          </a:solidFill>
          <a:ln>
            <a:noFill/>
          </a:ln>
          <a:effectLst>
            <a:outerShdw dist="38100" dir="2999997" algn="t" rotWithShape="0">
              <a:srgbClr val="6027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ko-KR" altLang="en-US" sz="2800">
              <a:ea typeface="맑은 고딕" panose="020B0503020000020004" pitchFamily="50" charset="-127"/>
            </a:endParaRPr>
          </a:p>
        </p:txBody>
      </p:sp>
      <p:sp>
        <p:nvSpPr>
          <p:cNvPr id="28" name="자유형 27"/>
          <p:cNvSpPr/>
          <p:nvPr userDrawn="1"/>
        </p:nvSpPr>
        <p:spPr bwMode="auto">
          <a:xfrm>
            <a:off x="539749" y="176213"/>
            <a:ext cx="1707827" cy="527050"/>
          </a:xfrm>
          <a:custGeom>
            <a:avLst/>
            <a:gdLst>
              <a:gd name="connsiteX0" fmla="*/ 0 w 1280870"/>
              <a:gd name="connsiteY0" fmla="*/ 0 h 527050"/>
              <a:gd name="connsiteX1" fmla="*/ 1099895 w 1280870"/>
              <a:gd name="connsiteY1" fmla="*/ 0 h 527050"/>
              <a:gd name="connsiteX2" fmla="*/ 1101725 w 1280870"/>
              <a:gd name="connsiteY2" fmla="*/ 0 h 527050"/>
              <a:gd name="connsiteX3" fmla="*/ 1280870 w 1280870"/>
              <a:gd name="connsiteY3" fmla="*/ 0 h 527050"/>
              <a:gd name="connsiteX4" fmla="*/ 1101725 w 1280870"/>
              <a:gd name="connsiteY4" fmla="*/ 521721 h 527050"/>
              <a:gd name="connsiteX5" fmla="*/ 1101725 w 1280870"/>
              <a:gd name="connsiteY5" fmla="*/ 527050 h 527050"/>
              <a:gd name="connsiteX6" fmla="*/ 1099895 w 1280870"/>
              <a:gd name="connsiteY6" fmla="*/ 527050 h 527050"/>
              <a:gd name="connsiteX7" fmla="*/ 0 w 1280870"/>
              <a:gd name="connsiteY7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80870" h="527050">
                <a:moveTo>
                  <a:pt x="0" y="0"/>
                </a:moveTo>
                <a:lnTo>
                  <a:pt x="1099895" y="0"/>
                </a:lnTo>
                <a:lnTo>
                  <a:pt x="1101725" y="0"/>
                </a:lnTo>
                <a:lnTo>
                  <a:pt x="1280870" y="0"/>
                </a:lnTo>
                <a:lnTo>
                  <a:pt x="1101725" y="521721"/>
                </a:lnTo>
                <a:lnTo>
                  <a:pt x="1101725" y="527050"/>
                </a:lnTo>
                <a:lnTo>
                  <a:pt x="1099895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1F957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7" name="자유형 26"/>
          <p:cNvSpPr>
            <a:spLocks noChangeAspect="1"/>
          </p:cNvSpPr>
          <p:nvPr userDrawn="1"/>
        </p:nvSpPr>
        <p:spPr bwMode="auto">
          <a:xfrm>
            <a:off x="539749" y="666751"/>
            <a:ext cx="1481344" cy="36513"/>
          </a:xfrm>
          <a:custGeom>
            <a:avLst/>
            <a:gdLst>
              <a:gd name="connsiteX0" fmla="*/ 0 w 1111008"/>
              <a:gd name="connsiteY0" fmla="*/ 0 h 36513"/>
              <a:gd name="connsiteX1" fmla="*/ 1099895 w 1111008"/>
              <a:gd name="connsiteY1" fmla="*/ 0 h 36513"/>
              <a:gd name="connsiteX2" fmla="*/ 1101725 w 1111008"/>
              <a:gd name="connsiteY2" fmla="*/ 0 h 36513"/>
              <a:gd name="connsiteX3" fmla="*/ 1111008 w 1111008"/>
              <a:gd name="connsiteY3" fmla="*/ 0 h 36513"/>
              <a:gd name="connsiteX4" fmla="*/ 1101725 w 1111008"/>
              <a:gd name="connsiteY4" fmla="*/ 30500 h 36513"/>
              <a:gd name="connsiteX5" fmla="*/ 1101725 w 1111008"/>
              <a:gd name="connsiteY5" fmla="*/ 36513 h 36513"/>
              <a:gd name="connsiteX6" fmla="*/ 1099895 w 1111008"/>
              <a:gd name="connsiteY6" fmla="*/ 36513 h 36513"/>
              <a:gd name="connsiteX7" fmla="*/ 0 w 1111008"/>
              <a:gd name="connsiteY7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11008" h="36513">
                <a:moveTo>
                  <a:pt x="0" y="0"/>
                </a:moveTo>
                <a:lnTo>
                  <a:pt x="1099895" y="0"/>
                </a:lnTo>
                <a:lnTo>
                  <a:pt x="1101725" y="0"/>
                </a:lnTo>
                <a:lnTo>
                  <a:pt x="1111008" y="0"/>
                </a:lnTo>
                <a:lnTo>
                  <a:pt x="1101725" y="30500"/>
                </a:lnTo>
                <a:lnTo>
                  <a:pt x="1101725" y="36513"/>
                </a:lnTo>
                <a:lnTo>
                  <a:pt x="1099895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0C3A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8" name="TextBox 7"/>
          <p:cNvSpPr txBox="1"/>
          <p:nvPr userDrawn="1"/>
        </p:nvSpPr>
        <p:spPr bwMode="auto">
          <a:xfrm>
            <a:off x="971552" y="200025"/>
            <a:ext cx="9948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활동</a:t>
            </a:r>
          </a:p>
        </p:txBody>
      </p:sp>
      <p:sp>
        <p:nvSpPr>
          <p:cNvPr id="9" name="직사각형 8"/>
          <p:cNvSpPr/>
          <p:nvPr userDrawn="1"/>
        </p:nvSpPr>
        <p:spPr bwMode="auto">
          <a:xfrm>
            <a:off x="2194984" y="231775"/>
            <a:ext cx="1386918" cy="40254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교과서 </a:t>
            </a:r>
            <a:r>
              <a:rPr lang="en-US" altLang="ko-KR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     </a:t>
            </a:r>
            <a:r>
              <a:rPr lang="ko-KR" altLang="en-US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쪽</a:t>
            </a:r>
          </a:p>
        </p:txBody>
      </p:sp>
      <p:sp>
        <p:nvSpPr>
          <p:cNvPr id="14" name="타원 13"/>
          <p:cNvSpPr/>
          <p:nvPr userDrawn="1"/>
        </p:nvSpPr>
        <p:spPr>
          <a:xfrm>
            <a:off x="205318" y="146050"/>
            <a:ext cx="783167" cy="587375"/>
          </a:xfrm>
          <a:prstGeom prst="ellipse">
            <a:avLst/>
          </a:prstGeom>
          <a:solidFill>
            <a:srgbClr val="23A589"/>
          </a:solidFill>
          <a:ln>
            <a:solidFill>
              <a:srgbClr val="9AEAD9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grpSp>
        <p:nvGrpSpPr>
          <p:cNvPr id="15" name="그룹 22"/>
          <p:cNvGrpSpPr>
            <a:grpSpLocks/>
          </p:cNvGrpSpPr>
          <p:nvPr userDrawn="1"/>
        </p:nvGrpSpPr>
        <p:grpSpPr bwMode="auto">
          <a:xfrm>
            <a:off x="433918" y="282575"/>
            <a:ext cx="306916" cy="344488"/>
            <a:chOff x="1853214" y="3953287"/>
            <a:chExt cx="203470" cy="303852"/>
          </a:xfrm>
        </p:grpSpPr>
        <p:sp>
          <p:nvSpPr>
            <p:cNvPr id="16" name="Freeform 95"/>
            <p:cNvSpPr>
              <a:spLocks/>
            </p:cNvSpPr>
            <p:nvPr/>
          </p:nvSpPr>
          <p:spPr bwMode="auto">
            <a:xfrm>
              <a:off x="1902050" y="4186602"/>
              <a:ext cx="103092" cy="43407"/>
            </a:xfrm>
            <a:custGeom>
              <a:avLst/>
              <a:gdLst>
                <a:gd name="T0" fmla="*/ 92240 w 76"/>
                <a:gd name="T1" fmla="*/ 0 h 32"/>
                <a:gd name="T2" fmla="*/ 13565 w 76"/>
                <a:gd name="T3" fmla="*/ 0 h 32"/>
                <a:gd name="T4" fmla="*/ 13565 w 76"/>
                <a:gd name="T5" fmla="*/ 0 h 32"/>
                <a:gd name="T6" fmla="*/ 8139 w 76"/>
                <a:gd name="T7" fmla="*/ 0 h 32"/>
                <a:gd name="T8" fmla="*/ 5426 w 76"/>
                <a:gd name="T9" fmla="*/ 2713 h 32"/>
                <a:gd name="T10" fmla="*/ 2713 w 76"/>
                <a:gd name="T11" fmla="*/ 8139 h 32"/>
                <a:gd name="T12" fmla="*/ 0 w 76"/>
                <a:gd name="T13" fmla="*/ 10852 h 32"/>
                <a:gd name="T14" fmla="*/ 0 w 76"/>
                <a:gd name="T15" fmla="*/ 32555 h 32"/>
                <a:gd name="T16" fmla="*/ 0 w 76"/>
                <a:gd name="T17" fmla="*/ 32555 h 32"/>
                <a:gd name="T18" fmla="*/ 2713 w 76"/>
                <a:gd name="T19" fmla="*/ 37981 h 32"/>
                <a:gd name="T20" fmla="*/ 5426 w 76"/>
                <a:gd name="T21" fmla="*/ 40694 h 32"/>
                <a:gd name="T22" fmla="*/ 8139 w 76"/>
                <a:gd name="T23" fmla="*/ 43407 h 32"/>
                <a:gd name="T24" fmla="*/ 13565 w 76"/>
                <a:gd name="T25" fmla="*/ 43407 h 32"/>
                <a:gd name="T26" fmla="*/ 92240 w 76"/>
                <a:gd name="T27" fmla="*/ 43407 h 32"/>
                <a:gd name="T28" fmla="*/ 92240 w 76"/>
                <a:gd name="T29" fmla="*/ 43407 h 32"/>
                <a:gd name="T30" fmla="*/ 97666 w 76"/>
                <a:gd name="T31" fmla="*/ 43407 h 32"/>
                <a:gd name="T32" fmla="*/ 100379 w 76"/>
                <a:gd name="T33" fmla="*/ 40694 h 32"/>
                <a:gd name="T34" fmla="*/ 103092 w 76"/>
                <a:gd name="T35" fmla="*/ 37981 h 32"/>
                <a:gd name="T36" fmla="*/ 103092 w 76"/>
                <a:gd name="T37" fmla="*/ 32555 h 32"/>
                <a:gd name="T38" fmla="*/ 103092 w 76"/>
                <a:gd name="T39" fmla="*/ 10852 h 32"/>
                <a:gd name="T40" fmla="*/ 103092 w 76"/>
                <a:gd name="T41" fmla="*/ 10852 h 32"/>
                <a:gd name="T42" fmla="*/ 103092 w 76"/>
                <a:gd name="T43" fmla="*/ 8139 h 32"/>
                <a:gd name="T44" fmla="*/ 100379 w 76"/>
                <a:gd name="T45" fmla="*/ 2713 h 32"/>
                <a:gd name="T46" fmla="*/ 97666 w 76"/>
                <a:gd name="T47" fmla="*/ 0 h 32"/>
                <a:gd name="T48" fmla="*/ 92240 w 76"/>
                <a:gd name="T49" fmla="*/ 0 h 32"/>
                <a:gd name="T50" fmla="*/ 92240 w 76"/>
                <a:gd name="T51" fmla="*/ 0 h 32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</a:gdLst>
              <a:ahLst/>
              <a:cxnLst>
                <a:cxn ang="T52">
                  <a:pos x="T0" y="T1"/>
                </a:cxn>
                <a:cxn ang="T53">
                  <a:pos x="T2" y="T3"/>
                </a:cxn>
                <a:cxn ang="T54">
                  <a:pos x="T4" y="T5"/>
                </a:cxn>
                <a:cxn ang="T55">
                  <a:pos x="T6" y="T7"/>
                </a:cxn>
                <a:cxn ang="T56">
                  <a:pos x="T8" y="T9"/>
                </a:cxn>
                <a:cxn ang="T57">
                  <a:pos x="T10" y="T11"/>
                </a:cxn>
                <a:cxn ang="T58">
                  <a:pos x="T12" y="T13"/>
                </a:cxn>
                <a:cxn ang="T59">
                  <a:pos x="T14" y="T15"/>
                </a:cxn>
                <a:cxn ang="T60">
                  <a:pos x="T16" y="T17"/>
                </a:cxn>
                <a:cxn ang="T61">
                  <a:pos x="T18" y="T19"/>
                </a:cxn>
                <a:cxn ang="T62">
                  <a:pos x="T20" y="T21"/>
                </a:cxn>
                <a:cxn ang="T63">
                  <a:pos x="T22" y="T23"/>
                </a:cxn>
                <a:cxn ang="T64">
                  <a:pos x="T24" y="T25"/>
                </a:cxn>
                <a:cxn ang="T65">
                  <a:pos x="T26" y="T27"/>
                </a:cxn>
                <a:cxn ang="T66">
                  <a:pos x="T28" y="T29"/>
                </a:cxn>
                <a:cxn ang="T67">
                  <a:pos x="T30" y="T31"/>
                </a:cxn>
                <a:cxn ang="T68">
                  <a:pos x="T32" y="T33"/>
                </a:cxn>
                <a:cxn ang="T69">
                  <a:pos x="T34" y="T35"/>
                </a:cxn>
                <a:cxn ang="T70">
                  <a:pos x="T36" y="T37"/>
                </a:cxn>
                <a:cxn ang="T71">
                  <a:pos x="T38" y="T39"/>
                </a:cxn>
                <a:cxn ang="T72">
                  <a:pos x="T40" y="T41"/>
                </a:cxn>
                <a:cxn ang="T73">
                  <a:pos x="T42" y="T43"/>
                </a:cxn>
                <a:cxn ang="T74">
                  <a:pos x="T44" y="T45"/>
                </a:cxn>
                <a:cxn ang="T75">
                  <a:pos x="T46" y="T47"/>
                </a:cxn>
                <a:cxn ang="T76">
                  <a:pos x="T48" y="T49"/>
                </a:cxn>
                <a:cxn ang="T77">
                  <a:pos x="T50" y="T51"/>
                </a:cxn>
              </a:cxnLst>
              <a:rect l="0" t="0" r="r" b="b"/>
              <a:pathLst>
                <a:path w="76" h="32">
                  <a:moveTo>
                    <a:pt x="68" y="0"/>
                  </a:moveTo>
                  <a:lnTo>
                    <a:pt x="10" y="0"/>
                  </a:lnTo>
                  <a:lnTo>
                    <a:pt x="6" y="0"/>
                  </a:lnTo>
                  <a:lnTo>
                    <a:pt x="4" y="2"/>
                  </a:lnTo>
                  <a:lnTo>
                    <a:pt x="2" y="6"/>
                  </a:lnTo>
                  <a:lnTo>
                    <a:pt x="0" y="8"/>
                  </a:lnTo>
                  <a:lnTo>
                    <a:pt x="0" y="24"/>
                  </a:lnTo>
                  <a:lnTo>
                    <a:pt x="2" y="28"/>
                  </a:lnTo>
                  <a:lnTo>
                    <a:pt x="4" y="30"/>
                  </a:lnTo>
                  <a:lnTo>
                    <a:pt x="6" y="32"/>
                  </a:lnTo>
                  <a:lnTo>
                    <a:pt x="10" y="32"/>
                  </a:lnTo>
                  <a:lnTo>
                    <a:pt x="68" y="32"/>
                  </a:lnTo>
                  <a:lnTo>
                    <a:pt x="72" y="32"/>
                  </a:lnTo>
                  <a:lnTo>
                    <a:pt x="74" y="30"/>
                  </a:lnTo>
                  <a:lnTo>
                    <a:pt x="76" y="28"/>
                  </a:lnTo>
                  <a:lnTo>
                    <a:pt x="76" y="24"/>
                  </a:lnTo>
                  <a:lnTo>
                    <a:pt x="76" y="8"/>
                  </a:lnTo>
                  <a:lnTo>
                    <a:pt x="76" y="6"/>
                  </a:lnTo>
                  <a:lnTo>
                    <a:pt x="74" y="2"/>
                  </a:lnTo>
                  <a:lnTo>
                    <a:pt x="72" y="0"/>
                  </a:lnTo>
                  <a:lnTo>
                    <a:pt x="6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7" name="Freeform 96"/>
            <p:cNvSpPr>
              <a:spLocks/>
            </p:cNvSpPr>
            <p:nvPr/>
          </p:nvSpPr>
          <p:spPr bwMode="auto">
            <a:xfrm>
              <a:off x="1923753" y="4240861"/>
              <a:ext cx="65111" cy="16278"/>
            </a:xfrm>
            <a:custGeom>
              <a:avLst/>
              <a:gdLst>
                <a:gd name="T0" fmla="*/ 65111 w 48"/>
                <a:gd name="T1" fmla="*/ 0 h 12"/>
                <a:gd name="T2" fmla="*/ 0 w 48"/>
                <a:gd name="T3" fmla="*/ 0 h 12"/>
                <a:gd name="T4" fmla="*/ 0 w 48"/>
                <a:gd name="T5" fmla="*/ 0 h 12"/>
                <a:gd name="T6" fmla="*/ 13565 w 48"/>
                <a:gd name="T7" fmla="*/ 8139 h 12"/>
                <a:gd name="T8" fmla="*/ 24417 w 48"/>
                <a:gd name="T9" fmla="*/ 13565 h 12"/>
                <a:gd name="T10" fmla="*/ 35268 w 48"/>
                <a:gd name="T11" fmla="*/ 16278 h 12"/>
                <a:gd name="T12" fmla="*/ 46120 w 48"/>
                <a:gd name="T13" fmla="*/ 13565 h 12"/>
                <a:gd name="T14" fmla="*/ 54259 w 48"/>
                <a:gd name="T15" fmla="*/ 8139 h 12"/>
                <a:gd name="T16" fmla="*/ 59685 w 48"/>
                <a:gd name="T17" fmla="*/ 5426 h 12"/>
                <a:gd name="T18" fmla="*/ 65111 w 48"/>
                <a:gd name="T19" fmla="*/ 0 h 12"/>
                <a:gd name="T20" fmla="*/ 65111 w 48"/>
                <a:gd name="T21" fmla="*/ 0 h 1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48" h="12">
                  <a:moveTo>
                    <a:pt x="48" y="0"/>
                  </a:moveTo>
                  <a:lnTo>
                    <a:pt x="0" y="0"/>
                  </a:lnTo>
                  <a:lnTo>
                    <a:pt x="10" y="6"/>
                  </a:lnTo>
                  <a:lnTo>
                    <a:pt x="18" y="10"/>
                  </a:lnTo>
                  <a:lnTo>
                    <a:pt x="26" y="12"/>
                  </a:lnTo>
                  <a:lnTo>
                    <a:pt x="34" y="10"/>
                  </a:lnTo>
                  <a:lnTo>
                    <a:pt x="40" y="6"/>
                  </a:lnTo>
                  <a:lnTo>
                    <a:pt x="44" y="4"/>
                  </a:lnTo>
                  <a:lnTo>
                    <a:pt x="48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8" name="Freeform 102"/>
            <p:cNvSpPr>
              <a:spLocks/>
            </p:cNvSpPr>
            <p:nvPr/>
          </p:nvSpPr>
          <p:spPr bwMode="auto">
            <a:xfrm>
              <a:off x="1853214" y="3953287"/>
              <a:ext cx="203470" cy="225175"/>
            </a:xfrm>
            <a:custGeom>
              <a:avLst/>
              <a:gdLst>
                <a:gd name="T0" fmla="*/ 203470 w 150"/>
                <a:gd name="T1" fmla="*/ 103092 h 166"/>
                <a:gd name="T2" fmla="*/ 203470 w 150"/>
                <a:gd name="T3" fmla="*/ 103092 h 166"/>
                <a:gd name="T4" fmla="*/ 200757 w 150"/>
                <a:gd name="T5" fmla="*/ 81389 h 166"/>
                <a:gd name="T6" fmla="*/ 195331 w 150"/>
                <a:gd name="T7" fmla="*/ 62398 h 166"/>
                <a:gd name="T8" fmla="*/ 184479 w 150"/>
                <a:gd name="T9" fmla="*/ 46120 h 166"/>
                <a:gd name="T10" fmla="*/ 173628 w 150"/>
                <a:gd name="T11" fmla="*/ 29842 h 166"/>
                <a:gd name="T12" fmla="*/ 157350 w 150"/>
                <a:gd name="T13" fmla="*/ 18991 h 166"/>
                <a:gd name="T14" fmla="*/ 141073 w 150"/>
                <a:gd name="T15" fmla="*/ 8139 h 166"/>
                <a:gd name="T16" fmla="*/ 122082 w 150"/>
                <a:gd name="T17" fmla="*/ 2713 h 166"/>
                <a:gd name="T18" fmla="*/ 103091 w 150"/>
                <a:gd name="T19" fmla="*/ 0 h 166"/>
                <a:gd name="T20" fmla="*/ 103091 w 150"/>
                <a:gd name="T21" fmla="*/ 0 h 166"/>
                <a:gd name="T22" fmla="*/ 81388 w 150"/>
                <a:gd name="T23" fmla="*/ 2713 h 166"/>
                <a:gd name="T24" fmla="*/ 62397 w 150"/>
                <a:gd name="T25" fmla="*/ 8139 h 166"/>
                <a:gd name="T26" fmla="*/ 46120 w 150"/>
                <a:gd name="T27" fmla="*/ 18991 h 166"/>
                <a:gd name="T28" fmla="*/ 29842 w 150"/>
                <a:gd name="T29" fmla="*/ 29842 h 166"/>
                <a:gd name="T30" fmla="*/ 18991 w 150"/>
                <a:gd name="T31" fmla="*/ 46120 h 166"/>
                <a:gd name="T32" fmla="*/ 8139 w 150"/>
                <a:gd name="T33" fmla="*/ 62398 h 166"/>
                <a:gd name="T34" fmla="*/ 2713 w 150"/>
                <a:gd name="T35" fmla="*/ 81389 h 166"/>
                <a:gd name="T36" fmla="*/ 0 w 150"/>
                <a:gd name="T37" fmla="*/ 103092 h 166"/>
                <a:gd name="T38" fmla="*/ 0 w 150"/>
                <a:gd name="T39" fmla="*/ 103092 h 166"/>
                <a:gd name="T40" fmla="*/ 2713 w 150"/>
                <a:gd name="T41" fmla="*/ 127509 h 166"/>
                <a:gd name="T42" fmla="*/ 10852 w 150"/>
                <a:gd name="T43" fmla="*/ 149212 h 166"/>
                <a:gd name="T44" fmla="*/ 24416 w 150"/>
                <a:gd name="T45" fmla="*/ 168203 h 166"/>
                <a:gd name="T46" fmla="*/ 43407 w 150"/>
                <a:gd name="T47" fmla="*/ 184481 h 166"/>
                <a:gd name="T48" fmla="*/ 43407 w 150"/>
                <a:gd name="T49" fmla="*/ 184481 h 166"/>
                <a:gd name="T50" fmla="*/ 43407 w 150"/>
                <a:gd name="T51" fmla="*/ 184481 h 166"/>
                <a:gd name="T52" fmla="*/ 43407 w 150"/>
                <a:gd name="T53" fmla="*/ 184481 h 166"/>
                <a:gd name="T54" fmla="*/ 48833 w 150"/>
                <a:gd name="T55" fmla="*/ 198045 h 166"/>
                <a:gd name="T56" fmla="*/ 54259 w 150"/>
                <a:gd name="T57" fmla="*/ 211610 h 166"/>
                <a:gd name="T58" fmla="*/ 54259 w 150"/>
                <a:gd name="T59" fmla="*/ 225175 h 166"/>
                <a:gd name="T60" fmla="*/ 151924 w 150"/>
                <a:gd name="T61" fmla="*/ 225175 h 166"/>
                <a:gd name="T62" fmla="*/ 151924 w 150"/>
                <a:gd name="T63" fmla="*/ 225175 h 166"/>
                <a:gd name="T64" fmla="*/ 154637 w 150"/>
                <a:gd name="T65" fmla="*/ 200758 h 166"/>
                <a:gd name="T66" fmla="*/ 157350 w 150"/>
                <a:gd name="T67" fmla="*/ 192620 h 166"/>
                <a:gd name="T68" fmla="*/ 162776 w 150"/>
                <a:gd name="T69" fmla="*/ 181768 h 166"/>
                <a:gd name="T70" fmla="*/ 162776 w 150"/>
                <a:gd name="T71" fmla="*/ 181768 h 166"/>
                <a:gd name="T72" fmla="*/ 179054 w 150"/>
                <a:gd name="T73" fmla="*/ 168203 h 166"/>
                <a:gd name="T74" fmla="*/ 192618 w 150"/>
                <a:gd name="T75" fmla="*/ 149212 h 166"/>
                <a:gd name="T76" fmla="*/ 200757 w 150"/>
                <a:gd name="T77" fmla="*/ 124796 h 166"/>
                <a:gd name="T78" fmla="*/ 203470 w 150"/>
                <a:gd name="T79" fmla="*/ 103092 h 166"/>
                <a:gd name="T80" fmla="*/ 203470 w 150"/>
                <a:gd name="T81" fmla="*/ 103092 h 16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</a:gdLst>
              <a:ahLst/>
              <a:cxnLst>
                <a:cxn ang="T82">
                  <a:pos x="T0" y="T1"/>
                </a:cxn>
                <a:cxn ang="T83">
                  <a:pos x="T2" y="T3"/>
                </a:cxn>
                <a:cxn ang="T84">
                  <a:pos x="T4" y="T5"/>
                </a:cxn>
                <a:cxn ang="T85">
                  <a:pos x="T6" y="T7"/>
                </a:cxn>
                <a:cxn ang="T86">
                  <a:pos x="T8" y="T9"/>
                </a:cxn>
                <a:cxn ang="T87">
                  <a:pos x="T10" y="T11"/>
                </a:cxn>
                <a:cxn ang="T88">
                  <a:pos x="T12" y="T13"/>
                </a:cxn>
                <a:cxn ang="T89">
                  <a:pos x="T14" y="T15"/>
                </a:cxn>
                <a:cxn ang="T90">
                  <a:pos x="T16" y="T17"/>
                </a:cxn>
                <a:cxn ang="T91">
                  <a:pos x="T18" y="T19"/>
                </a:cxn>
                <a:cxn ang="T92">
                  <a:pos x="T20" y="T21"/>
                </a:cxn>
                <a:cxn ang="T93">
                  <a:pos x="T22" y="T23"/>
                </a:cxn>
                <a:cxn ang="T94">
                  <a:pos x="T24" y="T25"/>
                </a:cxn>
                <a:cxn ang="T95">
                  <a:pos x="T26" y="T27"/>
                </a:cxn>
                <a:cxn ang="T96">
                  <a:pos x="T28" y="T29"/>
                </a:cxn>
                <a:cxn ang="T97">
                  <a:pos x="T30" y="T31"/>
                </a:cxn>
                <a:cxn ang="T98">
                  <a:pos x="T32" y="T33"/>
                </a:cxn>
                <a:cxn ang="T99">
                  <a:pos x="T34" y="T35"/>
                </a:cxn>
                <a:cxn ang="T100">
                  <a:pos x="T36" y="T37"/>
                </a:cxn>
                <a:cxn ang="T101">
                  <a:pos x="T38" y="T39"/>
                </a:cxn>
                <a:cxn ang="T102">
                  <a:pos x="T40" y="T41"/>
                </a:cxn>
                <a:cxn ang="T103">
                  <a:pos x="T42" y="T43"/>
                </a:cxn>
                <a:cxn ang="T104">
                  <a:pos x="T44" y="T45"/>
                </a:cxn>
                <a:cxn ang="T105">
                  <a:pos x="T46" y="T47"/>
                </a:cxn>
                <a:cxn ang="T106">
                  <a:pos x="T48" y="T49"/>
                </a:cxn>
                <a:cxn ang="T107">
                  <a:pos x="T50" y="T51"/>
                </a:cxn>
                <a:cxn ang="T108">
                  <a:pos x="T52" y="T53"/>
                </a:cxn>
                <a:cxn ang="T109">
                  <a:pos x="T54" y="T55"/>
                </a:cxn>
                <a:cxn ang="T110">
                  <a:pos x="T56" y="T57"/>
                </a:cxn>
                <a:cxn ang="T111">
                  <a:pos x="T58" y="T59"/>
                </a:cxn>
                <a:cxn ang="T112">
                  <a:pos x="T60" y="T61"/>
                </a:cxn>
                <a:cxn ang="T113">
                  <a:pos x="T62" y="T63"/>
                </a:cxn>
                <a:cxn ang="T114">
                  <a:pos x="T64" y="T65"/>
                </a:cxn>
                <a:cxn ang="T115">
                  <a:pos x="T66" y="T67"/>
                </a:cxn>
                <a:cxn ang="T116">
                  <a:pos x="T68" y="T69"/>
                </a:cxn>
                <a:cxn ang="T117">
                  <a:pos x="T70" y="T71"/>
                </a:cxn>
                <a:cxn ang="T118">
                  <a:pos x="T72" y="T73"/>
                </a:cxn>
                <a:cxn ang="T119">
                  <a:pos x="T74" y="T75"/>
                </a:cxn>
                <a:cxn ang="T120">
                  <a:pos x="T76" y="T77"/>
                </a:cxn>
                <a:cxn ang="T121">
                  <a:pos x="T78" y="T79"/>
                </a:cxn>
                <a:cxn ang="T122">
                  <a:pos x="T80" y="T81"/>
                </a:cxn>
              </a:cxnLst>
              <a:rect l="0" t="0" r="r" b="b"/>
              <a:pathLst>
                <a:path w="150" h="166">
                  <a:moveTo>
                    <a:pt x="150" y="76"/>
                  </a:moveTo>
                  <a:lnTo>
                    <a:pt x="150" y="76"/>
                  </a:lnTo>
                  <a:lnTo>
                    <a:pt x="148" y="60"/>
                  </a:lnTo>
                  <a:lnTo>
                    <a:pt x="144" y="46"/>
                  </a:lnTo>
                  <a:lnTo>
                    <a:pt x="136" y="34"/>
                  </a:lnTo>
                  <a:lnTo>
                    <a:pt x="128" y="22"/>
                  </a:lnTo>
                  <a:lnTo>
                    <a:pt x="116" y="14"/>
                  </a:lnTo>
                  <a:lnTo>
                    <a:pt x="104" y="6"/>
                  </a:lnTo>
                  <a:lnTo>
                    <a:pt x="90" y="2"/>
                  </a:lnTo>
                  <a:lnTo>
                    <a:pt x="76" y="0"/>
                  </a:lnTo>
                  <a:lnTo>
                    <a:pt x="60" y="2"/>
                  </a:lnTo>
                  <a:lnTo>
                    <a:pt x="46" y="6"/>
                  </a:lnTo>
                  <a:lnTo>
                    <a:pt x="34" y="14"/>
                  </a:lnTo>
                  <a:lnTo>
                    <a:pt x="22" y="22"/>
                  </a:lnTo>
                  <a:lnTo>
                    <a:pt x="14" y="34"/>
                  </a:lnTo>
                  <a:lnTo>
                    <a:pt x="6" y="46"/>
                  </a:lnTo>
                  <a:lnTo>
                    <a:pt x="2" y="60"/>
                  </a:lnTo>
                  <a:lnTo>
                    <a:pt x="0" y="76"/>
                  </a:lnTo>
                  <a:lnTo>
                    <a:pt x="2" y="94"/>
                  </a:lnTo>
                  <a:lnTo>
                    <a:pt x="8" y="110"/>
                  </a:lnTo>
                  <a:lnTo>
                    <a:pt x="18" y="124"/>
                  </a:lnTo>
                  <a:lnTo>
                    <a:pt x="32" y="136"/>
                  </a:lnTo>
                  <a:lnTo>
                    <a:pt x="36" y="146"/>
                  </a:lnTo>
                  <a:lnTo>
                    <a:pt x="40" y="156"/>
                  </a:lnTo>
                  <a:lnTo>
                    <a:pt x="40" y="166"/>
                  </a:lnTo>
                  <a:lnTo>
                    <a:pt x="112" y="166"/>
                  </a:lnTo>
                  <a:lnTo>
                    <a:pt x="114" y="148"/>
                  </a:lnTo>
                  <a:lnTo>
                    <a:pt x="116" y="142"/>
                  </a:lnTo>
                  <a:lnTo>
                    <a:pt x="120" y="134"/>
                  </a:lnTo>
                  <a:lnTo>
                    <a:pt x="132" y="124"/>
                  </a:lnTo>
                  <a:lnTo>
                    <a:pt x="142" y="110"/>
                  </a:lnTo>
                  <a:lnTo>
                    <a:pt x="148" y="92"/>
                  </a:lnTo>
                  <a:lnTo>
                    <a:pt x="150" y="76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grpSp>
        <p:nvGrpSpPr>
          <p:cNvPr id="19" name="그룹 18"/>
          <p:cNvGrpSpPr>
            <a:grpSpLocks/>
          </p:cNvGrpSpPr>
          <p:nvPr userDrawn="1"/>
        </p:nvGrpSpPr>
        <p:grpSpPr bwMode="auto">
          <a:xfrm>
            <a:off x="355600" y="215900"/>
            <a:ext cx="465667" cy="177800"/>
            <a:chOff x="1801671" y="3904455"/>
            <a:chExt cx="309277" cy="157352"/>
          </a:xfrm>
        </p:grpSpPr>
        <p:sp>
          <p:nvSpPr>
            <p:cNvPr id="20" name="Freeform 97"/>
            <p:cNvSpPr>
              <a:spLocks/>
            </p:cNvSpPr>
            <p:nvPr/>
          </p:nvSpPr>
          <p:spPr bwMode="auto">
            <a:xfrm>
              <a:off x="1953596" y="3904455"/>
              <a:ext cx="8139" cy="27130"/>
            </a:xfrm>
            <a:custGeom>
              <a:avLst/>
              <a:gdLst>
                <a:gd name="T0" fmla="*/ 2713 w 6"/>
                <a:gd name="T1" fmla="*/ 27130 h 20"/>
                <a:gd name="T2" fmla="*/ 2713 w 6"/>
                <a:gd name="T3" fmla="*/ 27130 h 20"/>
                <a:gd name="T4" fmla="*/ 5426 w 6"/>
                <a:gd name="T5" fmla="*/ 27130 h 20"/>
                <a:gd name="T6" fmla="*/ 8139 w 6"/>
                <a:gd name="T7" fmla="*/ 24417 h 20"/>
                <a:gd name="T8" fmla="*/ 8139 w 6"/>
                <a:gd name="T9" fmla="*/ 5426 h 20"/>
                <a:gd name="T10" fmla="*/ 8139 w 6"/>
                <a:gd name="T11" fmla="*/ 5426 h 20"/>
                <a:gd name="T12" fmla="*/ 5426 w 6"/>
                <a:gd name="T13" fmla="*/ 2713 h 20"/>
                <a:gd name="T14" fmla="*/ 2713 w 6"/>
                <a:gd name="T15" fmla="*/ 0 h 20"/>
                <a:gd name="T16" fmla="*/ 2713 w 6"/>
                <a:gd name="T17" fmla="*/ 0 h 20"/>
                <a:gd name="T18" fmla="*/ 0 w 6"/>
                <a:gd name="T19" fmla="*/ 2713 h 20"/>
                <a:gd name="T20" fmla="*/ 0 w 6"/>
                <a:gd name="T21" fmla="*/ 5426 h 20"/>
                <a:gd name="T22" fmla="*/ 0 w 6"/>
                <a:gd name="T23" fmla="*/ 24417 h 20"/>
                <a:gd name="T24" fmla="*/ 0 w 6"/>
                <a:gd name="T25" fmla="*/ 24417 h 20"/>
                <a:gd name="T26" fmla="*/ 0 w 6"/>
                <a:gd name="T27" fmla="*/ 27130 h 20"/>
                <a:gd name="T28" fmla="*/ 2713 w 6"/>
                <a:gd name="T29" fmla="*/ 27130 h 20"/>
                <a:gd name="T30" fmla="*/ 2713 w 6"/>
                <a:gd name="T31" fmla="*/ 27130 h 20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6" h="20">
                  <a:moveTo>
                    <a:pt x="2" y="20"/>
                  </a:moveTo>
                  <a:lnTo>
                    <a:pt x="2" y="20"/>
                  </a:lnTo>
                  <a:lnTo>
                    <a:pt x="4" y="20"/>
                  </a:lnTo>
                  <a:lnTo>
                    <a:pt x="6" y="18"/>
                  </a:lnTo>
                  <a:lnTo>
                    <a:pt x="6" y="4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18"/>
                  </a:lnTo>
                  <a:lnTo>
                    <a:pt x="0" y="20"/>
                  </a:lnTo>
                  <a:lnTo>
                    <a:pt x="2" y="2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1" name="Freeform 98"/>
            <p:cNvSpPr>
              <a:spLocks/>
            </p:cNvSpPr>
            <p:nvPr/>
          </p:nvSpPr>
          <p:spPr bwMode="auto">
            <a:xfrm>
              <a:off x="1801671" y="4056381"/>
              <a:ext cx="27130" cy="5426"/>
            </a:xfrm>
            <a:custGeom>
              <a:avLst/>
              <a:gdLst>
                <a:gd name="T0" fmla="*/ 24417 w 20"/>
                <a:gd name="T1" fmla="*/ 0 h 4"/>
                <a:gd name="T2" fmla="*/ 5426 w 20"/>
                <a:gd name="T3" fmla="*/ 0 h 4"/>
                <a:gd name="T4" fmla="*/ 5426 w 20"/>
                <a:gd name="T5" fmla="*/ 0 h 4"/>
                <a:gd name="T6" fmla="*/ 2713 w 20"/>
                <a:gd name="T7" fmla="*/ 0 h 4"/>
                <a:gd name="T8" fmla="*/ 0 w 20"/>
                <a:gd name="T9" fmla="*/ 2713 h 4"/>
                <a:gd name="T10" fmla="*/ 0 w 20"/>
                <a:gd name="T11" fmla="*/ 2713 h 4"/>
                <a:gd name="T12" fmla="*/ 2713 w 20"/>
                <a:gd name="T13" fmla="*/ 5426 h 4"/>
                <a:gd name="T14" fmla="*/ 5426 w 20"/>
                <a:gd name="T15" fmla="*/ 5426 h 4"/>
                <a:gd name="T16" fmla="*/ 24417 w 20"/>
                <a:gd name="T17" fmla="*/ 5426 h 4"/>
                <a:gd name="T18" fmla="*/ 24417 w 20"/>
                <a:gd name="T19" fmla="*/ 5426 h 4"/>
                <a:gd name="T20" fmla="*/ 27130 w 20"/>
                <a:gd name="T21" fmla="*/ 5426 h 4"/>
                <a:gd name="T22" fmla="*/ 27130 w 20"/>
                <a:gd name="T23" fmla="*/ 2713 h 4"/>
                <a:gd name="T24" fmla="*/ 27130 w 20"/>
                <a:gd name="T25" fmla="*/ 2713 h 4"/>
                <a:gd name="T26" fmla="*/ 27130 w 20"/>
                <a:gd name="T27" fmla="*/ 0 h 4"/>
                <a:gd name="T28" fmla="*/ 24417 w 20"/>
                <a:gd name="T29" fmla="*/ 0 h 4"/>
                <a:gd name="T30" fmla="*/ 24417 w 20"/>
                <a:gd name="T31" fmla="*/ 0 h 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" h="4">
                  <a:moveTo>
                    <a:pt x="18" y="0"/>
                  </a:moveTo>
                  <a:lnTo>
                    <a:pt x="4" y="0"/>
                  </a:lnTo>
                  <a:lnTo>
                    <a:pt x="2" y="0"/>
                  </a:lnTo>
                  <a:lnTo>
                    <a:pt x="0" y="2"/>
                  </a:lnTo>
                  <a:lnTo>
                    <a:pt x="2" y="4"/>
                  </a:lnTo>
                  <a:lnTo>
                    <a:pt x="4" y="4"/>
                  </a:lnTo>
                  <a:lnTo>
                    <a:pt x="18" y="4"/>
                  </a:lnTo>
                  <a:lnTo>
                    <a:pt x="20" y="4"/>
                  </a:lnTo>
                  <a:lnTo>
                    <a:pt x="20" y="2"/>
                  </a:lnTo>
                  <a:lnTo>
                    <a:pt x="20" y="0"/>
                  </a:lnTo>
                  <a:lnTo>
                    <a:pt x="18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2" name="Freeform 99"/>
            <p:cNvSpPr>
              <a:spLocks/>
            </p:cNvSpPr>
            <p:nvPr/>
          </p:nvSpPr>
          <p:spPr bwMode="auto">
            <a:xfrm>
              <a:off x="2083818" y="4056381"/>
              <a:ext cx="27130" cy="5426"/>
            </a:xfrm>
            <a:custGeom>
              <a:avLst/>
              <a:gdLst>
                <a:gd name="T0" fmla="*/ 21704 w 20"/>
                <a:gd name="T1" fmla="*/ 0 h 4"/>
                <a:gd name="T2" fmla="*/ 2713 w 20"/>
                <a:gd name="T3" fmla="*/ 0 h 4"/>
                <a:gd name="T4" fmla="*/ 2713 w 20"/>
                <a:gd name="T5" fmla="*/ 0 h 4"/>
                <a:gd name="T6" fmla="*/ 0 w 20"/>
                <a:gd name="T7" fmla="*/ 0 h 4"/>
                <a:gd name="T8" fmla="*/ 0 w 20"/>
                <a:gd name="T9" fmla="*/ 2713 h 4"/>
                <a:gd name="T10" fmla="*/ 0 w 20"/>
                <a:gd name="T11" fmla="*/ 2713 h 4"/>
                <a:gd name="T12" fmla="*/ 0 w 20"/>
                <a:gd name="T13" fmla="*/ 5426 h 4"/>
                <a:gd name="T14" fmla="*/ 2713 w 20"/>
                <a:gd name="T15" fmla="*/ 5426 h 4"/>
                <a:gd name="T16" fmla="*/ 21704 w 20"/>
                <a:gd name="T17" fmla="*/ 5426 h 4"/>
                <a:gd name="T18" fmla="*/ 21704 w 20"/>
                <a:gd name="T19" fmla="*/ 5426 h 4"/>
                <a:gd name="T20" fmla="*/ 24417 w 20"/>
                <a:gd name="T21" fmla="*/ 5426 h 4"/>
                <a:gd name="T22" fmla="*/ 27130 w 20"/>
                <a:gd name="T23" fmla="*/ 2713 h 4"/>
                <a:gd name="T24" fmla="*/ 27130 w 20"/>
                <a:gd name="T25" fmla="*/ 2713 h 4"/>
                <a:gd name="T26" fmla="*/ 24417 w 20"/>
                <a:gd name="T27" fmla="*/ 0 h 4"/>
                <a:gd name="T28" fmla="*/ 21704 w 20"/>
                <a:gd name="T29" fmla="*/ 0 h 4"/>
                <a:gd name="T30" fmla="*/ 21704 w 20"/>
                <a:gd name="T31" fmla="*/ 0 h 4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0" h="4">
                  <a:moveTo>
                    <a:pt x="16" y="0"/>
                  </a:moveTo>
                  <a:lnTo>
                    <a:pt x="2" y="0"/>
                  </a:lnTo>
                  <a:lnTo>
                    <a:pt x="0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2" y="4"/>
                  </a:lnTo>
                  <a:lnTo>
                    <a:pt x="16" y="4"/>
                  </a:lnTo>
                  <a:lnTo>
                    <a:pt x="18" y="4"/>
                  </a:lnTo>
                  <a:lnTo>
                    <a:pt x="20" y="2"/>
                  </a:lnTo>
                  <a:lnTo>
                    <a:pt x="18" y="0"/>
                  </a:lnTo>
                  <a:lnTo>
                    <a:pt x="16" y="0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3" name="Freeform 100"/>
            <p:cNvSpPr>
              <a:spLocks/>
            </p:cNvSpPr>
            <p:nvPr/>
          </p:nvSpPr>
          <p:spPr bwMode="auto">
            <a:xfrm>
              <a:off x="1847791" y="3947862"/>
              <a:ext cx="21704" cy="21704"/>
            </a:xfrm>
            <a:custGeom>
              <a:avLst/>
              <a:gdLst>
                <a:gd name="T0" fmla="*/ 18991 w 16"/>
                <a:gd name="T1" fmla="*/ 21704 h 16"/>
                <a:gd name="T2" fmla="*/ 18991 w 16"/>
                <a:gd name="T3" fmla="*/ 21704 h 16"/>
                <a:gd name="T4" fmla="*/ 21704 w 16"/>
                <a:gd name="T5" fmla="*/ 18991 h 16"/>
                <a:gd name="T6" fmla="*/ 18991 w 16"/>
                <a:gd name="T7" fmla="*/ 16278 h 16"/>
                <a:gd name="T8" fmla="*/ 5426 w 16"/>
                <a:gd name="T9" fmla="*/ 2713 h 16"/>
                <a:gd name="T10" fmla="*/ 5426 w 16"/>
                <a:gd name="T11" fmla="*/ 2713 h 16"/>
                <a:gd name="T12" fmla="*/ 2713 w 16"/>
                <a:gd name="T13" fmla="*/ 0 h 16"/>
                <a:gd name="T14" fmla="*/ 0 w 16"/>
                <a:gd name="T15" fmla="*/ 2713 h 16"/>
                <a:gd name="T16" fmla="*/ 0 w 16"/>
                <a:gd name="T17" fmla="*/ 2713 h 16"/>
                <a:gd name="T18" fmla="*/ 0 w 16"/>
                <a:gd name="T19" fmla="*/ 5426 h 16"/>
                <a:gd name="T20" fmla="*/ 0 w 16"/>
                <a:gd name="T21" fmla="*/ 8139 h 16"/>
                <a:gd name="T22" fmla="*/ 13565 w 16"/>
                <a:gd name="T23" fmla="*/ 21704 h 16"/>
                <a:gd name="T24" fmla="*/ 13565 w 16"/>
                <a:gd name="T25" fmla="*/ 21704 h 16"/>
                <a:gd name="T26" fmla="*/ 16278 w 16"/>
                <a:gd name="T27" fmla="*/ 21704 h 16"/>
                <a:gd name="T28" fmla="*/ 18991 w 16"/>
                <a:gd name="T29" fmla="*/ 21704 h 16"/>
                <a:gd name="T30" fmla="*/ 18991 w 16"/>
                <a:gd name="T31" fmla="*/ 21704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" h="16">
                  <a:moveTo>
                    <a:pt x="14" y="16"/>
                  </a:moveTo>
                  <a:lnTo>
                    <a:pt x="14" y="16"/>
                  </a:lnTo>
                  <a:lnTo>
                    <a:pt x="16" y="14"/>
                  </a:lnTo>
                  <a:lnTo>
                    <a:pt x="14" y="12"/>
                  </a:lnTo>
                  <a:lnTo>
                    <a:pt x="4" y="2"/>
                  </a:lnTo>
                  <a:lnTo>
                    <a:pt x="2" y="0"/>
                  </a:lnTo>
                  <a:lnTo>
                    <a:pt x="0" y="2"/>
                  </a:lnTo>
                  <a:lnTo>
                    <a:pt x="0" y="4"/>
                  </a:lnTo>
                  <a:lnTo>
                    <a:pt x="0" y="6"/>
                  </a:lnTo>
                  <a:lnTo>
                    <a:pt x="10" y="16"/>
                  </a:lnTo>
                  <a:lnTo>
                    <a:pt x="12" y="16"/>
                  </a:lnTo>
                  <a:lnTo>
                    <a:pt x="14" y="16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24" name="Freeform 101"/>
            <p:cNvSpPr>
              <a:spLocks/>
            </p:cNvSpPr>
            <p:nvPr/>
          </p:nvSpPr>
          <p:spPr bwMode="auto">
            <a:xfrm>
              <a:off x="2045836" y="3947862"/>
              <a:ext cx="21704" cy="21704"/>
            </a:xfrm>
            <a:custGeom>
              <a:avLst/>
              <a:gdLst>
                <a:gd name="T0" fmla="*/ 13565 w 16"/>
                <a:gd name="T1" fmla="*/ 2713 h 16"/>
                <a:gd name="T2" fmla="*/ 0 w 16"/>
                <a:gd name="T3" fmla="*/ 16278 h 16"/>
                <a:gd name="T4" fmla="*/ 0 w 16"/>
                <a:gd name="T5" fmla="*/ 16278 h 16"/>
                <a:gd name="T6" fmla="*/ 0 w 16"/>
                <a:gd name="T7" fmla="*/ 18991 h 16"/>
                <a:gd name="T8" fmla="*/ 0 w 16"/>
                <a:gd name="T9" fmla="*/ 21704 h 16"/>
                <a:gd name="T10" fmla="*/ 0 w 16"/>
                <a:gd name="T11" fmla="*/ 21704 h 16"/>
                <a:gd name="T12" fmla="*/ 2713 w 16"/>
                <a:gd name="T13" fmla="*/ 21704 h 16"/>
                <a:gd name="T14" fmla="*/ 5426 w 16"/>
                <a:gd name="T15" fmla="*/ 21704 h 16"/>
                <a:gd name="T16" fmla="*/ 18991 w 16"/>
                <a:gd name="T17" fmla="*/ 8139 h 16"/>
                <a:gd name="T18" fmla="*/ 18991 w 16"/>
                <a:gd name="T19" fmla="*/ 8139 h 16"/>
                <a:gd name="T20" fmla="*/ 21704 w 16"/>
                <a:gd name="T21" fmla="*/ 5426 h 16"/>
                <a:gd name="T22" fmla="*/ 18991 w 16"/>
                <a:gd name="T23" fmla="*/ 2713 h 16"/>
                <a:gd name="T24" fmla="*/ 18991 w 16"/>
                <a:gd name="T25" fmla="*/ 2713 h 16"/>
                <a:gd name="T26" fmla="*/ 16278 w 16"/>
                <a:gd name="T27" fmla="*/ 0 h 16"/>
                <a:gd name="T28" fmla="*/ 13565 w 16"/>
                <a:gd name="T29" fmla="*/ 2713 h 16"/>
                <a:gd name="T30" fmla="*/ 13565 w 16"/>
                <a:gd name="T31" fmla="*/ 2713 h 1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16" h="16">
                  <a:moveTo>
                    <a:pt x="10" y="2"/>
                  </a:moveTo>
                  <a:lnTo>
                    <a:pt x="0" y="12"/>
                  </a:lnTo>
                  <a:lnTo>
                    <a:pt x="0" y="14"/>
                  </a:lnTo>
                  <a:lnTo>
                    <a:pt x="0" y="16"/>
                  </a:lnTo>
                  <a:lnTo>
                    <a:pt x="2" y="16"/>
                  </a:lnTo>
                  <a:lnTo>
                    <a:pt x="4" y="16"/>
                  </a:lnTo>
                  <a:lnTo>
                    <a:pt x="14" y="6"/>
                  </a:lnTo>
                  <a:lnTo>
                    <a:pt x="16" y="4"/>
                  </a:lnTo>
                  <a:lnTo>
                    <a:pt x="14" y="2"/>
                  </a:lnTo>
                  <a:lnTo>
                    <a:pt x="12" y="0"/>
                  </a:lnTo>
                  <a:lnTo>
                    <a:pt x="10" y="2"/>
                  </a:lnTo>
                  <a:close/>
                </a:path>
              </a:pathLst>
            </a:custGeom>
            <a:solidFill>
              <a:srgbClr val="FFFFFF"/>
            </a:solidFill>
            <a:ln w="12700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ko-KR" altLang="en-US" sz="1800"/>
            </a:p>
          </p:txBody>
        </p:sp>
      </p:grpSp>
    </p:spTree>
    <p:extLst>
      <p:ext uri="{BB962C8B-B14F-4D97-AF65-F5344CB8AC3E}">
        <p14:creationId xmlns:p14="http://schemas.microsoft.com/office/powerpoint/2010/main" val="65020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생각을 여는 활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21" name="자유형 20"/>
          <p:cNvSpPr/>
          <p:nvPr userDrawn="1"/>
        </p:nvSpPr>
        <p:spPr bwMode="auto">
          <a:xfrm>
            <a:off x="649818" y="176213"/>
            <a:ext cx="2586567" cy="527050"/>
          </a:xfrm>
          <a:custGeom>
            <a:avLst/>
            <a:gdLst>
              <a:gd name="connsiteX0" fmla="*/ 0 w 1939925"/>
              <a:gd name="connsiteY0" fmla="*/ 0 h 527050"/>
              <a:gd name="connsiteX1" fmla="*/ 1757362 w 1939925"/>
              <a:gd name="connsiteY1" fmla="*/ 0 h 527050"/>
              <a:gd name="connsiteX2" fmla="*/ 1939925 w 1939925"/>
              <a:gd name="connsiteY2" fmla="*/ 0 h 527050"/>
              <a:gd name="connsiteX3" fmla="*/ 1757362 w 1939925"/>
              <a:gd name="connsiteY3" fmla="*/ 527050 h 527050"/>
              <a:gd name="connsiteX4" fmla="*/ 0 w 1939925"/>
              <a:gd name="connsiteY4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939925" h="527050">
                <a:moveTo>
                  <a:pt x="0" y="0"/>
                </a:moveTo>
                <a:lnTo>
                  <a:pt x="1757362" y="0"/>
                </a:lnTo>
                <a:lnTo>
                  <a:pt x="1939925" y="0"/>
                </a:lnTo>
                <a:lnTo>
                  <a:pt x="1757362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00A2DC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22" name="자유형 21"/>
          <p:cNvSpPr>
            <a:spLocks noChangeAspect="1"/>
          </p:cNvSpPr>
          <p:nvPr userDrawn="1"/>
        </p:nvSpPr>
        <p:spPr bwMode="auto">
          <a:xfrm>
            <a:off x="649817" y="666751"/>
            <a:ext cx="2360083" cy="36513"/>
          </a:xfrm>
          <a:custGeom>
            <a:avLst/>
            <a:gdLst>
              <a:gd name="connsiteX0" fmla="*/ 0 w 1770062"/>
              <a:gd name="connsiteY0" fmla="*/ 0 h 36513"/>
              <a:gd name="connsiteX1" fmla="*/ 1757362 w 1770062"/>
              <a:gd name="connsiteY1" fmla="*/ 0 h 36513"/>
              <a:gd name="connsiteX2" fmla="*/ 1770062 w 1770062"/>
              <a:gd name="connsiteY2" fmla="*/ 0 h 36513"/>
              <a:gd name="connsiteX3" fmla="*/ 1757362 w 1770062"/>
              <a:gd name="connsiteY3" fmla="*/ 36513 h 36513"/>
              <a:gd name="connsiteX4" fmla="*/ 0 w 1770062"/>
              <a:gd name="connsiteY4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70062" h="36513">
                <a:moveTo>
                  <a:pt x="0" y="0"/>
                </a:moveTo>
                <a:lnTo>
                  <a:pt x="1757362" y="0"/>
                </a:lnTo>
                <a:lnTo>
                  <a:pt x="1770062" y="0"/>
                </a:lnTo>
                <a:lnTo>
                  <a:pt x="1757362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003B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23" name="자유형 22"/>
          <p:cNvSpPr>
            <a:spLocks noChangeAspect="1"/>
          </p:cNvSpPr>
          <p:nvPr userDrawn="1"/>
        </p:nvSpPr>
        <p:spPr bwMode="auto">
          <a:xfrm rot="10800000" flipH="1">
            <a:off x="3136901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003B5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lvl="0" algn="ctr" eaLnBrk="1" latinLnBrk="1" hangingPunct="1"/>
            <a:endParaRPr lang="ko-KR" altLang="en-US" sz="1800"/>
          </a:p>
        </p:txBody>
      </p:sp>
      <p:sp>
        <p:nvSpPr>
          <p:cNvPr id="11" name="타원 10"/>
          <p:cNvSpPr/>
          <p:nvPr userDrawn="1"/>
        </p:nvSpPr>
        <p:spPr>
          <a:xfrm>
            <a:off x="177801" y="146050"/>
            <a:ext cx="783167" cy="587375"/>
          </a:xfrm>
          <a:prstGeom prst="ellipse">
            <a:avLst/>
          </a:prstGeom>
          <a:solidFill>
            <a:srgbClr val="00B0F0"/>
          </a:solidFill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>
              <a:latin typeface="나눔고딕 ExtraBold" panose="020D0904000000000000" pitchFamily="50" charset="-127"/>
              <a:ea typeface="나눔고딕 ExtraBold" panose="020D0904000000000000" pitchFamily="50" charset="-127"/>
            </a:endParaRPr>
          </a:p>
        </p:txBody>
      </p:sp>
      <p:grpSp>
        <p:nvGrpSpPr>
          <p:cNvPr id="12" name="그룹 11"/>
          <p:cNvGrpSpPr>
            <a:grpSpLocks/>
          </p:cNvGrpSpPr>
          <p:nvPr userDrawn="1"/>
        </p:nvGrpSpPr>
        <p:grpSpPr bwMode="auto">
          <a:xfrm>
            <a:off x="353485" y="242888"/>
            <a:ext cx="247649" cy="182562"/>
            <a:chOff x="7159616" y="4232279"/>
            <a:chExt cx="187325" cy="184150"/>
          </a:xfrm>
        </p:grpSpPr>
        <p:sp>
          <p:nvSpPr>
            <p:cNvPr id="13" name="Freeform 79"/>
            <p:cNvSpPr>
              <a:spLocks noEditPoints="1"/>
            </p:cNvSpPr>
            <p:nvPr/>
          </p:nvSpPr>
          <p:spPr bwMode="auto">
            <a:xfrm>
              <a:off x="7159616" y="4232279"/>
              <a:ext cx="187325" cy="184150"/>
            </a:xfrm>
            <a:custGeom>
              <a:avLst/>
              <a:gdLst>
                <a:gd name="T0" fmla="*/ 95250 w 118"/>
                <a:gd name="T1" fmla="*/ 184150 h 116"/>
                <a:gd name="T2" fmla="*/ 57150 w 118"/>
                <a:gd name="T3" fmla="*/ 177800 h 116"/>
                <a:gd name="T4" fmla="*/ 28575 w 118"/>
                <a:gd name="T5" fmla="*/ 158750 h 116"/>
                <a:gd name="T6" fmla="*/ 9525 w 118"/>
                <a:gd name="T7" fmla="*/ 127000 h 116"/>
                <a:gd name="T8" fmla="*/ 0 w 118"/>
                <a:gd name="T9" fmla="*/ 92075 h 116"/>
                <a:gd name="T10" fmla="*/ 3175 w 118"/>
                <a:gd name="T11" fmla="*/ 73025 h 116"/>
                <a:gd name="T12" fmla="*/ 15875 w 118"/>
                <a:gd name="T13" fmla="*/ 41275 h 116"/>
                <a:gd name="T14" fmla="*/ 41275 w 118"/>
                <a:gd name="T15" fmla="*/ 15875 h 116"/>
                <a:gd name="T16" fmla="*/ 76200 w 118"/>
                <a:gd name="T17" fmla="*/ 3175 h 116"/>
                <a:gd name="T18" fmla="*/ 95250 w 118"/>
                <a:gd name="T19" fmla="*/ 0 h 116"/>
                <a:gd name="T20" fmla="*/ 130175 w 118"/>
                <a:gd name="T21" fmla="*/ 6350 h 116"/>
                <a:gd name="T22" fmla="*/ 158750 w 118"/>
                <a:gd name="T23" fmla="*/ 25400 h 116"/>
                <a:gd name="T24" fmla="*/ 177800 w 118"/>
                <a:gd name="T25" fmla="*/ 57150 h 116"/>
                <a:gd name="T26" fmla="*/ 187325 w 118"/>
                <a:gd name="T27" fmla="*/ 92075 h 116"/>
                <a:gd name="T28" fmla="*/ 184150 w 118"/>
                <a:gd name="T29" fmla="*/ 111125 h 116"/>
                <a:gd name="T30" fmla="*/ 171450 w 118"/>
                <a:gd name="T31" fmla="*/ 142875 h 116"/>
                <a:gd name="T32" fmla="*/ 146050 w 118"/>
                <a:gd name="T33" fmla="*/ 168275 h 116"/>
                <a:gd name="T34" fmla="*/ 111125 w 118"/>
                <a:gd name="T35" fmla="*/ 184150 h 116"/>
                <a:gd name="T36" fmla="*/ 95250 w 118"/>
                <a:gd name="T37" fmla="*/ 184150 h 116"/>
                <a:gd name="T38" fmla="*/ 95250 w 118"/>
                <a:gd name="T39" fmla="*/ 22225 h 116"/>
                <a:gd name="T40" fmla="*/ 66675 w 118"/>
                <a:gd name="T41" fmla="*/ 28575 h 116"/>
                <a:gd name="T42" fmla="*/ 44450 w 118"/>
                <a:gd name="T43" fmla="*/ 44450 h 116"/>
                <a:gd name="T44" fmla="*/ 28575 w 118"/>
                <a:gd name="T45" fmla="*/ 66675 h 116"/>
                <a:gd name="T46" fmla="*/ 25400 w 118"/>
                <a:gd name="T47" fmla="*/ 92075 h 116"/>
                <a:gd name="T48" fmla="*/ 25400 w 118"/>
                <a:gd name="T49" fmla="*/ 104775 h 116"/>
                <a:gd name="T50" fmla="*/ 34925 w 118"/>
                <a:gd name="T51" fmla="*/ 130175 h 116"/>
                <a:gd name="T52" fmla="*/ 53975 w 118"/>
                <a:gd name="T53" fmla="*/ 149225 h 116"/>
                <a:gd name="T54" fmla="*/ 79375 w 118"/>
                <a:gd name="T55" fmla="*/ 161925 h 116"/>
                <a:gd name="T56" fmla="*/ 95250 w 118"/>
                <a:gd name="T57" fmla="*/ 161925 h 116"/>
                <a:gd name="T58" fmla="*/ 120650 w 118"/>
                <a:gd name="T59" fmla="*/ 155575 h 116"/>
                <a:gd name="T60" fmla="*/ 142875 w 118"/>
                <a:gd name="T61" fmla="*/ 142875 h 116"/>
                <a:gd name="T62" fmla="*/ 158750 w 118"/>
                <a:gd name="T63" fmla="*/ 120650 h 116"/>
                <a:gd name="T64" fmla="*/ 165100 w 118"/>
                <a:gd name="T65" fmla="*/ 92075 h 116"/>
                <a:gd name="T66" fmla="*/ 161925 w 118"/>
                <a:gd name="T67" fmla="*/ 79375 h 116"/>
                <a:gd name="T68" fmla="*/ 152400 w 118"/>
                <a:gd name="T69" fmla="*/ 53975 h 116"/>
                <a:gd name="T70" fmla="*/ 133350 w 118"/>
                <a:gd name="T71" fmla="*/ 34925 h 116"/>
                <a:gd name="T72" fmla="*/ 107950 w 118"/>
                <a:gd name="T73" fmla="*/ 25400 h 116"/>
                <a:gd name="T74" fmla="*/ 95250 w 118"/>
                <a:gd name="T75" fmla="*/ 22225 h 11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118" h="116">
                  <a:moveTo>
                    <a:pt x="60" y="116"/>
                  </a:moveTo>
                  <a:lnTo>
                    <a:pt x="60" y="116"/>
                  </a:lnTo>
                  <a:lnTo>
                    <a:pt x="48" y="116"/>
                  </a:lnTo>
                  <a:lnTo>
                    <a:pt x="36" y="112"/>
                  </a:lnTo>
                  <a:lnTo>
                    <a:pt x="26" y="106"/>
                  </a:lnTo>
                  <a:lnTo>
                    <a:pt x="18" y="100"/>
                  </a:lnTo>
                  <a:lnTo>
                    <a:pt x="10" y="90"/>
                  </a:lnTo>
                  <a:lnTo>
                    <a:pt x="6" y="80"/>
                  </a:lnTo>
                  <a:lnTo>
                    <a:pt x="2" y="70"/>
                  </a:lnTo>
                  <a:lnTo>
                    <a:pt x="0" y="58"/>
                  </a:lnTo>
                  <a:lnTo>
                    <a:pt x="2" y="46"/>
                  </a:lnTo>
                  <a:lnTo>
                    <a:pt x="6" y="36"/>
                  </a:lnTo>
                  <a:lnTo>
                    <a:pt x="10" y="26"/>
                  </a:lnTo>
                  <a:lnTo>
                    <a:pt x="18" y="16"/>
                  </a:lnTo>
                  <a:lnTo>
                    <a:pt x="26" y="10"/>
                  </a:lnTo>
                  <a:lnTo>
                    <a:pt x="36" y="4"/>
                  </a:lnTo>
                  <a:lnTo>
                    <a:pt x="48" y="2"/>
                  </a:lnTo>
                  <a:lnTo>
                    <a:pt x="60" y="0"/>
                  </a:lnTo>
                  <a:lnTo>
                    <a:pt x="70" y="2"/>
                  </a:lnTo>
                  <a:lnTo>
                    <a:pt x="82" y="4"/>
                  </a:lnTo>
                  <a:lnTo>
                    <a:pt x="92" y="10"/>
                  </a:lnTo>
                  <a:lnTo>
                    <a:pt x="100" y="16"/>
                  </a:lnTo>
                  <a:lnTo>
                    <a:pt x="108" y="26"/>
                  </a:lnTo>
                  <a:lnTo>
                    <a:pt x="112" y="36"/>
                  </a:lnTo>
                  <a:lnTo>
                    <a:pt x="116" y="46"/>
                  </a:lnTo>
                  <a:lnTo>
                    <a:pt x="118" y="58"/>
                  </a:lnTo>
                  <a:lnTo>
                    <a:pt x="116" y="70"/>
                  </a:lnTo>
                  <a:lnTo>
                    <a:pt x="112" y="80"/>
                  </a:lnTo>
                  <a:lnTo>
                    <a:pt x="108" y="90"/>
                  </a:lnTo>
                  <a:lnTo>
                    <a:pt x="100" y="100"/>
                  </a:lnTo>
                  <a:lnTo>
                    <a:pt x="92" y="106"/>
                  </a:lnTo>
                  <a:lnTo>
                    <a:pt x="82" y="112"/>
                  </a:lnTo>
                  <a:lnTo>
                    <a:pt x="70" y="116"/>
                  </a:lnTo>
                  <a:lnTo>
                    <a:pt x="60" y="116"/>
                  </a:lnTo>
                  <a:close/>
                  <a:moveTo>
                    <a:pt x="60" y="14"/>
                  </a:moveTo>
                  <a:lnTo>
                    <a:pt x="60" y="14"/>
                  </a:lnTo>
                  <a:lnTo>
                    <a:pt x="50" y="16"/>
                  </a:lnTo>
                  <a:lnTo>
                    <a:pt x="42" y="18"/>
                  </a:lnTo>
                  <a:lnTo>
                    <a:pt x="34" y="22"/>
                  </a:lnTo>
                  <a:lnTo>
                    <a:pt x="28" y="28"/>
                  </a:lnTo>
                  <a:lnTo>
                    <a:pt x="22" y="34"/>
                  </a:lnTo>
                  <a:lnTo>
                    <a:pt x="18" y="42"/>
                  </a:lnTo>
                  <a:lnTo>
                    <a:pt x="16" y="50"/>
                  </a:lnTo>
                  <a:lnTo>
                    <a:pt x="16" y="58"/>
                  </a:lnTo>
                  <a:lnTo>
                    <a:pt x="16" y="66"/>
                  </a:lnTo>
                  <a:lnTo>
                    <a:pt x="18" y="76"/>
                  </a:lnTo>
                  <a:lnTo>
                    <a:pt x="22" y="82"/>
                  </a:lnTo>
                  <a:lnTo>
                    <a:pt x="28" y="90"/>
                  </a:lnTo>
                  <a:lnTo>
                    <a:pt x="34" y="94"/>
                  </a:lnTo>
                  <a:lnTo>
                    <a:pt x="42" y="98"/>
                  </a:lnTo>
                  <a:lnTo>
                    <a:pt x="50" y="102"/>
                  </a:lnTo>
                  <a:lnTo>
                    <a:pt x="60" y="102"/>
                  </a:lnTo>
                  <a:lnTo>
                    <a:pt x="68" y="102"/>
                  </a:lnTo>
                  <a:lnTo>
                    <a:pt x="76" y="98"/>
                  </a:lnTo>
                  <a:lnTo>
                    <a:pt x="84" y="94"/>
                  </a:lnTo>
                  <a:lnTo>
                    <a:pt x="90" y="90"/>
                  </a:lnTo>
                  <a:lnTo>
                    <a:pt x="96" y="82"/>
                  </a:lnTo>
                  <a:lnTo>
                    <a:pt x="100" y="76"/>
                  </a:lnTo>
                  <a:lnTo>
                    <a:pt x="102" y="66"/>
                  </a:lnTo>
                  <a:lnTo>
                    <a:pt x="104" y="58"/>
                  </a:lnTo>
                  <a:lnTo>
                    <a:pt x="102" y="50"/>
                  </a:lnTo>
                  <a:lnTo>
                    <a:pt x="100" y="42"/>
                  </a:lnTo>
                  <a:lnTo>
                    <a:pt x="96" y="34"/>
                  </a:lnTo>
                  <a:lnTo>
                    <a:pt x="90" y="28"/>
                  </a:lnTo>
                  <a:lnTo>
                    <a:pt x="84" y="22"/>
                  </a:lnTo>
                  <a:lnTo>
                    <a:pt x="76" y="18"/>
                  </a:lnTo>
                  <a:lnTo>
                    <a:pt x="68" y="16"/>
                  </a:lnTo>
                  <a:lnTo>
                    <a:pt x="60" y="14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sp>
          <p:nvSpPr>
            <p:cNvPr id="14" name="Freeform 80"/>
            <p:cNvSpPr>
              <a:spLocks/>
            </p:cNvSpPr>
            <p:nvPr/>
          </p:nvSpPr>
          <p:spPr bwMode="auto">
            <a:xfrm>
              <a:off x="7194550" y="4267199"/>
              <a:ext cx="117475" cy="117475"/>
            </a:xfrm>
            <a:custGeom>
              <a:avLst/>
              <a:gdLst>
                <a:gd name="T0" fmla="*/ 117475 w 74"/>
                <a:gd name="T1" fmla="*/ 57150 h 74"/>
                <a:gd name="T2" fmla="*/ 117475 w 74"/>
                <a:gd name="T3" fmla="*/ 57150 h 74"/>
                <a:gd name="T4" fmla="*/ 117475 w 74"/>
                <a:gd name="T5" fmla="*/ 69850 h 74"/>
                <a:gd name="T6" fmla="*/ 114300 w 74"/>
                <a:gd name="T7" fmla="*/ 79375 h 74"/>
                <a:gd name="T8" fmla="*/ 107950 w 74"/>
                <a:gd name="T9" fmla="*/ 88900 h 74"/>
                <a:gd name="T10" fmla="*/ 101600 w 74"/>
                <a:gd name="T11" fmla="*/ 98425 h 74"/>
                <a:gd name="T12" fmla="*/ 92075 w 74"/>
                <a:gd name="T13" fmla="*/ 104775 h 74"/>
                <a:gd name="T14" fmla="*/ 82550 w 74"/>
                <a:gd name="T15" fmla="*/ 111125 h 74"/>
                <a:gd name="T16" fmla="*/ 69850 w 74"/>
                <a:gd name="T17" fmla="*/ 114300 h 74"/>
                <a:gd name="T18" fmla="*/ 60325 w 74"/>
                <a:gd name="T19" fmla="*/ 117475 h 74"/>
                <a:gd name="T20" fmla="*/ 60325 w 74"/>
                <a:gd name="T21" fmla="*/ 117475 h 74"/>
                <a:gd name="T22" fmla="*/ 47625 w 74"/>
                <a:gd name="T23" fmla="*/ 114300 h 74"/>
                <a:gd name="T24" fmla="*/ 34925 w 74"/>
                <a:gd name="T25" fmla="*/ 111125 h 74"/>
                <a:gd name="T26" fmla="*/ 25400 w 74"/>
                <a:gd name="T27" fmla="*/ 104775 h 74"/>
                <a:gd name="T28" fmla="*/ 15875 w 74"/>
                <a:gd name="T29" fmla="*/ 98425 h 74"/>
                <a:gd name="T30" fmla="*/ 9525 w 74"/>
                <a:gd name="T31" fmla="*/ 88900 h 74"/>
                <a:gd name="T32" fmla="*/ 6350 w 74"/>
                <a:gd name="T33" fmla="*/ 79375 h 74"/>
                <a:gd name="T34" fmla="*/ 0 w 74"/>
                <a:gd name="T35" fmla="*/ 69850 h 74"/>
                <a:gd name="T36" fmla="*/ 0 w 74"/>
                <a:gd name="T37" fmla="*/ 57150 h 74"/>
                <a:gd name="T38" fmla="*/ 0 w 74"/>
                <a:gd name="T39" fmla="*/ 57150 h 74"/>
                <a:gd name="T40" fmla="*/ 0 w 74"/>
                <a:gd name="T41" fmla="*/ 44450 h 74"/>
                <a:gd name="T42" fmla="*/ 6350 w 74"/>
                <a:gd name="T43" fmla="*/ 34925 h 74"/>
                <a:gd name="T44" fmla="*/ 9525 w 74"/>
                <a:gd name="T45" fmla="*/ 25400 h 74"/>
                <a:gd name="T46" fmla="*/ 15875 w 74"/>
                <a:gd name="T47" fmla="*/ 15875 h 74"/>
                <a:gd name="T48" fmla="*/ 25400 w 74"/>
                <a:gd name="T49" fmla="*/ 9525 h 74"/>
                <a:gd name="T50" fmla="*/ 34925 w 74"/>
                <a:gd name="T51" fmla="*/ 3175 h 74"/>
                <a:gd name="T52" fmla="*/ 47625 w 74"/>
                <a:gd name="T53" fmla="*/ 0 h 74"/>
                <a:gd name="T54" fmla="*/ 60325 w 74"/>
                <a:gd name="T55" fmla="*/ 0 h 74"/>
                <a:gd name="T56" fmla="*/ 60325 w 74"/>
                <a:gd name="T57" fmla="*/ 0 h 74"/>
                <a:gd name="T58" fmla="*/ 69850 w 74"/>
                <a:gd name="T59" fmla="*/ 0 h 74"/>
                <a:gd name="T60" fmla="*/ 82550 w 74"/>
                <a:gd name="T61" fmla="*/ 3175 h 74"/>
                <a:gd name="T62" fmla="*/ 92075 w 74"/>
                <a:gd name="T63" fmla="*/ 9525 h 74"/>
                <a:gd name="T64" fmla="*/ 101600 w 74"/>
                <a:gd name="T65" fmla="*/ 15875 h 74"/>
                <a:gd name="T66" fmla="*/ 107950 w 74"/>
                <a:gd name="T67" fmla="*/ 25400 h 74"/>
                <a:gd name="T68" fmla="*/ 114300 w 74"/>
                <a:gd name="T69" fmla="*/ 34925 h 74"/>
                <a:gd name="T70" fmla="*/ 117475 w 74"/>
                <a:gd name="T71" fmla="*/ 44450 h 74"/>
                <a:gd name="T72" fmla="*/ 117475 w 74"/>
                <a:gd name="T73" fmla="*/ 57150 h 74"/>
                <a:gd name="T74" fmla="*/ 117475 w 74"/>
                <a:gd name="T75" fmla="*/ 57150 h 74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74" h="74">
                  <a:moveTo>
                    <a:pt x="74" y="36"/>
                  </a:moveTo>
                  <a:lnTo>
                    <a:pt x="74" y="36"/>
                  </a:lnTo>
                  <a:lnTo>
                    <a:pt x="74" y="44"/>
                  </a:lnTo>
                  <a:lnTo>
                    <a:pt x="72" y="50"/>
                  </a:lnTo>
                  <a:lnTo>
                    <a:pt x="68" y="56"/>
                  </a:lnTo>
                  <a:lnTo>
                    <a:pt x="64" y="62"/>
                  </a:lnTo>
                  <a:lnTo>
                    <a:pt x="58" y="66"/>
                  </a:lnTo>
                  <a:lnTo>
                    <a:pt x="52" y="70"/>
                  </a:lnTo>
                  <a:lnTo>
                    <a:pt x="44" y="72"/>
                  </a:lnTo>
                  <a:lnTo>
                    <a:pt x="38" y="74"/>
                  </a:lnTo>
                  <a:lnTo>
                    <a:pt x="30" y="72"/>
                  </a:lnTo>
                  <a:lnTo>
                    <a:pt x="22" y="70"/>
                  </a:lnTo>
                  <a:lnTo>
                    <a:pt x="16" y="66"/>
                  </a:lnTo>
                  <a:lnTo>
                    <a:pt x="10" y="62"/>
                  </a:lnTo>
                  <a:lnTo>
                    <a:pt x="6" y="56"/>
                  </a:lnTo>
                  <a:lnTo>
                    <a:pt x="4" y="50"/>
                  </a:lnTo>
                  <a:lnTo>
                    <a:pt x="0" y="44"/>
                  </a:lnTo>
                  <a:lnTo>
                    <a:pt x="0" y="36"/>
                  </a:lnTo>
                  <a:lnTo>
                    <a:pt x="0" y="28"/>
                  </a:lnTo>
                  <a:lnTo>
                    <a:pt x="4" y="22"/>
                  </a:lnTo>
                  <a:lnTo>
                    <a:pt x="6" y="16"/>
                  </a:lnTo>
                  <a:lnTo>
                    <a:pt x="10" y="10"/>
                  </a:lnTo>
                  <a:lnTo>
                    <a:pt x="16" y="6"/>
                  </a:lnTo>
                  <a:lnTo>
                    <a:pt x="22" y="2"/>
                  </a:lnTo>
                  <a:lnTo>
                    <a:pt x="30" y="0"/>
                  </a:lnTo>
                  <a:lnTo>
                    <a:pt x="38" y="0"/>
                  </a:lnTo>
                  <a:lnTo>
                    <a:pt x="44" y="0"/>
                  </a:lnTo>
                  <a:lnTo>
                    <a:pt x="52" y="2"/>
                  </a:lnTo>
                  <a:lnTo>
                    <a:pt x="58" y="6"/>
                  </a:lnTo>
                  <a:lnTo>
                    <a:pt x="64" y="10"/>
                  </a:lnTo>
                  <a:lnTo>
                    <a:pt x="68" y="16"/>
                  </a:lnTo>
                  <a:lnTo>
                    <a:pt x="72" y="22"/>
                  </a:lnTo>
                  <a:lnTo>
                    <a:pt x="74" y="28"/>
                  </a:lnTo>
                  <a:lnTo>
                    <a:pt x="74" y="36"/>
                  </a:lnTo>
                  <a:close/>
                </a:path>
              </a:pathLst>
            </a:custGeom>
            <a:solidFill>
              <a:srgbClr val="0070C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</p:grpSp>
      <p:sp>
        <p:nvSpPr>
          <p:cNvPr id="15" name="Freeform 81"/>
          <p:cNvSpPr>
            <a:spLocks/>
          </p:cNvSpPr>
          <p:nvPr userDrawn="1"/>
        </p:nvSpPr>
        <p:spPr bwMode="auto">
          <a:xfrm>
            <a:off x="338667" y="315914"/>
            <a:ext cx="433917" cy="331787"/>
          </a:xfrm>
          <a:custGeom>
            <a:avLst/>
            <a:gdLst>
              <a:gd name="T0" fmla="*/ 325553 w 208"/>
              <a:gd name="T1" fmla="*/ 156517 h 212"/>
              <a:gd name="T2" fmla="*/ 325553 w 208"/>
              <a:gd name="T3" fmla="*/ 150256 h 212"/>
              <a:gd name="T4" fmla="*/ 325553 w 208"/>
              <a:gd name="T5" fmla="*/ 140865 h 212"/>
              <a:gd name="T6" fmla="*/ 316162 w 208"/>
              <a:gd name="T7" fmla="*/ 118953 h 212"/>
              <a:gd name="T8" fmla="*/ 294250 w 208"/>
              <a:gd name="T9" fmla="*/ 109562 h 212"/>
              <a:gd name="T10" fmla="*/ 284859 w 208"/>
              <a:gd name="T11" fmla="*/ 112692 h 212"/>
              <a:gd name="T12" fmla="*/ 266077 w 208"/>
              <a:gd name="T13" fmla="*/ 128344 h 212"/>
              <a:gd name="T14" fmla="*/ 266077 w 208"/>
              <a:gd name="T15" fmla="*/ 150256 h 212"/>
              <a:gd name="T16" fmla="*/ 262947 w 208"/>
              <a:gd name="T17" fmla="*/ 147126 h 212"/>
              <a:gd name="T18" fmla="*/ 262947 w 208"/>
              <a:gd name="T19" fmla="*/ 122083 h 212"/>
              <a:gd name="T20" fmla="*/ 262947 w 208"/>
              <a:gd name="T21" fmla="*/ 109562 h 212"/>
              <a:gd name="T22" fmla="*/ 244165 w 208"/>
              <a:gd name="T23" fmla="*/ 93910 h 212"/>
              <a:gd name="T24" fmla="*/ 234774 w 208"/>
              <a:gd name="T25" fmla="*/ 90780 h 212"/>
              <a:gd name="T26" fmla="*/ 212862 w 208"/>
              <a:gd name="T27" fmla="*/ 100171 h 212"/>
              <a:gd name="T28" fmla="*/ 203471 w 208"/>
              <a:gd name="T29" fmla="*/ 122083 h 212"/>
              <a:gd name="T30" fmla="*/ 203471 w 208"/>
              <a:gd name="T31" fmla="*/ 137735 h 212"/>
              <a:gd name="T32" fmla="*/ 200340 w 208"/>
              <a:gd name="T33" fmla="*/ 140865 h 212"/>
              <a:gd name="T34" fmla="*/ 200340 w 208"/>
              <a:gd name="T35" fmla="*/ 134604 h 212"/>
              <a:gd name="T36" fmla="*/ 200340 w 208"/>
              <a:gd name="T37" fmla="*/ 112692 h 212"/>
              <a:gd name="T38" fmla="*/ 194080 w 208"/>
              <a:gd name="T39" fmla="*/ 90780 h 212"/>
              <a:gd name="T40" fmla="*/ 172167 w 208"/>
              <a:gd name="T41" fmla="*/ 81389 h 212"/>
              <a:gd name="T42" fmla="*/ 159646 w 208"/>
              <a:gd name="T43" fmla="*/ 84519 h 212"/>
              <a:gd name="T44" fmla="*/ 143995 w 208"/>
              <a:gd name="T45" fmla="*/ 100171 h 212"/>
              <a:gd name="T46" fmla="*/ 140864 w 208"/>
              <a:gd name="T47" fmla="*/ 134604 h 212"/>
              <a:gd name="T48" fmla="*/ 140864 w 208"/>
              <a:gd name="T49" fmla="*/ 140865 h 212"/>
              <a:gd name="T50" fmla="*/ 140864 w 208"/>
              <a:gd name="T51" fmla="*/ 81389 h 212"/>
              <a:gd name="T52" fmla="*/ 140864 w 208"/>
              <a:gd name="T53" fmla="*/ 31303 h 212"/>
              <a:gd name="T54" fmla="*/ 131473 w 208"/>
              <a:gd name="T55" fmla="*/ 9391 h 212"/>
              <a:gd name="T56" fmla="*/ 109561 w 208"/>
              <a:gd name="T57" fmla="*/ 0 h 212"/>
              <a:gd name="T58" fmla="*/ 97040 w 208"/>
              <a:gd name="T59" fmla="*/ 3130 h 212"/>
              <a:gd name="T60" fmla="*/ 81388 w 208"/>
              <a:gd name="T61" fmla="*/ 18782 h 212"/>
              <a:gd name="T62" fmla="*/ 78258 w 208"/>
              <a:gd name="T63" fmla="*/ 81389 h 212"/>
              <a:gd name="T64" fmla="*/ 78258 w 208"/>
              <a:gd name="T65" fmla="*/ 169038 h 212"/>
              <a:gd name="T66" fmla="*/ 53215 w 208"/>
              <a:gd name="T67" fmla="*/ 172168 h 212"/>
              <a:gd name="T68" fmla="*/ 40694 w 208"/>
              <a:gd name="T69" fmla="*/ 165908 h 212"/>
              <a:gd name="T70" fmla="*/ 18782 w 208"/>
              <a:gd name="T71" fmla="*/ 165908 h 212"/>
              <a:gd name="T72" fmla="*/ 9391 w 208"/>
              <a:gd name="T73" fmla="*/ 172168 h 212"/>
              <a:gd name="T74" fmla="*/ 0 w 208"/>
              <a:gd name="T75" fmla="*/ 194080 h 212"/>
              <a:gd name="T76" fmla="*/ 9391 w 208"/>
              <a:gd name="T77" fmla="*/ 215993 h 212"/>
              <a:gd name="T78" fmla="*/ 93910 w 208"/>
              <a:gd name="T79" fmla="*/ 303642 h 212"/>
              <a:gd name="T80" fmla="*/ 103300 w 208"/>
              <a:gd name="T81" fmla="*/ 313033 h 212"/>
              <a:gd name="T82" fmla="*/ 109561 w 208"/>
              <a:gd name="T83" fmla="*/ 319294 h 212"/>
              <a:gd name="T84" fmla="*/ 131473 w 208"/>
              <a:gd name="T85" fmla="*/ 328685 h 212"/>
              <a:gd name="T86" fmla="*/ 156516 w 208"/>
              <a:gd name="T87" fmla="*/ 331815 h 212"/>
              <a:gd name="T88" fmla="*/ 241034 w 208"/>
              <a:gd name="T89" fmla="*/ 331815 h 212"/>
              <a:gd name="T90" fmla="*/ 275468 w 208"/>
              <a:gd name="T91" fmla="*/ 325554 h 212"/>
              <a:gd name="T92" fmla="*/ 300510 w 208"/>
              <a:gd name="T93" fmla="*/ 300512 h 212"/>
              <a:gd name="T94" fmla="*/ 319292 w 208"/>
              <a:gd name="T95" fmla="*/ 269208 h 212"/>
              <a:gd name="T96" fmla="*/ 325553 w 208"/>
              <a:gd name="T97" fmla="*/ 231644 h 212"/>
              <a:gd name="T98" fmla="*/ 325553 w 208"/>
              <a:gd name="T99" fmla="*/ 206602 h 212"/>
              <a:gd name="T100" fmla="*/ 325553 w 208"/>
              <a:gd name="T101" fmla="*/ 181559 h 212"/>
              <a:gd name="T102" fmla="*/ 0 60000 65536"/>
              <a:gd name="T103" fmla="*/ 0 60000 65536"/>
              <a:gd name="T104" fmla="*/ 0 60000 65536"/>
              <a:gd name="T105" fmla="*/ 0 60000 65536"/>
              <a:gd name="T106" fmla="*/ 0 60000 65536"/>
              <a:gd name="T107" fmla="*/ 0 60000 65536"/>
              <a:gd name="T108" fmla="*/ 0 60000 65536"/>
              <a:gd name="T109" fmla="*/ 0 60000 65536"/>
              <a:gd name="T110" fmla="*/ 0 60000 65536"/>
              <a:gd name="T111" fmla="*/ 0 60000 65536"/>
              <a:gd name="T112" fmla="*/ 0 60000 65536"/>
              <a:gd name="T113" fmla="*/ 0 60000 65536"/>
              <a:gd name="T114" fmla="*/ 0 60000 65536"/>
              <a:gd name="T115" fmla="*/ 0 60000 65536"/>
              <a:gd name="T116" fmla="*/ 0 60000 65536"/>
              <a:gd name="T117" fmla="*/ 0 60000 65536"/>
              <a:gd name="T118" fmla="*/ 0 60000 65536"/>
              <a:gd name="T119" fmla="*/ 0 60000 65536"/>
              <a:gd name="T120" fmla="*/ 0 60000 65536"/>
              <a:gd name="T121" fmla="*/ 0 60000 65536"/>
              <a:gd name="T122" fmla="*/ 0 60000 65536"/>
              <a:gd name="T123" fmla="*/ 0 60000 65536"/>
              <a:gd name="T124" fmla="*/ 0 60000 65536"/>
              <a:gd name="T125" fmla="*/ 0 60000 65536"/>
              <a:gd name="T126" fmla="*/ 0 60000 65536"/>
              <a:gd name="T127" fmla="*/ 0 60000 65536"/>
              <a:gd name="T128" fmla="*/ 0 60000 65536"/>
              <a:gd name="T129" fmla="*/ 0 60000 65536"/>
              <a:gd name="T130" fmla="*/ 0 60000 65536"/>
              <a:gd name="T131" fmla="*/ 0 60000 65536"/>
              <a:gd name="T132" fmla="*/ 0 60000 65536"/>
              <a:gd name="T133" fmla="*/ 0 60000 65536"/>
              <a:gd name="T134" fmla="*/ 0 60000 65536"/>
              <a:gd name="T135" fmla="*/ 0 60000 65536"/>
              <a:gd name="T136" fmla="*/ 0 60000 65536"/>
              <a:gd name="T137" fmla="*/ 0 60000 65536"/>
              <a:gd name="T138" fmla="*/ 0 60000 65536"/>
              <a:gd name="T139" fmla="*/ 0 60000 65536"/>
              <a:gd name="T140" fmla="*/ 0 60000 65536"/>
              <a:gd name="T141" fmla="*/ 0 60000 65536"/>
              <a:gd name="T142" fmla="*/ 0 60000 65536"/>
              <a:gd name="T143" fmla="*/ 0 60000 65536"/>
              <a:gd name="T144" fmla="*/ 0 60000 65536"/>
              <a:gd name="T145" fmla="*/ 0 60000 65536"/>
              <a:gd name="T146" fmla="*/ 0 60000 65536"/>
              <a:gd name="T147" fmla="*/ 0 60000 65536"/>
              <a:gd name="T148" fmla="*/ 0 60000 65536"/>
              <a:gd name="T149" fmla="*/ 0 60000 65536"/>
              <a:gd name="T150" fmla="*/ 0 60000 65536"/>
              <a:gd name="T151" fmla="*/ 0 60000 65536"/>
              <a:gd name="T152" fmla="*/ 0 60000 65536"/>
            </a:gdLst>
            <a:ahLst/>
            <a:cxnLst>
              <a:cxn ang="T102">
                <a:pos x="T0" y="T1"/>
              </a:cxn>
              <a:cxn ang="T103">
                <a:pos x="T2" y="T3"/>
              </a:cxn>
              <a:cxn ang="T104">
                <a:pos x="T4" y="T5"/>
              </a:cxn>
              <a:cxn ang="T105">
                <a:pos x="T6" y="T7"/>
              </a:cxn>
              <a:cxn ang="T106">
                <a:pos x="T8" y="T9"/>
              </a:cxn>
              <a:cxn ang="T107">
                <a:pos x="T10" y="T11"/>
              </a:cxn>
              <a:cxn ang="T108">
                <a:pos x="T12" y="T13"/>
              </a:cxn>
              <a:cxn ang="T109">
                <a:pos x="T14" y="T15"/>
              </a:cxn>
              <a:cxn ang="T110">
                <a:pos x="T16" y="T17"/>
              </a:cxn>
              <a:cxn ang="T111">
                <a:pos x="T18" y="T19"/>
              </a:cxn>
              <a:cxn ang="T112">
                <a:pos x="T20" y="T21"/>
              </a:cxn>
              <a:cxn ang="T113">
                <a:pos x="T22" y="T23"/>
              </a:cxn>
              <a:cxn ang="T114">
                <a:pos x="T24" y="T25"/>
              </a:cxn>
              <a:cxn ang="T115">
                <a:pos x="T26" y="T27"/>
              </a:cxn>
              <a:cxn ang="T116">
                <a:pos x="T28" y="T29"/>
              </a:cxn>
              <a:cxn ang="T117">
                <a:pos x="T30" y="T31"/>
              </a:cxn>
              <a:cxn ang="T118">
                <a:pos x="T32" y="T33"/>
              </a:cxn>
              <a:cxn ang="T119">
                <a:pos x="T34" y="T35"/>
              </a:cxn>
              <a:cxn ang="T120">
                <a:pos x="T36" y="T37"/>
              </a:cxn>
              <a:cxn ang="T121">
                <a:pos x="T38" y="T39"/>
              </a:cxn>
              <a:cxn ang="T122">
                <a:pos x="T40" y="T41"/>
              </a:cxn>
              <a:cxn ang="T123">
                <a:pos x="T42" y="T43"/>
              </a:cxn>
              <a:cxn ang="T124">
                <a:pos x="T44" y="T45"/>
              </a:cxn>
              <a:cxn ang="T125">
                <a:pos x="T46" y="T47"/>
              </a:cxn>
              <a:cxn ang="T126">
                <a:pos x="T48" y="T49"/>
              </a:cxn>
              <a:cxn ang="T127">
                <a:pos x="T50" y="T51"/>
              </a:cxn>
              <a:cxn ang="T128">
                <a:pos x="T52" y="T53"/>
              </a:cxn>
              <a:cxn ang="T129">
                <a:pos x="T54" y="T55"/>
              </a:cxn>
              <a:cxn ang="T130">
                <a:pos x="T56" y="T57"/>
              </a:cxn>
              <a:cxn ang="T131">
                <a:pos x="T58" y="T59"/>
              </a:cxn>
              <a:cxn ang="T132">
                <a:pos x="T60" y="T61"/>
              </a:cxn>
              <a:cxn ang="T133">
                <a:pos x="T62" y="T63"/>
              </a:cxn>
              <a:cxn ang="T134">
                <a:pos x="T64" y="T65"/>
              </a:cxn>
              <a:cxn ang="T135">
                <a:pos x="T66" y="T67"/>
              </a:cxn>
              <a:cxn ang="T136">
                <a:pos x="T68" y="T69"/>
              </a:cxn>
              <a:cxn ang="T137">
                <a:pos x="T70" y="T71"/>
              </a:cxn>
              <a:cxn ang="T138">
                <a:pos x="T72" y="T73"/>
              </a:cxn>
              <a:cxn ang="T139">
                <a:pos x="T74" y="T75"/>
              </a:cxn>
              <a:cxn ang="T140">
                <a:pos x="T76" y="T77"/>
              </a:cxn>
              <a:cxn ang="T141">
                <a:pos x="T78" y="T79"/>
              </a:cxn>
              <a:cxn ang="T142">
                <a:pos x="T80" y="T81"/>
              </a:cxn>
              <a:cxn ang="T143">
                <a:pos x="T82" y="T83"/>
              </a:cxn>
              <a:cxn ang="T144">
                <a:pos x="T84" y="T85"/>
              </a:cxn>
              <a:cxn ang="T145">
                <a:pos x="T86" y="T87"/>
              </a:cxn>
              <a:cxn ang="T146">
                <a:pos x="T88" y="T89"/>
              </a:cxn>
              <a:cxn ang="T147">
                <a:pos x="T90" y="T91"/>
              </a:cxn>
              <a:cxn ang="T148">
                <a:pos x="T92" y="T93"/>
              </a:cxn>
              <a:cxn ang="T149">
                <a:pos x="T94" y="T95"/>
              </a:cxn>
              <a:cxn ang="T150">
                <a:pos x="T96" y="T97"/>
              </a:cxn>
              <a:cxn ang="T151">
                <a:pos x="T98" y="T99"/>
              </a:cxn>
              <a:cxn ang="T152">
                <a:pos x="T100" y="T101"/>
              </a:cxn>
            </a:cxnLst>
            <a:rect l="0" t="0" r="r" b="b"/>
            <a:pathLst>
              <a:path w="208" h="212">
                <a:moveTo>
                  <a:pt x="208" y="116"/>
                </a:moveTo>
                <a:lnTo>
                  <a:pt x="208" y="100"/>
                </a:lnTo>
                <a:lnTo>
                  <a:pt x="208" y="96"/>
                </a:lnTo>
                <a:lnTo>
                  <a:pt x="208" y="90"/>
                </a:lnTo>
                <a:lnTo>
                  <a:pt x="206" y="82"/>
                </a:lnTo>
                <a:lnTo>
                  <a:pt x="202" y="76"/>
                </a:lnTo>
                <a:lnTo>
                  <a:pt x="196" y="72"/>
                </a:lnTo>
                <a:lnTo>
                  <a:pt x="188" y="70"/>
                </a:lnTo>
                <a:lnTo>
                  <a:pt x="182" y="72"/>
                </a:lnTo>
                <a:lnTo>
                  <a:pt x="174" y="76"/>
                </a:lnTo>
                <a:lnTo>
                  <a:pt x="170" y="82"/>
                </a:lnTo>
                <a:lnTo>
                  <a:pt x="170" y="90"/>
                </a:lnTo>
                <a:lnTo>
                  <a:pt x="170" y="96"/>
                </a:lnTo>
                <a:lnTo>
                  <a:pt x="168" y="96"/>
                </a:lnTo>
                <a:lnTo>
                  <a:pt x="168" y="94"/>
                </a:lnTo>
                <a:lnTo>
                  <a:pt x="168" y="92"/>
                </a:lnTo>
                <a:lnTo>
                  <a:pt x="168" y="78"/>
                </a:lnTo>
                <a:lnTo>
                  <a:pt x="168" y="70"/>
                </a:lnTo>
                <a:lnTo>
                  <a:pt x="162" y="64"/>
                </a:lnTo>
                <a:lnTo>
                  <a:pt x="156" y="60"/>
                </a:lnTo>
                <a:lnTo>
                  <a:pt x="150" y="58"/>
                </a:lnTo>
                <a:lnTo>
                  <a:pt x="142" y="60"/>
                </a:lnTo>
                <a:lnTo>
                  <a:pt x="136" y="64"/>
                </a:lnTo>
                <a:lnTo>
                  <a:pt x="132" y="70"/>
                </a:lnTo>
                <a:lnTo>
                  <a:pt x="130" y="78"/>
                </a:lnTo>
                <a:lnTo>
                  <a:pt x="130" y="86"/>
                </a:lnTo>
                <a:lnTo>
                  <a:pt x="130" y="88"/>
                </a:lnTo>
                <a:lnTo>
                  <a:pt x="130" y="90"/>
                </a:lnTo>
                <a:lnTo>
                  <a:pt x="128" y="90"/>
                </a:lnTo>
                <a:lnTo>
                  <a:pt x="128" y="88"/>
                </a:lnTo>
                <a:lnTo>
                  <a:pt x="128" y="86"/>
                </a:lnTo>
                <a:lnTo>
                  <a:pt x="128" y="72"/>
                </a:lnTo>
                <a:lnTo>
                  <a:pt x="128" y="64"/>
                </a:lnTo>
                <a:lnTo>
                  <a:pt x="124" y="58"/>
                </a:lnTo>
                <a:lnTo>
                  <a:pt x="116" y="54"/>
                </a:lnTo>
                <a:lnTo>
                  <a:pt x="110" y="52"/>
                </a:lnTo>
                <a:lnTo>
                  <a:pt x="102" y="54"/>
                </a:lnTo>
                <a:lnTo>
                  <a:pt x="96" y="58"/>
                </a:lnTo>
                <a:lnTo>
                  <a:pt x="92" y="64"/>
                </a:lnTo>
                <a:lnTo>
                  <a:pt x="90" y="72"/>
                </a:lnTo>
                <a:lnTo>
                  <a:pt x="90" y="86"/>
                </a:lnTo>
                <a:lnTo>
                  <a:pt x="90" y="88"/>
                </a:lnTo>
                <a:lnTo>
                  <a:pt x="90" y="90"/>
                </a:lnTo>
                <a:lnTo>
                  <a:pt x="90" y="52"/>
                </a:lnTo>
                <a:lnTo>
                  <a:pt x="90" y="20"/>
                </a:lnTo>
                <a:lnTo>
                  <a:pt x="88" y="12"/>
                </a:lnTo>
                <a:lnTo>
                  <a:pt x="84" y="6"/>
                </a:lnTo>
                <a:lnTo>
                  <a:pt x="78" y="2"/>
                </a:lnTo>
                <a:lnTo>
                  <a:pt x="70" y="0"/>
                </a:lnTo>
                <a:lnTo>
                  <a:pt x="62" y="2"/>
                </a:lnTo>
                <a:lnTo>
                  <a:pt x="56" y="6"/>
                </a:lnTo>
                <a:lnTo>
                  <a:pt x="52" y="12"/>
                </a:lnTo>
                <a:lnTo>
                  <a:pt x="50" y="20"/>
                </a:lnTo>
                <a:lnTo>
                  <a:pt x="50" y="52"/>
                </a:lnTo>
                <a:lnTo>
                  <a:pt x="50" y="90"/>
                </a:lnTo>
                <a:lnTo>
                  <a:pt x="50" y="108"/>
                </a:lnTo>
                <a:lnTo>
                  <a:pt x="50" y="126"/>
                </a:lnTo>
                <a:lnTo>
                  <a:pt x="34" y="110"/>
                </a:lnTo>
                <a:lnTo>
                  <a:pt x="26" y="106"/>
                </a:lnTo>
                <a:lnTo>
                  <a:pt x="20" y="104"/>
                </a:lnTo>
                <a:lnTo>
                  <a:pt x="12" y="106"/>
                </a:lnTo>
                <a:lnTo>
                  <a:pt x="6" y="110"/>
                </a:lnTo>
                <a:lnTo>
                  <a:pt x="2" y="116"/>
                </a:lnTo>
                <a:lnTo>
                  <a:pt x="0" y="124"/>
                </a:lnTo>
                <a:lnTo>
                  <a:pt x="2" y="132"/>
                </a:lnTo>
                <a:lnTo>
                  <a:pt x="6" y="138"/>
                </a:lnTo>
                <a:lnTo>
                  <a:pt x="60" y="194"/>
                </a:lnTo>
                <a:lnTo>
                  <a:pt x="66" y="200"/>
                </a:lnTo>
                <a:lnTo>
                  <a:pt x="70" y="204"/>
                </a:lnTo>
                <a:lnTo>
                  <a:pt x="84" y="210"/>
                </a:lnTo>
                <a:lnTo>
                  <a:pt x="100" y="212"/>
                </a:lnTo>
                <a:lnTo>
                  <a:pt x="154" y="212"/>
                </a:lnTo>
                <a:lnTo>
                  <a:pt x="166" y="212"/>
                </a:lnTo>
                <a:lnTo>
                  <a:pt x="176" y="208"/>
                </a:lnTo>
                <a:lnTo>
                  <a:pt x="186" y="200"/>
                </a:lnTo>
                <a:lnTo>
                  <a:pt x="192" y="192"/>
                </a:lnTo>
                <a:lnTo>
                  <a:pt x="198" y="182"/>
                </a:lnTo>
                <a:lnTo>
                  <a:pt x="204" y="172"/>
                </a:lnTo>
                <a:lnTo>
                  <a:pt x="206" y="160"/>
                </a:lnTo>
                <a:lnTo>
                  <a:pt x="208" y="148"/>
                </a:lnTo>
                <a:lnTo>
                  <a:pt x="208" y="132"/>
                </a:lnTo>
                <a:lnTo>
                  <a:pt x="208" y="116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sp>
        <p:nvSpPr>
          <p:cNvPr id="19" name="TextBox 18"/>
          <p:cNvSpPr txBox="1"/>
          <p:nvPr userDrawn="1"/>
        </p:nvSpPr>
        <p:spPr bwMode="auto">
          <a:xfrm>
            <a:off x="971551" y="200025"/>
            <a:ext cx="20235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도입 활동</a:t>
            </a:r>
          </a:p>
        </p:txBody>
      </p:sp>
    </p:spTree>
    <p:extLst>
      <p:ext uri="{BB962C8B-B14F-4D97-AF65-F5344CB8AC3E}">
        <p14:creationId xmlns:p14="http://schemas.microsoft.com/office/powerpoint/2010/main" val="1080815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4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4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보충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 userDrawn="1"/>
        </p:nvSpPr>
        <p:spPr bwMode="auto">
          <a:xfrm>
            <a:off x="480485" y="392114"/>
            <a:ext cx="11711516" cy="34925"/>
          </a:xfrm>
          <a:prstGeom prst="rect">
            <a:avLst/>
          </a:prstGeom>
          <a:solidFill>
            <a:srgbClr val="B2C5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000">
              <a:solidFill>
                <a:schemeClr val="bg1"/>
              </a:solidFill>
            </a:endParaRPr>
          </a:p>
        </p:txBody>
      </p:sp>
      <p:sp>
        <p:nvSpPr>
          <p:cNvPr id="11" name="자유형 10"/>
          <p:cNvSpPr>
            <a:spLocks noChangeAspect="1"/>
          </p:cNvSpPr>
          <p:nvPr userDrawn="1"/>
        </p:nvSpPr>
        <p:spPr bwMode="auto">
          <a:xfrm rot="10800000" flipH="1">
            <a:off x="2144185" y="176214"/>
            <a:ext cx="198967" cy="217487"/>
          </a:xfrm>
          <a:custGeom>
            <a:avLst/>
            <a:gdLst>
              <a:gd name="connsiteX0" fmla="*/ 100560 w 201120"/>
              <a:gd name="connsiteY0" fmla="*/ 290789 h 290789"/>
              <a:gd name="connsiteX1" fmla="*/ 201120 w 201120"/>
              <a:gd name="connsiteY1" fmla="*/ 1 h 290789"/>
              <a:gd name="connsiteX2" fmla="*/ 100560 w 201120"/>
              <a:gd name="connsiteY2" fmla="*/ 1 h 290789"/>
              <a:gd name="connsiteX3" fmla="*/ 100560 w 201120"/>
              <a:gd name="connsiteY3" fmla="*/ 0 h 290789"/>
              <a:gd name="connsiteX4" fmla="*/ 0 w 201120"/>
              <a:gd name="connsiteY4" fmla="*/ 0 h 290789"/>
              <a:gd name="connsiteX5" fmla="*/ 100560 w 201120"/>
              <a:gd name="connsiteY5" fmla="*/ 290788 h 2907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120" h="290789">
                <a:moveTo>
                  <a:pt x="100560" y="290789"/>
                </a:moveTo>
                <a:lnTo>
                  <a:pt x="201120" y="1"/>
                </a:lnTo>
                <a:lnTo>
                  <a:pt x="100560" y="1"/>
                </a:lnTo>
                <a:lnTo>
                  <a:pt x="100560" y="0"/>
                </a:lnTo>
                <a:lnTo>
                  <a:pt x="0" y="0"/>
                </a:lnTo>
                <a:lnTo>
                  <a:pt x="100560" y="290788"/>
                </a:lnTo>
                <a:close/>
              </a:path>
            </a:pathLst>
          </a:custGeom>
          <a:solidFill>
            <a:srgbClr val="602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12" name="평행 사변형 19"/>
          <p:cNvSpPr>
            <a:spLocks noChangeArrowheads="1"/>
          </p:cNvSpPr>
          <p:nvPr userDrawn="1"/>
        </p:nvSpPr>
        <p:spPr bwMode="auto">
          <a:xfrm flipH="1">
            <a:off x="1775951" y="256918"/>
            <a:ext cx="1248088" cy="637380"/>
          </a:xfrm>
          <a:prstGeom prst="parallelogram">
            <a:avLst>
              <a:gd name="adj" fmla="val 25003"/>
            </a:avLst>
          </a:prstGeom>
          <a:solidFill>
            <a:srgbClr val="F68B3C"/>
          </a:solidFill>
          <a:ln>
            <a:noFill/>
          </a:ln>
          <a:effectLst>
            <a:outerShdw dist="38100" dir="2999997" algn="t" rotWithShape="0">
              <a:srgbClr val="602700"/>
            </a:outerShdw>
          </a:effectLst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latinLnBrk="1"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 b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ctr" eaLnBrk="1" hangingPunct="1">
              <a:lnSpc>
                <a:spcPct val="120000"/>
              </a:lnSpc>
            </a:pPr>
            <a:endParaRPr lang="ko-KR" altLang="en-US" sz="2800">
              <a:ea typeface="맑은 고딕" panose="020B0503020000020004" pitchFamily="50" charset="-127"/>
            </a:endParaRPr>
          </a:p>
        </p:txBody>
      </p:sp>
      <p:sp>
        <p:nvSpPr>
          <p:cNvPr id="20" name="자유형 19"/>
          <p:cNvSpPr/>
          <p:nvPr userDrawn="1"/>
        </p:nvSpPr>
        <p:spPr bwMode="auto">
          <a:xfrm>
            <a:off x="584200" y="176213"/>
            <a:ext cx="1659467" cy="527050"/>
          </a:xfrm>
          <a:custGeom>
            <a:avLst/>
            <a:gdLst>
              <a:gd name="connsiteX0" fmla="*/ 0 w 1244600"/>
              <a:gd name="connsiteY0" fmla="*/ 0 h 527050"/>
              <a:gd name="connsiteX1" fmla="*/ 1062038 w 1244600"/>
              <a:gd name="connsiteY1" fmla="*/ 0 h 527050"/>
              <a:gd name="connsiteX2" fmla="*/ 1244600 w 1244600"/>
              <a:gd name="connsiteY2" fmla="*/ 0 h 527050"/>
              <a:gd name="connsiteX3" fmla="*/ 1062038 w 1244600"/>
              <a:gd name="connsiteY3" fmla="*/ 527050 h 527050"/>
              <a:gd name="connsiteX4" fmla="*/ 0 w 1244600"/>
              <a:gd name="connsiteY4" fmla="*/ 527050 h 52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44600" h="527050">
                <a:moveTo>
                  <a:pt x="0" y="0"/>
                </a:moveTo>
                <a:lnTo>
                  <a:pt x="1062038" y="0"/>
                </a:lnTo>
                <a:lnTo>
                  <a:pt x="1244600" y="0"/>
                </a:lnTo>
                <a:lnTo>
                  <a:pt x="1062038" y="527050"/>
                </a:lnTo>
                <a:lnTo>
                  <a:pt x="0" y="527050"/>
                </a:lnTo>
                <a:close/>
              </a:path>
            </a:pathLst>
          </a:custGeom>
          <a:solidFill>
            <a:srgbClr val="EC6000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21" name="자유형 20"/>
          <p:cNvSpPr/>
          <p:nvPr userDrawn="1"/>
        </p:nvSpPr>
        <p:spPr bwMode="auto">
          <a:xfrm>
            <a:off x="584200" y="666751"/>
            <a:ext cx="1432984" cy="36513"/>
          </a:xfrm>
          <a:custGeom>
            <a:avLst/>
            <a:gdLst>
              <a:gd name="connsiteX0" fmla="*/ 0 w 1074738"/>
              <a:gd name="connsiteY0" fmla="*/ 0 h 36513"/>
              <a:gd name="connsiteX1" fmla="*/ 1062038 w 1074738"/>
              <a:gd name="connsiteY1" fmla="*/ 0 h 36513"/>
              <a:gd name="connsiteX2" fmla="*/ 1074738 w 1074738"/>
              <a:gd name="connsiteY2" fmla="*/ 0 h 36513"/>
              <a:gd name="connsiteX3" fmla="*/ 1062038 w 1074738"/>
              <a:gd name="connsiteY3" fmla="*/ 36513 h 36513"/>
              <a:gd name="connsiteX4" fmla="*/ 0 w 1074738"/>
              <a:gd name="connsiteY4" fmla="*/ 36513 h 36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74738" h="36513">
                <a:moveTo>
                  <a:pt x="0" y="0"/>
                </a:moveTo>
                <a:lnTo>
                  <a:pt x="1062038" y="0"/>
                </a:lnTo>
                <a:lnTo>
                  <a:pt x="1074738" y="0"/>
                </a:lnTo>
                <a:lnTo>
                  <a:pt x="1062038" y="36513"/>
                </a:lnTo>
                <a:lnTo>
                  <a:pt x="0" y="36513"/>
                </a:lnTo>
                <a:close/>
              </a:path>
            </a:pathLst>
          </a:custGeom>
          <a:solidFill>
            <a:srgbClr val="6027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anchor="ctr">
            <a:noAutofit/>
          </a:bodyPr>
          <a:lstStyle/>
          <a:p>
            <a:pPr algn="ctr" eaLnBrk="1" latinLnBrk="1" hangingPunct="1">
              <a:defRPr/>
            </a:pPr>
            <a:endParaRPr lang="ko-KR" altLang="en-US" sz="1800"/>
          </a:p>
        </p:txBody>
      </p:sp>
      <p:sp>
        <p:nvSpPr>
          <p:cNvPr id="10" name="TextBox 9"/>
          <p:cNvSpPr txBox="1"/>
          <p:nvPr userDrawn="1"/>
        </p:nvSpPr>
        <p:spPr bwMode="auto">
          <a:xfrm>
            <a:off x="971552" y="200025"/>
            <a:ext cx="1045633" cy="433388"/>
          </a:xfrm>
          <a:prstGeom prst="rect">
            <a:avLst/>
          </a:prstGeom>
          <a:noFill/>
        </p:spPr>
        <p:txBody>
          <a:bodyPr tIns="0" bIns="0" anchor="ctr"/>
          <a:lstStyle/>
          <a:p>
            <a:pPr eaLnBrk="1" latinLnBrk="1" hangingPunct="1">
              <a:defRPr/>
            </a:pPr>
            <a:r>
              <a:rPr lang="ko-KR" altLang="en-US" sz="2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맑은 고딕" panose="020B0503020000020004" pitchFamily="50" charset="-127"/>
              </a:rPr>
              <a:t>보충</a:t>
            </a:r>
          </a:p>
        </p:txBody>
      </p:sp>
      <p:sp>
        <p:nvSpPr>
          <p:cNvPr id="13" name="타원 12"/>
          <p:cNvSpPr/>
          <p:nvPr userDrawn="1"/>
        </p:nvSpPr>
        <p:spPr>
          <a:xfrm>
            <a:off x="188385" y="146050"/>
            <a:ext cx="783167" cy="587375"/>
          </a:xfrm>
          <a:prstGeom prst="ellipse">
            <a:avLst/>
          </a:prstGeom>
          <a:solidFill>
            <a:srgbClr val="FF6600"/>
          </a:solidFill>
          <a:ln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 sz="1800" dirty="0"/>
          </a:p>
        </p:txBody>
      </p:sp>
      <p:sp>
        <p:nvSpPr>
          <p:cNvPr id="14" name="자유형 21"/>
          <p:cNvSpPr>
            <a:spLocks/>
          </p:cNvSpPr>
          <p:nvPr userDrawn="1"/>
        </p:nvSpPr>
        <p:spPr bwMode="auto">
          <a:xfrm>
            <a:off x="345018" y="327025"/>
            <a:ext cx="469900" cy="225425"/>
          </a:xfrm>
          <a:custGeom>
            <a:avLst/>
            <a:gdLst>
              <a:gd name="T0" fmla="*/ 14697 w 433726"/>
              <a:gd name="T1" fmla="*/ 17147 h 277103"/>
              <a:gd name="T2" fmla="*/ 17147 w 433726"/>
              <a:gd name="T3" fmla="*/ 17147 h 277103"/>
              <a:gd name="T4" fmla="*/ 72002 w 433726"/>
              <a:gd name="T5" fmla="*/ 17147 h 277103"/>
              <a:gd name="T6" fmla="*/ 30485 w 433726"/>
              <a:gd name="T7" fmla="*/ 200893 h 277103"/>
              <a:gd name="T8" fmla="*/ 0 w 433726"/>
              <a:gd name="T9" fmla="*/ 36743 h 277103"/>
              <a:gd name="T10" fmla="*/ 2450 w 433726"/>
              <a:gd name="T11" fmla="*/ 29394 h 277103"/>
              <a:gd name="T12" fmla="*/ 4899 w 433726"/>
              <a:gd name="T13" fmla="*/ 24495 h 277103"/>
              <a:gd name="T14" fmla="*/ 9798 w 433726"/>
              <a:gd name="T15" fmla="*/ 19596 h 277103"/>
              <a:gd name="T16" fmla="*/ 252300 w 433726"/>
              <a:gd name="T17" fmla="*/ 0 h 277103"/>
              <a:gd name="T18" fmla="*/ 328235 w 433726"/>
              <a:gd name="T19" fmla="*/ 0 h 277103"/>
              <a:gd name="T20" fmla="*/ 335583 w 433726"/>
              <a:gd name="T21" fmla="*/ 24495 h 277103"/>
              <a:gd name="T22" fmla="*/ 342932 w 433726"/>
              <a:gd name="T23" fmla="*/ 26945 h 277103"/>
              <a:gd name="T24" fmla="*/ 350280 w 433726"/>
              <a:gd name="T25" fmla="*/ 31844 h 277103"/>
              <a:gd name="T26" fmla="*/ 352730 w 433726"/>
              <a:gd name="T27" fmla="*/ 39192 h 277103"/>
              <a:gd name="T28" fmla="*/ 352730 w 433726"/>
              <a:gd name="T29" fmla="*/ 46541 h 277103"/>
              <a:gd name="T30" fmla="*/ 318437 w 433726"/>
              <a:gd name="T31" fmla="*/ 208209 h 277103"/>
              <a:gd name="T32" fmla="*/ 315987 w 433726"/>
              <a:gd name="T33" fmla="*/ 215558 h 277103"/>
              <a:gd name="T34" fmla="*/ 311088 w 433726"/>
              <a:gd name="T35" fmla="*/ 220457 h 277103"/>
              <a:gd name="T36" fmla="*/ 303739 w 433726"/>
              <a:gd name="T37" fmla="*/ 225356 h 277103"/>
              <a:gd name="T38" fmla="*/ 296391 w 433726"/>
              <a:gd name="T39" fmla="*/ 225356 h 277103"/>
              <a:gd name="T40" fmla="*/ 61238 w 433726"/>
              <a:gd name="T41" fmla="*/ 225356 h 277103"/>
              <a:gd name="T42" fmla="*/ 56339 w 433726"/>
              <a:gd name="T43" fmla="*/ 225356 h 277103"/>
              <a:gd name="T44" fmla="*/ 51440 w 433726"/>
              <a:gd name="T45" fmla="*/ 225356 h 277103"/>
              <a:gd name="T46" fmla="*/ 46957 w 433726"/>
              <a:gd name="T47" fmla="*/ 225356 h 277103"/>
              <a:gd name="T48" fmla="*/ 94002 w 433726"/>
              <a:gd name="T49" fmla="*/ 17147 h 277103"/>
              <a:gd name="T50" fmla="*/ 233248 w 433726"/>
              <a:gd name="T51" fmla="*/ 17147 h 277103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</a:gdLst>
            <a:ahLst/>
            <a:cxnLst>
              <a:cxn ang="T52">
                <a:pos x="T0" y="T1"/>
              </a:cxn>
              <a:cxn ang="T53">
                <a:pos x="T2" y="T3"/>
              </a:cxn>
              <a:cxn ang="T54">
                <a:pos x="T4" y="T5"/>
              </a:cxn>
              <a:cxn ang="T55">
                <a:pos x="T6" y="T7"/>
              </a:cxn>
              <a:cxn ang="T56">
                <a:pos x="T8" y="T9"/>
              </a:cxn>
              <a:cxn ang="T57">
                <a:pos x="T10" y="T11"/>
              </a:cxn>
              <a:cxn ang="T58">
                <a:pos x="T12" y="T13"/>
              </a:cxn>
              <a:cxn ang="T59">
                <a:pos x="T14" y="T15"/>
              </a:cxn>
              <a:cxn ang="T60">
                <a:pos x="T16" y="T17"/>
              </a:cxn>
              <a:cxn ang="T61">
                <a:pos x="T18" y="T19"/>
              </a:cxn>
              <a:cxn ang="T62">
                <a:pos x="T20" y="T21"/>
              </a:cxn>
              <a:cxn ang="T63">
                <a:pos x="T22" y="T23"/>
              </a:cxn>
              <a:cxn ang="T64">
                <a:pos x="T24" y="T25"/>
              </a:cxn>
              <a:cxn ang="T65">
                <a:pos x="T26" y="T27"/>
              </a:cxn>
              <a:cxn ang="T66">
                <a:pos x="T28" y="T29"/>
              </a:cxn>
              <a:cxn ang="T67">
                <a:pos x="T30" y="T31"/>
              </a:cxn>
              <a:cxn ang="T68">
                <a:pos x="T32" y="T33"/>
              </a:cxn>
              <a:cxn ang="T69">
                <a:pos x="T34" y="T35"/>
              </a:cxn>
              <a:cxn ang="T70">
                <a:pos x="T36" y="T37"/>
              </a:cxn>
              <a:cxn ang="T71">
                <a:pos x="T38" y="T39"/>
              </a:cxn>
              <a:cxn ang="T72">
                <a:pos x="T40" y="T41"/>
              </a:cxn>
              <a:cxn ang="T73">
                <a:pos x="T42" y="T43"/>
              </a:cxn>
              <a:cxn ang="T74">
                <a:pos x="T44" y="T45"/>
              </a:cxn>
              <a:cxn ang="T75">
                <a:pos x="T46" y="T47"/>
              </a:cxn>
              <a:cxn ang="T76">
                <a:pos x="T48" y="T49"/>
              </a:cxn>
              <a:cxn ang="T77">
                <a:pos x="T50" y="T51"/>
              </a:cxn>
            </a:cxnLst>
            <a:rect l="0" t="0" r="r" b="b"/>
            <a:pathLst>
              <a:path w="433726" h="277103">
                <a:moveTo>
                  <a:pt x="18072" y="21084"/>
                </a:moveTo>
                <a:lnTo>
                  <a:pt x="21084" y="21084"/>
                </a:lnTo>
                <a:lnTo>
                  <a:pt x="88536" y="21084"/>
                </a:lnTo>
                <a:lnTo>
                  <a:pt x="37485" y="247023"/>
                </a:lnTo>
                <a:lnTo>
                  <a:pt x="0" y="45180"/>
                </a:lnTo>
                <a:lnTo>
                  <a:pt x="3012" y="36144"/>
                </a:lnTo>
                <a:lnTo>
                  <a:pt x="6024" y="30120"/>
                </a:lnTo>
                <a:lnTo>
                  <a:pt x="12048" y="24096"/>
                </a:lnTo>
                <a:lnTo>
                  <a:pt x="18072" y="21084"/>
                </a:lnTo>
                <a:close/>
                <a:moveTo>
                  <a:pt x="310235" y="0"/>
                </a:moveTo>
                <a:lnTo>
                  <a:pt x="403606" y="0"/>
                </a:lnTo>
                <a:lnTo>
                  <a:pt x="412642" y="30120"/>
                </a:lnTo>
                <a:lnTo>
                  <a:pt x="421678" y="33132"/>
                </a:lnTo>
                <a:lnTo>
                  <a:pt x="430714" y="39156"/>
                </a:lnTo>
                <a:lnTo>
                  <a:pt x="433726" y="48192"/>
                </a:lnTo>
                <a:lnTo>
                  <a:pt x="433726" y="57228"/>
                </a:lnTo>
                <a:lnTo>
                  <a:pt x="391558" y="256019"/>
                </a:lnTo>
                <a:lnTo>
                  <a:pt x="388546" y="265055"/>
                </a:lnTo>
                <a:lnTo>
                  <a:pt x="382522" y="271079"/>
                </a:lnTo>
                <a:lnTo>
                  <a:pt x="373486" y="277103"/>
                </a:lnTo>
                <a:lnTo>
                  <a:pt x="364450" y="277103"/>
                </a:lnTo>
                <a:lnTo>
                  <a:pt x="75300" y="277103"/>
                </a:lnTo>
                <a:lnTo>
                  <a:pt x="69276" y="277103"/>
                </a:lnTo>
                <a:lnTo>
                  <a:pt x="63252" y="277103"/>
                </a:lnTo>
                <a:lnTo>
                  <a:pt x="57740" y="277103"/>
                </a:lnTo>
                <a:lnTo>
                  <a:pt x="115587" y="21084"/>
                </a:lnTo>
                <a:lnTo>
                  <a:pt x="286808" y="21084"/>
                </a:lnTo>
                <a:lnTo>
                  <a:pt x="31023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ko-KR" altLang="en-US" sz="1800"/>
          </a:p>
        </p:txBody>
      </p:sp>
      <p:grpSp>
        <p:nvGrpSpPr>
          <p:cNvPr id="15" name="그룹 14"/>
          <p:cNvGrpSpPr>
            <a:grpSpLocks/>
          </p:cNvGrpSpPr>
          <p:nvPr userDrawn="1"/>
        </p:nvGrpSpPr>
        <p:grpSpPr bwMode="auto">
          <a:xfrm>
            <a:off x="527051" y="385763"/>
            <a:ext cx="184149" cy="138112"/>
            <a:chOff x="385022" y="384896"/>
            <a:chExt cx="157942" cy="157943"/>
          </a:xfrm>
        </p:grpSpPr>
        <p:sp>
          <p:nvSpPr>
            <p:cNvPr id="16" name="Freeform 19"/>
            <p:cNvSpPr>
              <a:spLocks/>
            </p:cNvSpPr>
            <p:nvPr/>
          </p:nvSpPr>
          <p:spPr bwMode="auto">
            <a:xfrm>
              <a:off x="385022" y="384896"/>
              <a:ext cx="157942" cy="157943"/>
            </a:xfrm>
            <a:custGeom>
              <a:avLst/>
              <a:gdLst>
                <a:gd name="T0" fmla="*/ 132527 w 88"/>
                <a:gd name="T1" fmla="*/ 66264 h 88"/>
                <a:gd name="T2" fmla="*/ 132527 w 88"/>
                <a:gd name="T3" fmla="*/ 66264 h 88"/>
                <a:gd name="T4" fmla="*/ 132527 w 88"/>
                <a:gd name="T5" fmla="*/ 78312 h 88"/>
                <a:gd name="T6" fmla="*/ 126503 w 88"/>
                <a:gd name="T7" fmla="*/ 90360 h 88"/>
                <a:gd name="T8" fmla="*/ 120479 w 88"/>
                <a:gd name="T9" fmla="*/ 102408 h 88"/>
                <a:gd name="T10" fmla="*/ 114455 w 88"/>
                <a:gd name="T11" fmla="*/ 111444 h 88"/>
                <a:gd name="T12" fmla="*/ 102407 w 88"/>
                <a:gd name="T13" fmla="*/ 120480 h 88"/>
                <a:gd name="T14" fmla="*/ 93371 w 88"/>
                <a:gd name="T15" fmla="*/ 126504 h 88"/>
                <a:gd name="T16" fmla="*/ 81323 w 88"/>
                <a:gd name="T17" fmla="*/ 129516 h 88"/>
                <a:gd name="T18" fmla="*/ 66264 w 88"/>
                <a:gd name="T19" fmla="*/ 132528 h 88"/>
                <a:gd name="T20" fmla="*/ 66264 w 88"/>
                <a:gd name="T21" fmla="*/ 132528 h 88"/>
                <a:gd name="T22" fmla="*/ 54216 w 88"/>
                <a:gd name="T23" fmla="*/ 129516 h 88"/>
                <a:gd name="T24" fmla="*/ 42168 w 88"/>
                <a:gd name="T25" fmla="*/ 126504 h 88"/>
                <a:gd name="T26" fmla="*/ 30120 w 88"/>
                <a:gd name="T27" fmla="*/ 120480 h 88"/>
                <a:gd name="T28" fmla="*/ 21084 w 88"/>
                <a:gd name="T29" fmla="*/ 111444 h 88"/>
                <a:gd name="T30" fmla="*/ 12048 w 88"/>
                <a:gd name="T31" fmla="*/ 102408 h 88"/>
                <a:gd name="T32" fmla="*/ 6024 w 88"/>
                <a:gd name="T33" fmla="*/ 90360 h 88"/>
                <a:gd name="T34" fmla="*/ 3012 w 88"/>
                <a:gd name="T35" fmla="*/ 78312 h 88"/>
                <a:gd name="T36" fmla="*/ 0 w 88"/>
                <a:gd name="T37" fmla="*/ 66264 h 88"/>
                <a:gd name="T38" fmla="*/ 0 w 88"/>
                <a:gd name="T39" fmla="*/ 66264 h 88"/>
                <a:gd name="T40" fmla="*/ 3012 w 88"/>
                <a:gd name="T41" fmla="*/ 51204 h 88"/>
                <a:gd name="T42" fmla="*/ 6024 w 88"/>
                <a:gd name="T43" fmla="*/ 39156 h 88"/>
                <a:gd name="T44" fmla="*/ 12048 w 88"/>
                <a:gd name="T45" fmla="*/ 27108 h 88"/>
                <a:gd name="T46" fmla="*/ 21084 w 88"/>
                <a:gd name="T47" fmla="*/ 18072 h 88"/>
                <a:gd name="T48" fmla="*/ 30120 w 88"/>
                <a:gd name="T49" fmla="*/ 9036 h 88"/>
                <a:gd name="T50" fmla="*/ 42168 w 88"/>
                <a:gd name="T51" fmla="*/ 3012 h 88"/>
                <a:gd name="T52" fmla="*/ 54216 w 88"/>
                <a:gd name="T53" fmla="*/ 0 h 88"/>
                <a:gd name="T54" fmla="*/ 66264 w 88"/>
                <a:gd name="T55" fmla="*/ 0 h 88"/>
                <a:gd name="T56" fmla="*/ 66264 w 88"/>
                <a:gd name="T57" fmla="*/ 0 h 88"/>
                <a:gd name="T58" fmla="*/ 81323 w 88"/>
                <a:gd name="T59" fmla="*/ 0 h 88"/>
                <a:gd name="T60" fmla="*/ 93371 w 88"/>
                <a:gd name="T61" fmla="*/ 3012 h 88"/>
                <a:gd name="T62" fmla="*/ 102407 w 88"/>
                <a:gd name="T63" fmla="*/ 9036 h 88"/>
                <a:gd name="T64" fmla="*/ 114455 w 88"/>
                <a:gd name="T65" fmla="*/ 18072 h 88"/>
                <a:gd name="T66" fmla="*/ 120479 w 88"/>
                <a:gd name="T67" fmla="*/ 27108 h 88"/>
                <a:gd name="T68" fmla="*/ 126503 w 88"/>
                <a:gd name="T69" fmla="*/ 39156 h 88"/>
                <a:gd name="T70" fmla="*/ 132527 w 88"/>
                <a:gd name="T71" fmla="*/ 51204 h 88"/>
                <a:gd name="T72" fmla="*/ 132527 w 88"/>
                <a:gd name="T73" fmla="*/ 66264 h 88"/>
                <a:gd name="T74" fmla="*/ 132527 w 88"/>
                <a:gd name="T75" fmla="*/ 66264 h 88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60000 65536"/>
                <a:gd name="T88" fmla="*/ 0 60000 65536"/>
                <a:gd name="T89" fmla="*/ 0 60000 65536"/>
                <a:gd name="T90" fmla="*/ 0 60000 65536"/>
                <a:gd name="T91" fmla="*/ 0 60000 65536"/>
                <a:gd name="T92" fmla="*/ 0 60000 65536"/>
                <a:gd name="T93" fmla="*/ 0 60000 65536"/>
                <a:gd name="T94" fmla="*/ 0 60000 65536"/>
                <a:gd name="T95" fmla="*/ 0 60000 65536"/>
                <a:gd name="T96" fmla="*/ 0 60000 65536"/>
                <a:gd name="T97" fmla="*/ 0 60000 65536"/>
                <a:gd name="T98" fmla="*/ 0 60000 65536"/>
                <a:gd name="T99" fmla="*/ 0 60000 65536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</a:gdLst>
              <a:ahLst/>
              <a:cxnLst>
                <a:cxn ang="T76">
                  <a:pos x="T0" y="T1"/>
                </a:cxn>
                <a:cxn ang="T77">
                  <a:pos x="T2" y="T3"/>
                </a:cxn>
                <a:cxn ang="T78">
                  <a:pos x="T4" y="T5"/>
                </a:cxn>
                <a:cxn ang="T79">
                  <a:pos x="T6" y="T7"/>
                </a:cxn>
                <a:cxn ang="T80">
                  <a:pos x="T8" y="T9"/>
                </a:cxn>
                <a:cxn ang="T81">
                  <a:pos x="T10" y="T11"/>
                </a:cxn>
                <a:cxn ang="T82">
                  <a:pos x="T12" y="T13"/>
                </a:cxn>
                <a:cxn ang="T83">
                  <a:pos x="T14" y="T15"/>
                </a:cxn>
                <a:cxn ang="T84">
                  <a:pos x="T16" y="T17"/>
                </a:cxn>
                <a:cxn ang="T85">
                  <a:pos x="T18" y="T19"/>
                </a:cxn>
                <a:cxn ang="T86">
                  <a:pos x="T20" y="T21"/>
                </a:cxn>
                <a:cxn ang="T87">
                  <a:pos x="T22" y="T23"/>
                </a:cxn>
                <a:cxn ang="T88">
                  <a:pos x="T24" y="T25"/>
                </a:cxn>
                <a:cxn ang="T89">
                  <a:pos x="T26" y="T27"/>
                </a:cxn>
                <a:cxn ang="T90">
                  <a:pos x="T28" y="T29"/>
                </a:cxn>
                <a:cxn ang="T91">
                  <a:pos x="T30" y="T31"/>
                </a:cxn>
                <a:cxn ang="T92">
                  <a:pos x="T32" y="T33"/>
                </a:cxn>
                <a:cxn ang="T93">
                  <a:pos x="T34" y="T35"/>
                </a:cxn>
                <a:cxn ang="T94">
                  <a:pos x="T36" y="T37"/>
                </a:cxn>
                <a:cxn ang="T95">
                  <a:pos x="T38" y="T39"/>
                </a:cxn>
                <a:cxn ang="T96">
                  <a:pos x="T40" y="T41"/>
                </a:cxn>
                <a:cxn ang="T97">
                  <a:pos x="T42" y="T43"/>
                </a:cxn>
                <a:cxn ang="T98">
                  <a:pos x="T44" y="T45"/>
                </a:cxn>
                <a:cxn ang="T99">
                  <a:pos x="T46" y="T47"/>
                </a:cxn>
                <a:cxn ang="T100">
                  <a:pos x="T48" y="T49"/>
                </a:cxn>
                <a:cxn ang="T101">
                  <a:pos x="T50" y="T51"/>
                </a:cxn>
                <a:cxn ang="T102">
                  <a:pos x="T52" y="T53"/>
                </a:cxn>
                <a:cxn ang="T103">
                  <a:pos x="T54" y="T55"/>
                </a:cxn>
                <a:cxn ang="T104">
                  <a:pos x="T56" y="T57"/>
                </a:cxn>
                <a:cxn ang="T105">
                  <a:pos x="T58" y="T59"/>
                </a:cxn>
                <a:cxn ang="T106">
                  <a:pos x="T60" y="T61"/>
                </a:cxn>
                <a:cxn ang="T107">
                  <a:pos x="T62" y="T63"/>
                </a:cxn>
                <a:cxn ang="T108">
                  <a:pos x="T64" y="T65"/>
                </a:cxn>
                <a:cxn ang="T109">
                  <a:pos x="T66" y="T67"/>
                </a:cxn>
                <a:cxn ang="T110">
                  <a:pos x="T68" y="T69"/>
                </a:cxn>
                <a:cxn ang="T111">
                  <a:pos x="T70" y="T71"/>
                </a:cxn>
                <a:cxn ang="T112">
                  <a:pos x="T72" y="T73"/>
                </a:cxn>
                <a:cxn ang="T113">
                  <a:pos x="T74" y="T75"/>
                </a:cxn>
              </a:cxnLst>
              <a:rect l="0" t="0" r="r" b="b"/>
              <a:pathLst>
                <a:path w="88" h="88">
                  <a:moveTo>
                    <a:pt x="88" y="44"/>
                  </a:moveTo>
                  <a:lnTo>
                    <a:pt x="88" y="44"/>
                  </a:lnTo>
                  <a:lnTo>
                    <a:pt x="88" y="52"/>
                  </a:lnTo>
                  <a:lnTo>
                    <a:pt x="84" y="60"/>
                  </a:lnTo>
                  <a:lnTo>
                    <a:pt x="80" y="68"/>
                  </a:lnTo>
                  <a:lnTo>
                    <a:pt x="76" y="74"/>
                  </a:lnTo>
                  <a:lnTo>
                    <a:pt x="68" y="80"/>
                  </a:lnTo>
                  <a:lnTo>
                    <a:pt x="62" y="84"/>
                  </a:lnTo>
                  <a:lnTo>
                    <a:pt x="54" y="86"/>
                  </a:lnTo>
                  <a:lnTo>
                    <a:pt x="44" y="88"/>
                  </a:lnTo>
                  <a:lnTo>
                    <a:pt x="36" y="86"/>
                  </a:lnTo>
                  <a:lnTo>
                    <a:pt x="28" y="84"/>
                  </a:lnTo>
                  <a:lnTo>
                    <a:pt x="20" y="80"/>
                  </a:lnTo>
                  <a:lnTo>
                    <a:pt x="14" y="74"/>
                  </a:lnTo>
                  <a:lnTo>
                    <a:pt x="8" y="68"/>
                  </a:lnTo>
                  <a:lnTo>
                    <a:pt x="4" y="60"/>
                  </a:lnTo>
                  <a:lnTo>
                    <a:pt x="2" y="52"/>
                  </a:lnTo>
                  <a:lnTo>
                    <a:pt x="0" y="44"/>
                  </a:lnTo>
                  <a:lnTo>
                    <a:pt x="2" y="34"/>
                  </a:lnTo>
                  <a:lnTo>
                    <a:pt x="4" y="26"/>
                  </a:lnTo>
                  <a:lnTo>
                    <a:pt x="8" y="18"/>
                  </a:lnTo>
                  <a:lnTo>
                    <a:pt x="14" y="12"/>
                  </a:lnTo>
                  <a:lnTo>
                    <a:pt x="20" y="6"/>
                  </a:lnTo>
                  <a:lnTo>
                    <a:pt x="28" y="2"/>
                  </a:lnTo>
                  <a:lnTo>
                    <a:pt x="36" y="0"/>
                  </a:lnTo>
                  <a:lnTo>
                    <a:pt x="44" y="0"/>
                  </a:lnTo>
                  <a:lnTo>
                    <a:pt x="54" y="0"/>
                  </a:lnTo>
                  <a:lnTo>
                    <a:pt x="62" y="2"/>
                  </a:lnTo>
                  <a:lnTo>
                    <a:pt x="68" y="6"/>
                  </a:lnTo>
                  <a:lnTo>
                    <a:pt x="76" y="12"/>
                  </a:lnTo>
                  <a:lnTo>
                    <a:pt x="80" y="18"/>
                  </a:lnTo>
                  <a:lnTo>
                    <a:pt x="84" y="26"/>
                  </a:lnTo>
                  <a:lnTo>
                    <a:pt x="88" y="34"/>
                  </a:lnTo>
                  <a:lnTo>
                    <a:pt x="88" y="44"/>
                  </a:lnTo>
                  <a:close/>
                </a:path>
              </a:pathLst>
            </a:custGeom>
            <a:solidFill>
              <a:srgbClr val="FF66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ko-KR" altLang="en-US" sz="1800"/>
            </a:p>
          </p:txBody>
        </p:sp>
        <p:grpSp>
          <p:nvGrpSpPr>
            <p:cNvPr id="17" name="그룹 24"/>
            <p:cNvGrpSpPr>
              <a:grpSpLocks/>
            </p:cNvGrpSpPr>
            <p:nvPr userDrawn="1"/>
          </p:nvGrpSpPr>
          <p:grpSpPr bwMode="auto">
            <a:xfrm>
              <a:off x="418825" y="418688"/>
              <a:ext cx="90360" cy="90361"/>
              <a:chOff x="418825" y="418688"/>
              <a:chExt cx="90360" cy="90361"/>
            </a:xfrm>
          </p:grpSpPr>
          <p:sp>
            <p:nvSpPr>
              <p:cNvPr id="18" name="Rectangle 20"/>
              <p:cNvSpPr>
                <a:spLocks noChangeArrowheads="1"/>
              </p:cNvSpPr>
              <p:nvPr/>
            </p:nvSpPr>
            <p:spPr bwMode="auto">
              <a:xfrm>
                <a:off x="448933" y="418688"/>
                <a:ext cx="30120" cy="90361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400">
                  <a:ea typeface="맑은 고딕" panose="020B0503020000020004" pitchFamily="50" charset="-127"/>
                </a:endParaRPr>
              </a:p>
            </p:txBody>
          </p:sp>
          <p:sp>
            <p:nvSpPr>
              <p:cNvPr id="19" name="Rectangle 21"/>
              <p:cNvSpPr>
                <a:spLocks noChangeArrowheads="1"/>
              </p:cNvSpPr>
              <p:nvPr/>
            </p:nvSpPr>
            <p:spPr bwMode="auto">
              <a:xfrm>
                <a:off x="418825" y="448827"/>
                <a:ext cx="90360" cy="3012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400"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42639427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8172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2014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4366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1945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0818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25732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586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6067083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10" Type="http://schemas.openxmlformats.org/officeDocument/2006/relationships/slideLayout" Target="../slideLayouts/slideLayout10.xml"  /><Relationship Id="rId11" Type="http://schemas.openxmlformats.org/officeDocument/2006/relationships/slideLayout" Target="../slideLayouts/slideLayout11.xml"  /><Relationship Id="rId12" Type="http://schemas.openxmlformats.org/officeDocument/2006/relationships/slideLayout" Target="../slideLayouts/slideLayout12.xml"  /><Relationship Id="rId13" Type="http://schemas.openxmlformats.org/officeDocument/2006/relationships/slideLayout" Target="../slideLayouts/slideLayout13.xml"  /><Relationship Id="rId14" Type="http://schemas.openxmlformats.org/officeDocument/2006/relationships/slideLayout" Target="../slideLayouts/slideLayout14.xml"  /><Relationship Id="rId15" Type="http://schemas.openxmlformats.org/officeDocument/2006/relationships/slideLayout" Target="../slideLayouts/slideLayout15.xml"  /><Relationship Id="rId16" Type="http://schemas.openxmlformats.org/officeDocument/2006/relationships/slideLayout" Target="../slideLayouts/slideLayout16.xml"  /><Relationship Id="rId17" Type="http://schemas.openxmlformats.org/officeDocument/2006/relationships/slideLayout" Target="../slideLayouts/slideLayout17.xml"  /><Relationship Id="rId18" Type="http://schemas.openxmlformats.org/officeDocument/2006/relationships/theme" Target="../theme/theme1.xml"  /><Relationship Id="rId2" Type="http://schemas.openxmlformats.org/officeDocument/2006/relationships/slideLayout" Target="../slideLayouts/slideLayout2.xml"  /><Relationship Id="rId3" Type="http://schemas.openxmlformats.org/officeDocument/2006/relationships/slideLayout" Target="../slideLayouts/slideLayout3.xml"  /><Relationship Id="rId4" Type="http://schemas.openxmlformats.org/officeDocument/2006/relationships/slideLayout" Target="../slideLayouts/slideLayout4.xml"  /><Relationship Id="rId5" Type="http://schemas.openxmlformats.org/officeDocument/2006/relationships/slideLayout" Target="../slideLayouts/slideLayout5.xml"  /><Relationship Id="rId6" Type="http://schemas.openxmlformats.org/officeDocument/2006/relationships/slideLayout" Target="../slideLayouts/slideLayout6.xml"  /><Relationship Id="rId7" Type="http://schemas.openxmlformats.org/officeDocument/2006/relationships/slideLayout" Target="../slideLayouts/slideLayout7.xml"  /><Relationship Id="rId8" Type="http://schemas.openxmlformats.org/officeDocument/2006/relationships/slideLayout" Target="../slideLayouts/slideLayout8.xml"  /><Relationship Id="rId9" Type="http://schemas.openxmlformats.org/officeDocument/2006/relationships/slideLayout" Target="../slideLayouts/slideLayout9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118630-F8DE-4B7A-8808-2E7D6E91E4FB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BE4C5BB-B77E-41CF-B146-C4C10BD8A8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5492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5" r:id="rId14"/>
    <p:sldLayoutId id="2147483681" r:id="rId15"/>
    <p:sldLayoutId id="2147483680" r:id="rId16"/>
    <p:sldLayoutId id="2147483682" r:id="rId17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1.png"  /><Relationship Id="rId4" Type="http://schemas.openxmlformats.org/officeDocument/2006/relationships/image" Target="../media/image2.png"  /><Relationship Id="rId5" Type="http://schemas.openxmlformats.org/officeDocument/2006/relationships/image" Target="../media/image3.svg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7.xml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7.xml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svg"  /><Relationship Id="rId4" Type="http://schemas.openxmlformats.org/officeDocument/2006/relationships/image" Target="../media/image16.png"  /><Relationship Id="rId5" Type="http://schemas.openxmlformats.org/officeDocument/2006/relationships/image" Target="../media/image17.png"  /><Relationship Id="rId6" Type="http://schemas.openxmlformats.org/officeDocument/2006/relationships/image" Target="../media/image18.png"  /><Relationship Id="rId7" Type="http://schemas.openxmlformats.org/officeDocument/2006/relationships/image" Target="../media/image19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7.xml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7.xml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7.xml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4.xml"  /><Relationship Id="rId2" Type="http://schemas.openxmlformats.org/officeDocument/2006/relationships/slideLayout" Target="../slideLayouts/slideLayout7.xml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5.xml"  /><Relationship Id="rId2" Type="http://schemas.openxmlformats.org/officeDocument/2006/relationships/slideLayout" Target="../slideLayouts/slideLayout7.xml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6.xml"  /><Relationship Id="rId2" Type="http://schemas.openxmlformats.org/officeDocument/2006/relationships/slideLayout" Target="../slideLayouts/slideLayout7.xml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7.xml"  /><Relationship Id="rId2" Type="http://schemas.openxmlformats.org/officeDocument/2006/relationships/slideLayout" Target="../slideLayouts/slideLayout7.xml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.png"  /><Relationship Id="rId3" Type="http://schemas.openxmlformats.org/officeDocument/2006/relationships/image" Target="../media/image5.sv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8.xml"  /><Relationship Id="rId2" Type="http://schemas.openxmlformats.org/officeDocument/2006/relationships/slideLayout" Target="../slideLayouts/slideLayout7.xml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9.xml"  /><Relationship Id="rId2" Type="http://schemas.openxmlformats.org/officeDocument/2006/relationships/slideLayout" Target="../slideLayouts/slideLayout7.xml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0.xml"  /><Relationship Id="rId2" Type="http://schemas.openxmlformats.org/officeDocument/2006/relationships/slideLayout" Target="../slideLayouts/slideLayout7.xml"  /></Relationships>
</file>

<file path=ppt/slides/_rels/slide2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1.xml"  /><Relationship Id="rId2" Type="http://schemas.openxmlformats.org/officeDocument/2006/relationships/slideLayout" Target="../slideLayouts/slideLayout7.xml"  /></Relationships>
</file>

<file path=ppt/slides/_rels/slide2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2.xml"  /><Relationship Id="rId2" Type="http://schemas.openxmlformats.org/officeDocument/2006/relationships/slideLayout" Target="../slideLayouts/slideLayout7.xml"  /></Relationships>
</file>

<file path=ppt/slides/_rels/slide2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3.xml"  /><Relationship Id="rId2" Type="http://schemas.openxmlformats.org/officeDocument/2006/relationships/slideLayout" Target="../slideLayouts/slideLayout7.xml"  /></Relationships>
</file>

<file path=ppt/slides/_rels/slide2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4.xml"  /><Relationship Id="rId2" Type="http://schemas.openxmlformats.org/officeDocument/2006/relationships/slideLayout" Target="../slideLayouts/slideLayout7.xml"  /></Relationships>
</file>

<file path=ppt/slides/_rels/slide2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5.xml"  /><Relationship Id="rId2" Type="http://schemas.openxmlformats.org/officeDocument/2006/relationships/slideLayout" Target="../slideLayouts/slideLayout7.xml"  /></Relationships>
</file>

<file path=ppt/slides/_rels/slide2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6.xml"  /><Relationship Id="rId2" Type="http://schemas.openxmlformats.org/officeDocument/2006/relationships/slideLayout" Target="../slideLayouts/slideLayout7.xml"  /></Relationships>
</file>

<file path=ppt/slides/_rels/slide2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27.xml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6.png"  /><Relationship Id="rId4" Type="http://schemas.openxmlformats.org/officeDocument/2006/relationships/image" Target="../media/image7.svg"  /><Relationship Id="rId5" Type="http://schemas.openxmlformats.org/officeDocument/2006/relationships/image" Target="../media/image6.png"  /><Relationship Id="rId6" Type="http://schemas.openxmlformats.org/officeDocument/2006/relationships/image" Target="../media/image7.svg"  /><Relationship Id="rId7" Type="http://schemas.openxmlformats.org/officeDocument/2006/relationships/image" Target="../media/image6.png"  /><Relationship Id="rId8" Type="http://schemas.openxmlformats.org/officeDocument/2006/relationships/image" Target="../media/image7.svg"  /></Relationships>
</file>

<file path=ppt/slides/_rels/slide3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8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0.png"  /><Relationship Id="rId4" Type="http://schemas.openxmlformats.org/officeDocument/2006/relationships/image" Target="../media/image21.png"  /><Relationship Id="rId5" Type="http://schemas.openxmlformats.org/officeDocument/2006/relationships/image" Target="../media/image21.png"  /><Relationship Id="rId6" Type="http://schemas.openxmlformats.org/officeDocument/2006/relationships/image" Target="../media/image22.png"  /><Relationship Id="rId7" Type="http://schemas.openxmlformats.org/officeDocument/2006/relationships/image" Target="../media/image23.png"  /></Relationships>
</file>

<file path=ppt/slides/_rels/slide3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9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24.emf"  /></Relationships>
</file>

<file path=ppt/slides/_rels/slide3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5.png"  /></Relationships>
</file>

<file path=ppt/slides/_rels/slide3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/Relationships>
</file>

<file path=ppt/slides/_rels/slide3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6.png"  /><Relationship Id="rId3" Type="http://schemas.openxmlformats.org/officeDocument/2006/relationships/image" Target="../media/image27.png"  /></Relationships>
</file>

<file path=ppt/slides/_rels/slide3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28.png"  /><Relationship Id="rId3" Type="http://schemas.openxmlformats.org/officeDocument/2006/relationships/image" Target="../media/image29.png"  /><Relationship Id="rId4" Type="http://schemas.openxmlformats.org/officeDocument/2006/relationships/image" Target="../media/image30.png"  /></Relationships>
</file>

<file path=ppt/slides/_rels/slide3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0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1.png"  /><Relationship Id="rId4" Type="http://schemas.openxmlformats.org/officeDocument/2006/relationships/image" Target="../media/image32.png"  /></Relationships>
</file>

<file path=ppt/slides/_rels/slide3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1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3.png"  /><Relationship Id="rId4" Type="http://schemas.openxmlformats.org/officeDocument/2006/relationships/image" Target="../media/image34.png"  /></Relationships>
</file>

<file path=ppt/slides/_rels/slide3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2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35.png"  /></Relationships>
</file>

<file path=ppt/slides/_rels/slide3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14.png"  /><Relationship Id="rId3" Type="http://schemas.openxmlformats.org/officeDocument/2006/relationships/image" Target="../media/image15.svg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.xml"  /><Relationship Id="rId3" Type="http://schemas.openxmlformats.org/officeDocument/2006/relationships/image" Target="../media/image8.png"  /></Relationships>
</file>

<file path=ppt/slides/_rels/slide4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36.png"  /><Relationship Id="rId3" Type="http://schemas.openxmlformats.org/officeDocument/2006/relationships/image" Target="../media/image37.svg"  /><Relationship Id="rId4" Type="http://schemas.openxmlformats.org/officeDocument/2006/relationships/image" Target="../media/image38.png"  /><Relationship Id="rId5" Type="http://schemas.openxmlformats.org/officeDocument/2006/relationships/image" Target="../media/image39.png"  /></Relationships>
</file>

<file path=ppt/slides/_rels/slide4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0.png"  /><Relationship Id="rId3" Type="http://schemas.openxmlformats.org/officeDocument/2006/relationships/image" Target="../media/image41.png"  /><Relationship Id="rId4" Type="http://schemas.openxmlformats.org/officeDocument/2006/relationships/image" Target="../media/image42.png"  /></Relationships>
</file>

<file path=ppt/slides/_rels/slide4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image" Target="../media/image43.png"  /><Relationship Id="rId3" Type="http://schemas.openxmlformats.org/officeDocument/2006/relationships/image" Target="../media/image44.png"  /></Relationships>
</file>

<file path=ppt/slides/_rels/slide4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7.xml"  /><Relationship Id="rId2" Type="http://schemas.openxmlformats.org/officeDocument/2006/relationships/notesSlide" Target="../notesSlides/notesSlide33.xml"  /><Relationship Id="rId3" Type="http://schemas.openxmlformats.org/officeDocument/2006/relationships/image" Target="../media/image45.png"  /><Relationship Id="rId4" Type="http://schemas.openxmlformats.org/officeDocument/2006/relationships/image" Target="../media/image46.png"  /><Relationship Id="rId5" Type="http://schemas.openxmlformats.org/officeDocument/2006/relationships/image" Target="../media/image47.svg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7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9.png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7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Relationship Id="rId5" Type="http://schemas.openxmlformats.org/officeDocument/2006/relationships/image" Target="../media/image12.png"  /><Relationship Id="rId6" Type="http://schemas.openxmlformats.org/officeDocument/2006/relationships/image" Target="../media/image13.png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7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7.xml" 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12386C9E-0661-5FF5-0836-3AB3F12C41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0F09B76F-1AB2-4CF3-0903-AC618500878F}"/>
              </a:ext>
            </a:extLst>
          </p:cNvPr>
          <p:cNvSpPr/>
          <p:nvPr/>
        </p:nvSpPr>
        <p:spPr>
          <a:xfrm>
            <a:off x="4951511" y="3159489"/>
            <a:ext cx="6415791" cy="69973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344F4B6-AC76-DD80-62C8-B57052C47BCF}"/>
              </a:ext>
            </a:extLst>
          </p:cNvPr>
          <p:cNvGrpSpPr/>
          <p:nvPr/>
        </p:nvGrpSpPr>
        <p:grpSpPr>
          <a:xfrm>
            <a:off x="4851546" y="2130069"/>
            <a:ext cx="6106991" cy="1145316"/>
            <a:chOff x="4638605" y="2360142"/>
            <a:chExt cx="6106991" cy="1145316"/>
          </a:xfrm>
        </p:grpSpPr>
        <p:sp>
          <p:nvSpPr>
            <p:cNvPr id="17" name="직사각형 16"/>
            <p:cNvSpPr>
              <a:spLocks noChangeArrowheads="1"/>
            </p:cNvSpPr>
            <p:nvPr/>
          </p:nvSpPr>
          <p:spPr bwMode="auto">
            <a:xfrm>
              <a:off x="5284606" y="2360142"/>
              <a:ext cx="5460990" cy="11453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latinLnBrk="1">
                <a:defRPr/>
              </a:pPr>
              <a:r>
                <a:rPr kumimoji="1" lang="ko-KR" altLang="en-US" sz="3000" b="1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데이터 분석</a:t>
              </a:r>
            </a:p>
          </p:txBody>
        </p:sp>
        <p:sp>
          <p:nvSpPr>
            <p:cNvPr id="18" name="직사각형 17"/>
            <p:cNvSpPr>
              <a:spLocks noChangeArrowheads="1"/>
            </p:cNvSpPr>
            <p:nvPr/>
          </p:nvSpPr>
          <p:spPr bwMode="auto">
            <a:xfrm>
              <a:off x="4638605" y="2467931"/>
              <a:ext cx="556563" cy="8617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>
                <a:defRPr/>
              </a:pPr>
              <a:r>
                <a:rPr lang="en-US" altLang="ko-KR" sz="5000" b="1" dirty="0">
                  <a:latin typeface="+mn-ea"/>
                </a:rPr>
                <a:t>2</a:t>
              </a:r>
            </a:p>
          </p:txBody>
        </p:sp>
      </p:grpSp>
      <p:sp>
        <p:nvSpPr>
          <p:cNvPr id="20" name="부제목 2"/>
          <p:cNvSpPr txBox="1">
            <a:spLocks/>
          </p:cNvSpPr>
          <p:nvPr/>
        </p:nvSpPr>
        <p:spPr bwMode="auto">
          <a:xfrm>
            <a:off x="824698" y="2179613"/>
            <a:ext cx="3352203" cy="292329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fontAlgn="auto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ko-KR" altLang="en-US" sz="4000" b="1" spc="-50" dirty="0">
                <a:solidFill>
                  <a:srgbClr val="002060"/>
                </a:solidFill>
                <a:latin typeface="+mn-ea"/>
              </a:rPr>
              <a:t>데이터</a:t>
            </a:r>
          </a:p>
        </p:txBody>
      </p:sp>
      <p:sp>
        <p:nvSpPr>
          <p:cNvPr id="28" name="직사각형 11"/>
          <p:cNvSpPr>
            <a:spLocks noChangeArrowheads="1"/>
          </p:cNvSpPr>
          <p:nvPr/>
        </p:nvSpPr>
        <p:spPr bwMode="auto">
          <a:xfrm>
            <a:off x="2182939" y="7613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r>
              <a:rPr lang="en-US" altLang="ko-KR" sz="6000" b="1" dirty="0">
                <a:solidFill>
                  <a:schemeClr val="accent1">
                    <a:lumMod val="75000"/>
                  </a:schemeClr>
                </a:solidFill>
                <a:latin typeface="+mn-ea"/>
                <a:ea typeface="+mn-ea"/>
              </a:rPr>
              <a:t>Ⅱ</a:t>
            </a:r>
          </a:p>
        </p:txBody>
      </p:sp>
      <p:grpSp>
        <p:nvGrpSpPr>
          <p:cNvPr id="29" name="그룹 28"/>
          <p:cNvGrpSpPr/>
          <p:nvPr/>
        </p:nvGrpSpPr>
        <p:grpSpPr>
          <a:xfrm>
            <a:off x="5151757" y="3252621"/>
            <a:ext cx="6152569" cy="491866"/>
            <a:chOff x="4108450" y="3822700"/>
            <a:chExt cx="5669987" cy="491866"/>
          </a:xfrm>
        </p:grpSpPr>
        <p:sp>
          <p:nvSpPr>
            <p:cNvPr id="30" name="TextBox 1"/>
            <p:cNvSpPr txBox="1">
              <a:spLocks noChangeArrowheads="1"/>
            </p:cNvSpPr>
            <p:nvPr/>
          </p:nvSpPr>
          <p:spPr bwMode="auto">
            <a:xfrm>
              <a:off x="4446588" y="3822700"/>
              <a:ext cx="5331849" cy="49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데이터의 수집과 관리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4108450" y="3836651"/>
              <a:ext cx="363409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01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pic>
        <p:nvPicPr>
          <p:cNvPr id="2" name="그래픽 1" descr="휴대폰 및 계산기와 노트북">
            <a:extLst>
              <a:ext uri="{FF2B5EF4-FFF2-40B4-BE49-F238E27FC236}">
                <a16:creationId xmlns:a16="http://schemas.microsoft.com/office/drawing/2014/main" id="{4DDB4234-0748-3692-3CC3-92856970C5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99435" y="3567247"/>
            <a:ext cx="3582725" cy="3582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1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1760" marR="0" lvl="0" indent="-11176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데이터의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의미</a:t>
            </a:r>
            <a:r>
              <a:rPr lang="en-US" altLang="ko-KR" sz="3800" b="1" spc="-15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공통점</a:t>
            </a: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을 기준으로 묶을 수 있는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범주</a:t>
            </a: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에 해당하는 것은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관리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속성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228165" y="4344229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0966192"/>
      </p:ext>
    </p:extLst>
  </p:cSld>
  <p:clrMapOvr>
    <a:masterClrMapping/>
  </p:clrMapOvr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1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111760" marR="0" lvl="0" indent="-11176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데이터의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의미</a:t>
            </a:r>
            <a:r>
              <a:rPr lang="en-US" altLang="ko-KR" sz="3800" b="1" spc="-15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공통점</a:t>
            </a: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을 기준으로 묶을 수 있는 </a:t>
            </a:r>
            <a:r>
              <a:rPr lang="ko-KR" altLang="en-US" sz="3800" b="1" spc="-150">
                <a:solidFill>
                  <a:schemeClr val="tx1"/>
                </a:solidFill>
                <a:latin typeface="+mn-ea"/>
              </a:rPr>
              <a:t>범주</a:t>
            </a:r>
            <a:r>
              <a:rPr lang="ko-KR" altLang="en-US" sz="3800" spc="-150">
                <a:solidFill>
                  <a:schemeClr val="tx1"/>
                </a:solidFill>
                <a:latin typeface="+mn-ea"/>
              </a:rPr>
              <a:t>에 해당하는 것은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관리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속성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228165" y="4344229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1069397" y="3978851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619432198"/>
      </p:ext>
    </p:extLst>
  </p:cSld>
  <p:clrMapOvr>
    <a:masterClrMapping/>
  </p:clrMapOvr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6BD8EA-DC22-E5A0-77D8-801D2F7C862E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657AF3-F4D9-3C03-1395-E6AEAEB3E724}"/>
              </a:ext>
            </a:extLst>
          </p:cNvPr>
          <p:cNvGrpSpPr/>
          <p:nvPr/>
        </p:nvGrpSpPr>
        <p:grpSpPr>
          <a:xfrm>
            <a:off x="228148" y="84939"/>
            <a:ext cx="3093550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0A8D324-20EF-AF92-D8AD-E5D668946A80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426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14FAB62-2250-315F-4B54-C558FEAB6EF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7C99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4BE2C1-863F-2348-2D9D-2B7FD765522C}"/>
              </a:ext>
            </a:extLst>
          </p:cNvPr>
          <p:cNvSpPr txBox="1"/>
          <p:nvPr/>
        </p:nvSpPr>
        <p:spPr>
          <a:xfrm>
            <a:off x="902777" y="143268"/>
            <a:ext cx="21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latin typeface="+mn-ea"/>
              </a:rPr>
              <a:t>지식 충전소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F1138B0-B27D-0F6A-DC60-59761FD88954}"/>
              </a:ext>
            </a:extLst>
          </p:cNvPr>
          <p:cNvGrpSpPr/>
          <p:nvPr/>
        </p:nvGrpSpPr>
        <p:grpSpPr>
          <a:xfrm>
            <a:off x="522618" y="156023"/>
            <a:ext cx="425319" cy="422575"/>
            <a:chOff x="2132291" y="2072942"/>
            <a:chExt cx="468191" cy="465171"/>
          </a:xfrm>
          <a:solidFill>
            <a:schemeClr val="bg1"/>
          </a:solidFill>
        </p:grpSpPr>
        <p:sp>
          <p:nvSpPr>
            <p:cNvPr id="19" name="Freeform 2031">
              <a:extLst>
                <a:ext uri="{FF2B5EF4-FFF2-40B4-BE49-F238E27FC236}">
                  <a16:creationId xmlns:a16="http://schemas.microsoft.com/office/drawing/2014/main" id="{6631F378-3462-5544-20E8-3CA90F47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267" y="2072942"/>
              <a:ext cx="178215" cy="178215"/>
            </a:xfrm>
            <a:custGeom>
              <a:avLst/>
              <a:gdLst>
                <a:gd name="T0" fmla="*/ 110 w 118"/>
                <a:gd name="T1" fmla="*/ 94 h 118"/>
                <a:gd name="T2" fmla="*/ 110 w 118"/>
                <a:gd name="T3" fmla="*/ 94 h 118"/>
                <a:gd name="T4" fmla="*/ 116 w 118"/>
                <a:gd name="T5" fmla="*/ 84 h 118"/>
                <a:gd name="T6" fmla="*/ 118 w 118"/>
                <a:gd name="T7" fmla="*/ 72 h 118"/>
                <a:gd name="T8" fmla="*/ 116 w 118"/>
                <a:gd name="T9" fmla="*/ 62 h 118"/>
                <a:gd name="T10" fmla="*/ 112 w 118"/>
                <a:gd name="T11" fmla="*/ 56 h 118"/>
                <a:gd name="T12" fmla="*/ 110 w 118"/>
                <a:gd name="T13" fmla="*/ 52 h 118"/>
                <a:gd name="T14" fmla="*/ 66 w 118"/>
                <a:gd name="T15" fmla="*/ 10 h 118"/>
                <a:gd name="T16" fmla="*/ 66 w 118"/>
                <a:gd name="T17" fmla="*/ 10 h 118"/>
                <a:gd name="T18" fmla="*/ 56 w 118"/>
                <a:gd name="T19" fmla="*/ 2 h 118"/>
                <a:gd name="T20" fmla="*/ 46 w 118"/>
                <a:gd name="T21" fmla="*/ 0 h 118"/>
                <a:gd name="T22" fmla="*/ 34 w 118"/>
                <a:gd name="T23" fmla="*/ 2 h 118"/>
                <a:gd name="T24" fmla="*/ 24 w 118"/>
                <a:gd name="T25" fmla="*/ 10 h 118"/>
                <a:gd name="T26" fmla="*/ 0 w 118"/>
                <a:gd name="T27" fmla="*/ 34 h 118"/>
                <a:gd name="T28" fmla="*/ 86 w 118"/>
                <a:gd name="T29" fmla="*/ 118 h 118"/>
                <a:gd name="T30" fmla="*/ 110 w 118"/>
                <a:gd name="T31" fmla="*/ 9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8">
                  <a:moveTo>
                    <a:pt x="110" y="94"/>
                  </a:moveTo>
                  <a:lnTo>
                    <a:pt x="110" y="94"/>
                  </a:lnTo>
                  <a:lnTo>
                    <a:pt x="116" y="84"/>
                  </a:lnTo>
                  <a:lnTo>
                    <a:pt x="118" y="72"/>
                  </a:lnTo>
                  <a:lnTo>
                    <a:pt x="116" y="62"/>
                  </a:lnTo>
                  <a:lnTo>
                    <a:pt x="112" y="56"/>
                  </a:lnTo>
                  <a:lnTo>
                    <a:pt x="110" y="52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56" y="2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4" y="10"/>
                  </a:lnTo>
                  <a:lnTo>
                    <a:pt x="0" y="34"/>
                  </a:lnTo>
                  <a:lnTo>
                    <a:pt x="86" y="118"/>
                  </a:lnTo>
                  <a:lnTo>
                    <a:pt x="11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Freeform 2032">
              <a:extLst>
                <a:ext uri="{FF2B5EF4-FFF2-40B4-BE49-F238E27FC236}">
                  <a16:creationId xmlns:a16="http://schemas.microsoft.com/office/drawing/2014/main" id="{279D4936-DC8F-696A-AC11-6781BC5A6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2291" y="2139395"/>
              <a:ext cx="398718" cy="398718"/>
            </a:xfrm>
            <a:custGeom>
              <a:avLst/>
              <a:gdLst>
                <a:gd name="T0" fmla="*/ 172 w 264"/>
                <a:gd name="T1" fmla="*/ 2 h 264"/>
                <a:gd name="T2" fmla="*/ 34 w 264"/>
                <a:gd name="T3" fmla="*/ 140 h 264"/>
                <a:gd name="T4" fmla="*/ 34 w 264"/>
                <a:gd name="T5" fmla="*/ 140 h 264"/>
                <a:gd name="T6" fmla="*/ 32 w 264"/>
                <a:gd name="T7" fmla="*/ 144 h 264"/>
                <a:gd name="T8" fmla="*/ 32 w 264"/>
                <a:gd name="T9" fmla="*/ 144 h 264"/>
                <a:gd name="T10" fmla="*/ 32 w 264"/>
                <a:gd name="T11" fmla="*/ 144 h 264"/>
                <a:gd name="T12" fmla="*/ 0 w 264"/>
                <a:gd name="T13" fmla="*/ 240 h 264"/>
                <a:gd name="T14" fmla="*/ 0 w 264"/>
                <a:gd name="T15" fmla="*/ 240 h 264"/>
                <a:gd name="T16" fmla="*/ 0 w 264"/>
                <a:gd name="T17" fmla="*/ 240 h 264"/>
                <a:gd name="T18" fmla="*/ 0 w 264"/>
                <a:gd name="T19" fmla="*/ 240 h 264"/>
                <a:gd name="T20" fmla="*/ 0 w 264"/>
                <a:gd name="T21" fmla="*/ 246 h 264"/>
                <a:gd name="T22" fmla="*/ 0 w 264"/>
                <a:gd name="T23" fmla="*/ 250 h 264"/>
                <a:gd name="T24" fmla="*/ 2 w 264"/>
                <a:gd name="T25" fmla="*/ 254 h 264"/>
                <a:gd name="T26" fmla="*/ 6 w 264"/>
                <a:gd name="T27" fmla="*/ 258 h 264"/>
                <a:gd name="T28" fmla="*/ 6 w 264"/>
                <a:gd name="T29" fmla="*/ 258 h 264"/>
                <a:gd name="T30" fmla="*/ 12 w 264"/>
                <a:gd name="T31" fmla="*/ 262 h 264"/>
                <a:gd name="T32" fmla="*/ 20 w 264"/>
                <a:gd name="T33" fmla="*/ 264 h 264"/>
                <a:gd name="T34" fmla="*/ 20 w 264"/>
                <a:gd name="T35" fmla="*/ 264 h 264"/>
                <a:gd name="T36" fmla="*/ 24 w 264"/>
                <a:gd name="T37" fmla="*/ 264 h 264"/>
                <a:gd name="T38" fmla="*/ 120 w 264"/>
                <a:gd name="T39" fmla="*/ 230 h 264"/>
                <a:gd name="T40" fmla="*/ 120 w 264"/>
                <a:gd name="T41" fmla="*/ 230 h 264"/>
                <a:gd name="T42" fmla="*/ 120 w 264"/>
                <a:gd name="T43" fmla="*/ 230 h 264"/>
                <a:gd name="T44" fmla="*/ 120 w 264"/>
                <a:gd name="T45" fmla="*/ 230 h 264"/>
                <a:gd name="T46" fmla="*/ 124 w 264"/>
                <a:gd name="T47" fmla="*/ 228 h 264"/>
                <a:gd name="T48" fmla="*/ 262 w 264"/>
                <a:gd name="T49" fmla="*/ 90 h 264"/>
                <a:gd name="T50" fmla="*/ 262 w 264"/>
                <a:gd name="T51" fmla="*/ 90 h 264"/>
                <a:gd name="T52" fmla="*/ 264 w 264"/>
                <a:gd name="T53" fmla="*/ 88 h 264"/>
                <a:gd name="T54" fmla="*/ 264 w 264"/>
                <a:gd name="T55" fmla="*/ 84 h 264"/>
                <a:gd name="T56" fmla="*/ 264 w 264"/>
                <a:gd name="T57" fmla="*/ 84 h 264"/>
                <a:gd name="T58" fmla="*/ 264 w 264"/>
                <a:gd name="T59" fmla="*/ 82 h 264"/>
                <a:gd name="T60" fmla="*/ 262 w 264"/>
                <a:gd name="T61" fmla="*/ 78 h 264"/>
                <a:gd name="T62" fmla="*/ 238 w 264"/>
                <a:gd name="T63" fmla="*/ 54 h 264"/>
                <a:gd name="T64" fmla="*/ 210 w 264"/>
                <a:gd name="T65" fmla="*/ 26 h 264"/>
                <a:gd name="T66" fmla="*/ 186 w 264"/>
                <a:gd name="T67" fmla="*/ 2 h 264"/>
                <a:gd name="T68" fmla="*/ 186 w 264"/>
                <a:gd name="T69" fmla="*/ 2 h 264"/>
                <a:gd name="T70" fmla="*/ 182 w 264"/>
                <a:gd name="T71" fmla="*/ 0 h 264"/>
                <a:gd name="T72" fmla="*/ 180 w 264"/>
                <a:gd name="T73" fmla="*/ 0 h 264"/>
                <a:gd name="T74" fmla="*/ 176 w 264"/>
                <a:gd name="T75" fmla="*/ 0 h 264"/>
                <a:gd name="T76" fmla="*/ 172 w 264"/>
                <a:gd name="T77" fmla="*/ 2 h 264"/>
                <a:gd name="T78" fmla="*/ 172 w 264"/>
                <a:gd name="T79" fmla="*/ 2 h 264"/>
                <a:gd name="T80" fmla="*/ 180 w 264"/>
                <a:gd name="T81" fmla="*/ 20 h 264"/>
                <a:gd name="T82" fmla="*/ 192 w 264"/>
                <a:gd name="T83" fmla="*/ 32 h 264"/>
                <a:gd name="T84" fmla="*/ 66 w 264"/>
                <a:gd name="T85" fmla="*/ 158 h 264"/>
                <a:gd name="T86" fmla="*/ 54 w 264"/>
                <a:gd name="T87" fmla="*/ 146 h 264"/>
                <a:gd name="T88" fmla="*/ 180 w 264"/>
                <a:gd name="T89" fmla="*/ 20 h 264"/>
                <a:gd name="T90" fmla="*/ 50 w 264"/>
                <a:gd name="T91" fmla="*/ 236 h 264"/>
                <a:gd name="T92" fmla="*/ 28 w 264"/>
                <a:gd name="T93" fmla="*/ 212 h 264"/>
                <a:gd name="T94" fmla="*/ 44 w 264"/>
                <a:gd name="T95" fmla="*/ 162 h 264"/>
                <a:gd name="T96" fmla="*/ 102 w 264"/>
                <a:gd name="T97" fmla="*/ 218 h 264"/>
                <a:gd name="T98" fmla="*/ 50 w 264"/>
                <a:gd name="T99" fmla="*/ 236 h 264"/>
                <a:gd name="T100" fmla="*/ 118 w 264"/>
                <a:gd name="T101" fmla="*/ 210 h 264"/>
                <a:gd name="T102" fmla="*/ 106 w 264"/>
                <a:gd name="T103" fmla="*/ 198 h 264"/>
                <a:gd name="T104" fmla="*/ 230 w 264"/>
                <a:gd name="T105" fmla="*/ 72 h 264"/>
                <a:gd name="T106" fmla="*/ 244 w 264"/>
                <a:gd name="T107" fmla="*/ 84 h 264"/>
                <a:gd name="T108" fmla="*/ 118 w 264"/>
                <a:gd name="T109" fmla="*/ 210 h 264"/>
                <a:gd name="T110" fmla="*/ 92 w 264"/>
                <a:gd name="T111" fmla="*/ 186 h 264"/>
                <a:gd name="T112" fmla="*/ 78 w 264"/>
                <a:gd name="T113" fmla="*/ 170 h 264"/>
                <a:gd name="T114" fmla="*/ 204 w 264"/>
                <a:gd name="T115" fmla="*/ 46 h 264"/>
                <a:gd name="T116" fmla="*/ 218 w 264"/>
                <a:gd name="T117" fmla="*/ 60 h 264"/>
                <a:gd name="T118" fmla="*/ 92 w 264"/>
                <a:gd name="T119" fmla="*/ 18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4" h="264">
                  <a:moveTo>
                    <a:pt x="172" y="2"/>
                  </a:moveTo>
                  <a:lnTo>
                    <a:pt x="34" y="140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0"/>
                  </a:lnTo>
                  <a:lnTo>
                    <a:pt x="2" y="254"/>
                  </a:lnTo>
                  <a:lnTo>
                    <a:pt x="6" y="258"/>
                  </a:lnTo>
                  <a:lnTo>
                    <a:pt x="6" y="258"/>
                  </a:lnTo>
                  <a:lnTo>
                    <a:pt x="12" y="262"/>
                  </a:lnTo>
                  <a:lnTo>
                    <a:pt x="20" y="264"/>
                  </a:lnTo>
                  <a:lnTo>
                    <a:pt x="20" y="264"/>
                  </a:lnTo>
                  <a:lnTo>
                    <a:pt x="24" y="264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4" y="228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64" y="88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4" y="82"/>
                  </a:lnTo>
                  <a:lnTo>
                    <a:pt x="262" y="78"/>
                  </a:lnTo>
                  <a:lnTo>
                    <a:pt x="238" y="54"/>
                  </a:lnTo>
                  <a:lnTo>
                    <a:pt x="210" y="26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72" y="2"/>
                  </a:lnTo>
                  <a:lnTo>
                    <a:pt x="172" y="2"/>
                  </a:lnTo>
                  <a:close/>
                  <a:moveTo>
                    <a:pt x="180" y="20"/>
                  </a:moveTo>
                  <a:lnTo>
                    <a:pt x="192" y="32"/>
                  </a:lnTo>
                  <a:lnTo>
                    <a:pt x="66" y="158"/>
                  </a:lnTo>
                  <a:lnTo>
                    <a:pt x="54" y="146"/>
                  </a:lnTo>
                  <a:lnTo>
                    <a:pt x="180" y="20"/>
                  </a:lnTo>
                  <a:close/>
                  <a:moveTo>
                    <a:pt x="50" y="236"/>
                  </a:moveTo>
                  <a:lnTo>
                    <a:pt x="28" y="212"/>
                  </a:lnTo>
                  <a:lnTo>
                    <a:pt x="44" y="162"/>
                  </a:lnTo>
                  <a:lnTo>
                    <a:pt x="102" y="218"/>
                  </a:lnTo>
                  <a:lnTo>
                    <a:pt x="50" y="236"/>
                  </a:lnTo>
                  <a:close/>
                  <a:moveTo>
                    <a:pt x="118" y="210"/>
                  </a:moveTo>
                  <a:lnTo>
                    <a:pt x="106" y="198"/>
                  </a:lnTo>
                  <a:lnTo>
                    <a:pt x="230" y="72"/>
                  </a:lnTo>
                  <a:lnTo>
                    <a:pt x="244" y="84"/>
                  </a:lnTo>
                  <a:lnTo>
                    <a:pt x="118" y="210"/>
                  </a:lnTo>
                  <a:close/>
                  <a:moveTo>
                    <a:pt x="92" y="186"/>
                  </a:moveTo>
                  <a:lnTo>
                    <a:pt x="78" y="170"/>
                  </a:lnTo>
                  <a:lnTo>
                    <a:pt x="204" y="46"/>
                  </a:lnTo>
                  <a:lnTo>
                    <a:pt x="218" y="60"/>
                  </a:lnTo>
                  <a:lnTo>
                    <a:pt x="9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387569-9BC6-6C98-D5DD-8BE803CC3A96}"/>
              </a:ext>
            </a:extLst>
          </p:cNvPr>
          <p:cNvSpPr txBox="1"/>
          <p:nvPr/>
        </p:nvSpPr>
        <p:spPr>
          <a:xfrm>
            <a:off x="719176" y="1022756"/>
            <a:ext cx="10753647" cy="503590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r>
              <a:rPr lang="ko-KR" altLang="en-US" sz="2800" i="0" u="none" strike="noStrike" baseline="0" dirty="0">
                <a:latin typeface="+mn-ea"/>
              </a:rPr>
              <a:t>데이터 특성에 따른 종류</a:t>
            </a:r>
            <a:endParaRPr lang="ko-KR" altLang="en-US" sz="5400" spc="-15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03F342B-A1C8-11CF-60F9-3B6B34A3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10" y="1157000"/>
            <a:ext cx="248595" cy="24859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424309" y="1817703"/>
          <a:ext cx="11048513" cy="45155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7349"/>
                <a:gridCol w="4715582"/>
                <a:gridCol w="4715582"/>
              </a:tblGrid>
              <a:tr h="0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tx1"/>
                          </a:solidFill>
                        </a:rPr>
                        <a:t>구분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tx1"/>
                          </a:solidFill>
                        </a:rPr>
                        <a:t>범주형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수치형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560339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tx1"/>
                          </a:solidFill>
                        </a:rPr>
                        <a:t>의미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문자나 기호</a:t>
                      </a:r>
                      <a:r>
                        <a:rPr lang="ko-KR" altLang="en-US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표시하여 </a:t>
                      </a:r>
                      <a:r>
                        <a:rPr lang="ko-KR" altLang="en-US" sz="2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대상을 구분</a:t>
                      </a:r>
                      <a:r>
                        <a:rPr lang="ko-KR" altLang="en-US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수 있음</a:t>
                      </a:r>
                      <a:r>
                        <a:rPr lang="en-US" altLang="ko-KR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숫자</a:t>
                      </a:r>
                      <a:r>
                        <a:rPr lang="ko-KR" altLang="en-US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대상이 가진 값을 표시하고 </a:t>
                      </a:r>
                      <a:r>
                        <a:rPr lang="ko-KR" altLang="en-US" sz="24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크기나 차이를 비교</a:t>
                      </a:r>
                      <a:r>
                        <a:rPr lang="ko-KR" altLang="en-US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할 수 있음</a:t>
                      </a:r>
                      <a:r>
                        <a:rPr lang="en-US" altLang="ko-KR" sz="24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2684827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400" b="1">
                          <a:solidFill>
                            <a:schemeClr val="tx1"/>
                          </a:solidFill>
                        </a:rPr>
                        <a:t>예시</a:t>
                      </a: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endParaRPr lang="ko-KR" altLang="en-US" sz="24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endParaRPr lang="ko-KR" altLang="en-US" sz="24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pic>
        <p:nvPicPr>
          <p:cNvPr id="13" name="그림 12">
            <a:extLst>
              <a:ext uri="{FF2B5EF4-FFF2-40B4-BE49-F238E27FC236}">
                <a16:creationId xmlns:a16="http://schemas.microsoft.com/office/drawing/2014/main" id="{A0A66700-FE02-C4F3-BA24-CE1BD2CCC620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2098815" y="3772222"/>
            <a:ext cx="1889662" cy="1384147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90C9034E-93EE-7191-5A9B-CE39225733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06199" y="3772222"/>
            <a:ext cx="2129287" cy="139720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5327F181-BF8A-2DDF-D83B-6737CF1491DE}"/>
              </a:ext>
            </a:extLst>
          </p:cNvPr>
          <p:cNvSpPr txBox="1"/>
          <p:nvPr/>
        </p:nvSpPr>
        <p:spPr>
          <a:xfrm>
            <a:off x="2257958" y="5248089"/>
            <a:ext cx="144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800" b="0" i="0" u="none" strike="noStrike" baseline="0" dirty="0">
                <a:solidFill>
                  <a:srgbClr val="FF9F29"/>
                </a:solidFill>
                <a:latin typeface="+mn-ea"/>
              </a:rPr>
              <a:t>성별</a:t>
            </a:r>
          </a:p>
          <a:p>
            <a:pPr algn="ctr"/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남자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, </a:t>
            </a:r>
            <a:r>
              <a:rPr lang="ko-KR" altLang="en-US" sz="1800" b="0" i="0" u="none" strike="noStrike" baseline="0" dirty="0">
                <a:solidFill>
                  <a:srgbClr val="000000"/>
                </a:solidFill>
                <a:latin typeface="+mn-ea"/>
              </a:rPr>
              <a:t>여자</a:t>
            </a:r>
            <a:endParaRPr lang="ko-KR" altLang="en-US" dirty="0">
              <a:latin typeface="+mn-ea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D59F580-B3E0-FBB5-398B-290038BCA8B9}"/>
              </a:ext>
            </a:extLst>
          </p:cNvPr>
          <p:cNvSpPr txBox="1"/>
          <p:nvPr/>
        </p:nvSpPr>
        <p:spPr>
          <a:xfrm>
            <a:off x="4652553" y="5248089"/>
            <a:ext cx="14434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FF9F29"/>
                </a:solidFill>
                <a:latin typeface="+mn-ea"/>
              </a:rPr>
              <a:t>성취 등급</a:t>
            </a:r>
          </a:p>
          <a:p>
            <a:pPr algn="l"/>
            <a:r>
              <a:rPr lang="ko-KR" altLang="en-US" sz="1800" b="0" i="0" u="none" strike="noStrike" baseline="0" dirty="0">
                <a:solidFill>
                  <a:srgbClr val="FFFFFF"/>
                </a:solidFill>
                <a:latin typeface="+mn-ea"/>
              </a:rPr>
              <a:t>예 </a:t>
            </a:r>
            <a:r>
              <a:rPr lang="en-US" altLang="ko-KR" sz="1800" b="0" i="0" u="none" strike="noStrike" baseline="0" dirty="0">
                <a:solidFill>
                  <a:srgbClr val="000000"/>
                </a:solidFill>
                <a:latin typeface="+mn-ea"/>
              </a:rPr>
              <a:t>A, B, C</a:t>
            </a:r>
            <a:endParaRPr lang="ko-KR" altLang="en-US" dirty="0"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43BF523C-54CC-CE73-1D6D-61484EAA1AE2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6044" t="9748" r="8486" b="4114"/>
          <a:stretch/>
        </p:blipFill>
        <p:spPr>
          <a:xfrm>
            <a:off x="7371323" y="3894195"/>
            <a:ext cx="1177935" cy="1140200"/>
          </a:xfrm>
          <a:prstGeom prst="ellipse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4DD4F569-DA10-546A-022A-FEA1682473FE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16946" t="7762" r="17647" b="18034"/>
          <a:stretch/>
        </p:blipFill>
        <p:spPr>
          <a:xfrm>
            <a:off x="9368014" y="3819624"/>
            <a:ext cx="1360526" cy="1328776"/>
          </a:xfrm>
          <a:prstGeom prst="ellipse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B47772B-A5A4-6838-A5D8-8B446AFF4BDF}"/>
              </a:ext>
            </a:extLst>
          </p:cNvPr>
          <p:cNvSpPr txBox="1"/>
          <p:nvPr/>
        </p:nvSpPr>
        <p:spPr>
          <a:xfrm>
            <a:off x="7238568" y="5248089"/>
            <a:ext cx="1443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DF8AFF"/>
                </a:solidFill>
                <a:latin typeface="+mn-ea"/>
              </a:rPr>
              <a:t>전자 우편 수 </a:t>
            </a:r>
            <a:r>
              <a:rPr lang="ko-KR" altLang="en-US" sz="1800" b="0" i="0" u="none" strike="noStrike" baseline="0" dirty="0">
                <a:solidFill>
                  <a:srgbClr val="FFFFFF"/>
                </a:solidFill>
                <a:latin typeface="+mn-ea"/>
              </a:rPr>
              <a:t> </a:t>
            </a:r>
            <a:r>
              <a:rPr lang="en-US" altLang="ko-KR" sz="1800" b="0" i="0" u="none" strike="noStrike" baseline="0" dirty="0">
                <a:latin typeface="+mn-ea"/>
              </a:rPr>
              <a:t>11</a:t>
            </a:r>
            <a:r>
              <a:rPr lang="ko-KR" altLang="en-US" sz="1800" b="0" i="0" u="none" strike="noStrike" baseline="0" dirty="0">
                <a:latin typeface="+mn-ea"/>
              </a:rPr>
              <a:t>개</a:t>
            </a:r>
            <a:r>
              <a:rPr lang="en-US" altLang="ko-KR" sz="1800" b="0" i="0" u="none" strike="noStrike" baseline="0" dirty="0">
                <a:latin typeface="+mn-ea"/>
              </a:rPr>
              <a:t>, 365</a:t>
            </a:r>
            <a:r>
              <a:rPr lang="ko-KR" altLang="en-US" sz="1800" b="0" i="0" u="none" strike="noStrike" baseline="0" dirty="0">
                <a:latin typeface="+mn-ea"/>
              </a:rPr>
              <a:t>개</a:t>
            </a:r>
            <a:endParaRPr lang="ko-KR" altLang="en-US" dirty="0"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8517003-3939-0597-5CB2-76FF87DAD467}"/>
              </a:ext>
            </a:extLst>
          </p:cNvPr>
          <p:cNvSpPr txBox="1"/>
          <p:nvPr/>
        </p:nvSpPr>
        <p:spPr>
          <a:xfrm>
            <a:off x="9368014" y="5248089"/>
            <a:ext cx="144344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ko-KR" altLang="en-US" sz="1800" b="0" i="0" u="none" strike="noStrike" baseline="0" dirty="0">
                <a:solidFill>
                  <a:srgbClr val="DF8AFF"/>
                </a:solidFill>
                <a:latin typeface="+mn-ea"/>
              </a:rPr>
              <a:t>추의 무게 </a:t>
            </a:r>
            <a:r>
              <a:rPr lang="ko-KR" altLang="en-US" sz="1800" b="0" i="0" u="none" strike="noStrike" baseline="0" dirty="0">
                <a:solidFill>
                  <a:srgbClr val="FFFFFF"/>
                </a:solidFill>
                <a:latin typeface="+mn-ea"/>
              </a:rPr>
              <a:t>예  </a:t>
            </a:r>
            <a:r>
              <a:rPr lang="en-US" altLang="ko-KR" sz="1800" b="0" i="0" u="none" strike="noStrike" baseline="0" dirty="0">
                <a:latin typeface="+mn-ea"/>
              </a:rPr>
              <a:t>1 kg, 2 kg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11145782"/>
      </p:ext>
    </p:extLst>
  </p:cSld>
  <p:clrMapOvr>
    <a:masterClrMapping/>
  </p:clrMapOvr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0A2FDC8A-FCAD-D731-51F0-05DF46C0AC94}"/>
              </a:ext>
            </a:extLst>
          </p:cNvPr>
          <p:cNvSpPr/>
          <p:nvPr/>
        </p:nvSpPr>
        <p:spPr>
          <a:xfrm>
            <a:off x="720484" y="4615704"/>
            <a:ext cx="1665843" cy="1305832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관리 방법</a:t>
            </a: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79F83FFC-4452-C694-81FE-555A06D16F47}"/>
              </a:ext>
            </a:extLst>
          </p:cNvPr>
          <p:cNvSpPr/>
          <p:nvPr/>
        </p:nvSpPr>
        <p:spPr>
          <a:xfrm>
            <a:off x="720484" y="269900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개념</a:t>
            </a:r>
          </a:p>
        </p:txBody>
      </p:sp>
      <p:sp>
        <p:nvSpPr>
          <p:cNvPr id="6" name="사각형: 둥근 모서리 5"/>
          <p:cNvSpPr/>
          <p:nvPr/>
        </p:nvSpPr>
        <p:spPr>
          <a:xfrm>
            <a:off x="2700768" y="2692492"/>
            <a:ext cx="8489009" cy="736508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데이터를 입력한 후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24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24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24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저장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 등의 작업을 하는 것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19" name="사각형: 둥근 모서리 18"/>
          <p:cNvSpPr/>
          <p:nvPr/>
        </p:nvSpPr>
        <p:spPr>
          <a:xfrm>
            <a:off x="2720946" y="4615705"/>
            <a:ext cx="8489009" cy="1252300"/>
          </a:xfrm>
          <a:prstGeom prst="roundRect">
            <a:avLst>
              <a:gd name="adj" fmla="val 9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응용 소프트웨어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를 이용하면 수집한 데이터를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문제 해결 목적에 맞게 구분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하여 효율적으로 관리할 수 있음</a:t>
            </a:r>
            <a:r>
              <a:rPr lang="en-US" altLang="ko-KR" sz="2400" b="0" i="0" u="none" strike="noStrike" baseline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32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3D4DD7AC-E507-E098-540F-EC10536A1F46}"/>
              </a:ext>
            </a:extLst>
          </p:cNvPr>
          <p:cNvSpPr/>
          <p:nvPr/>
        </p:nvSpPr>
        <p:spPr>
          <a:xfrm>
            <a:off x="713595" y="3628655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>
                <a:solidFill>
                  <a:schemeClr val="tx1"/>
                </a:solidFill>
                <a:latin typeface="+mn-ea"/>
              </a:rPr>
              <a:t>필요성</a:t>
            </a:r>
          </a:p>
        </p:txBody>
      </p:sp>
      <p:sp>
        <p:nvSpPr>
          <p:cNvPr id="24" name="사각형: 둥근 모서리 23"/>
          <p:cNvSpPr/>
          <p:nvPr/>
        </p:nvSpPr>
        <p:spPr>
          <a:xfrm>
            <a:off x="2693879" y="3622145"/>
            <a:ext cx="8489009" cy="736508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데이터를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효율적으로 관리</a:t>
            </a:r>
            <a:r>
              <a:rPr lang="ko-KR" altLang="en-US" sz="2400" b="0" i="0" u="none" strike="noStrike" baseline="0">
                <a:solidFill>
                  <a:schemeClr val="tx1"/>
                </a:solidFill>
                <a:latin typeface="+mn-ea"/>
              </a:rPr>
              <a:t>하기 위해서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CBE469F-8BB4-C076-98C1-A9715CD19E92}"/>
              </a:ext>
            </a:extLst>
          </p:cNvPr>
          <p:cNvSpPr txBox="1"/>
          <p:nvPr/>
        </p:nvSpPr>
        <p:spPr>
          <a:xfrm>
            <a:off x="647389" y="1945612"/>
            <a:ext cx="609721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⑴</a:t>
            </a:r>
            <a:r>
              <a:rPr lang="ko-KR" altLang="en-US" sz="2400" b="1" spc="-150" dirty="0">
                <a:latin typeface="+mn-ea"/>
              </a:rPr>
              <a:t>  </a:t>
            </a:r>
            <a:r>
              <a:rPr lang="ko-KR" altLang="en-US" sz="2400" b="1" i="0" u="none" strike="noStrike" baseline="0" dirty="0">
                <a:latin typeface="+mn-ea"/>
              </a:rPr>
              <a:t>데이터 관리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028991454"/>
      </p:ext>
    </p:extLst>
  </p:cSld>
  <p:clrMapOvr>
    <a:masterClrMapping/>
  </p:clrMapOvr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데이터를 입력한 후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저장</a:t>
            </a: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 등의 작업을 하는 것을 뜻하는 용어는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관리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분석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228165" y="4344229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132065158"/>
      </p:ext>
    </p:extLst>
  </p:cSld>
  <p:clrMapOvr>
    <a:masterClrMapping/>
  </p:clrMapOvr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2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데이터를 입력한 후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수정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추가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삭제</a:t>
            </a:r>
            <a:r>
              <a:rPr lang="en-US" altLang="ko-KR" sz="3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3800" b="1" i="0" u="none" strike="noStrike" baseline="0">
                <a:solidFill>
                  <a:srgbClr val="ff0000"/>
                </a:solidFill>
                <a:latin typeface="+mn-ea"/>
              </a:rPr>
              <a:t>저장</a:t>
            </a: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 등의 작업을 하는 것을 뜻하는 용어는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관리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 분석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228165" y="4344229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1311852" y="4013488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1452264573"/>
      </p:ext>
    </p:extLst>
  </p:cSld>
  <p:clrMapOvr>
    <a:masterClrMapping/>
  </p:clrMapOvr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 수집의 목적으로 옳은 것은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회피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데이터검색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997581430"/>
      </p:ext>
    </p:extLst>
  </p:cSld>
  <p:clrMapOvr>
    <a:masterClrMapping/>
  </p:clrMapOvr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3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 수집의 목적으로 옳은 것은</a:t>
            </a:r>
            <a:r>
              <a:rPr lang="en-US" altLang="ko-KR" sz="3800" b="1" i="0" u="none" strike="noStrike" baseline="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3800" b="1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정의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03818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 회피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문제해결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데이터검색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7355898" y="3918238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526173927"/>
      </p:ext>
    </p:extLst>
  </p:cSld>
  <p:clrMapOvr>
    <a:masterClrMapping/>
  </p:clrMapOvr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4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데이터를 직접 수집하는 방법이</a:t>
            </a:r>
            <a:r>
              <a:rPr lang="ko-KR" altLang="en-US" sz="3800" b="1" i="0" u="sng" strike="noStrike" baseline="0">
                <a:solidFill>
                  <a:srgbClr val="ff0000"/>
                </a:solidFill>
                <a:latin typeface="+mn-ea"/>
              </a:rPr>
              <a:t> 아닌것은</a:t>
            </a:r>
            <a:r>
              <a:rPr lang="en-US" altLang="ko-KR" sz="3800" b="1" i="0" u="sng" strike="noStrike" baseline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3800" b="1" i="0" u="sng" strike="noStrike" baseline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관찰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185388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검색엔진사용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설문조사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센서이용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051811487"/>
      </p:ext>
    </p:extLst>
  </p:cSld>
  <p:clrMapOvr>
    <a:masterClrMapping/>
  </p:clrMapOvr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4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625233" y="145209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개념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9233692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u="none" strike="noStrike" baseline="0">
                <a:solidFill>
                  <a:schemeClr val="tx1"/>
                </a:solidFill>
                <a:latin typeface="+mn-ea"/>
              </a:rPr>
              <a:t>데이터를 직접 수집하는 방법이</a:t>
            </a:r>
            <a:r>
              <a:rPr lang="ko-KR" altLang="en-US" sz="3800" b="1" i="0" u="sng" strike="noStrike" baseline="0">
                <a:solidFill>
                  <a:srgbClr val="ff0000"/>
                </a:solidFill>
                <a:latin typeface="+mn-ea"/>
              </a:rPr>
              <a:t> 아닌것은</a:t>
            </a:r>
            <a:r>
              <a:rPr lang="en-US" altLang="ko-KR" sz="3800" b="1" i="0" u="sng" strike="noStrike" baseline="0">
                <a:solidFill>
                  <a:srgbClr val="ff0000"/>
                </a:solidFill>
                <a:latin typeface="+mn-ea"/>
              </a:rPr>
              <a:t>?</a:t>
            </a:r>
            <a:endParaRPr lang="en-US" altLang="ko-KR" sz="3800" b="1" i="0" u="sng" strike="noStrike" baseline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관찰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4160741" y="4430819"/>
            <a:ext cx="2185388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검색엔진사용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설문조사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센서이용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3892261" y="3926897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3077852238"/>
      </p:ext>
    </p:extLst>
  </p:cSld>
  <p:clrMapOvr>
    <a:masterClrMapping/>
  </p:clrMapOvr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모서리가 둥근 직사각형 6"/>
          <p:cNvSpPr/>
          <p:nvPr/>
        </p:nvSpPr>
        <p:spPr>
          <a:xfrm>
            <a:off x="658577" y="2939981"/>
            <a:ext cx="10458829" cy="3636454"/>
          </a:xfrm>
          <a:prstGeom prst="roundRect">
            <a:avLst>
              <a:gd name="adj" fmla="val 5457"/>
            </a:avLst>
          </a:prstGeom>
          <a:pattFill prst="pct5">
            <a:fgClr>
              <a:schemeClr val="bg2"/>
            </a:fgClr>
            <a:bgClr>
              <a:schemeClr val="bg1"/>
            </a:bgClr>
          </a:pattFill>
          <a:ln w="28575">
            <a:solidFill>
              <a:srgbClr val="93c0d4"/>
            </a:solidFill>
          </a:ln>
          <a:effectLst>
            <a:innerShdw blurRad="25400">
              <a:prstClr val="black">
                <a:alpha val="50000"/>
              </a:prstClr>
            </a:innerShdw>
          </a:effectLst>
        </p:spPr>
        <p:txBody>
          <a:bodyPr lIns="0" tIns="0" rIns="0" bIns="0"/>
          <a:lstStyle/>
          <a:p>
            <a:pPr lvl="0" latinLnBrk="1">
              <a:defRPr/>
            </a:pPr>
            <a:endParaRPr lang="ko-KR" altLang="en-US" sz="2600">
              <a:latin typeface="+mn-ea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7403" y="1077845"/>
            <a:ext cx="10753647" cy="811367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/>
            <a:r>
              <a:rPr lang="en-US" altLang="ko-KR" sz="2400" spc="-150">
                <a:solidFill>
                  <a:schemeClr val="accent5">
                    <a:lumMod val="60000"/>
                    <a:lumOff val="40000"/>
                  </a:schemeClr>
                </a:solidFill>
                <a:latin typeface="+mn-ea"/>
              </a:rPr>
              <a:t>                    </a:t>
            </a:r>
            <a:r>
              <a:rPr lang="ko-KR" altLang="en-US" sz="2400">
                <a:latin typeface="+mn-ea"/>
              </a:rPr>
              <a:t>급식 </a:t>
            </a:r>
            <a:r>
              <a:rPr lang="ko-KR" altLang="en-US" sz="2400" dirty="0" err="1">
                <a:latin typeface="+mn-ea"/>
              </a:rPr>
              <a:t>잔반</a:t>
            </a:r>
            <a:r>
              <a:rPr lang="ko-KR" altLang="en-US" sz="2400" dirty="0">
                <a:latin typeface="+mn-ea"/>
              </a:rPr>
              <a:t> 측정기를 통해 어떤 데이터가 수집되고</a:t>
            </a:r>
            <a:r>
              <a:rPr lang="en-US" altLang="ko-KR" sz="2400" dirty="0">
                <a:latin typeface="+mn-ea"/>
              </a:rPr>
              <a:t>, </a:t>
            </a:r>
            <a:r>
              <a:rPr lang="ko-KR" altLang="en-US" sz="2400" dirty="0">
                <a:latin typeface="+mn-ea"/>
              </a:rPr>
              <a:t>이것을 어떻게 활용할 수 있을지 이야기해 보자</a:t>
            </a:r>
            <a:r>
              <a:rPr lang="en-US" altLang="ko-KR" sz="240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948723" y="2239681"/>
            <a:ext cx="1269998" cy="453805"/>
          </a:xfrm>
          <a:prstGeom prst="roundRect">
            <a:avLst>
              <a:gd name="adj" fmla="val 25583"/>
            </a:avLst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36000" bIns="36000" anchor="ctr"/>
          <a:lstStyle/>
          <a:p>
            <a:pPr algn="ctr" eaLnBrk="1" latinLnBrk="1" hangingPunct="1">
              <a:lnSpc>
                <a:spcPts val="2800"/>
              </a:lnSpc>
              <a:defRPr/>
            </a:pPr>
            <a:r>
              <a:rPr lang="ko-KR" alt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ea"/>
              </a:rPr>
              <a:t>예시 답안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01DC393-9ACF-C959-F459-D795EB2FC02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15571863-05FC-0FC8-BA3B-D53EC52083DC}"/>
              </a:ext>
            </a:extLst>
          </p:cNvPr>
          <p:cNvSpPr/>
          <p:nvPr/>
        </p:nvSpPr>
        <p:spPr>
          <a:xfrm>
            <a:off x="787403" y="1039348"/>
            <a:ext cx="1720349" cy="403291"/>
          </a:xfrm>
          <a:prstGeom prst="roundRect">
            <a:avLst>
              <a:gd name="adj" fmla="val 50000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latin typeface="+mn-ea"/>
              </a:rPr>
              <a:t>생각 나누기</a:t>
            </a:r>
          </a:p>
        </p:txBody>
      </p:sp>
      <p:pic>
        <p:nvPicPr>
          <p:cNvPr id="24" name="그래픽 23">
            <a:extLst>
              <a:ext uri="{FF2B5EF4-FFF2-40B4-BE49-F238E27FC236}">
                <a16:creationId xmlns:a16="http://schemas.microsoft.com/office/drawing/2014/main" id="{03F978D9-E311-F135-CBD2-62DC60E51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10" y="1157000"/>
            <a:ext cx="248595" cy="248595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A6938B92-2EF4-0806-9DC6-D446C64629F8}"/>
              </a:ext>
            </a:extLst>
          </p:cNvPr>
          <p:cNvGrpSpPr/>
          <p:nvPr/>
        </p:nvGrpSpPr>
        <p:grpSpPr>
          <a:xfrm>
            <a:off x="228148" y="84939"/>
            <a:ext cx="3429452" cy="642437"/>
            <a:chOff x="185270" y="960471"/>
            <a:chExt cx="3129544" cy="642437"/>
          </a:xfrm>
        </p:grpSpPr>
        <p:sp>
          <p:nvSpPr>
            <p:cNvPr id="5" name="사각형: 둥근 모서리 4">
              <a:extLst>
                <a:ext uri="{FF2B5EF4-FFF2-40B4-BE49-F238E27FC236}">
                  <a16:creationId xmlns:a16="http://schemas.microsoft.com/office/drawing/2014/main" id="{11E200C9-2A0C-9C90-66F5-E2394A6D00FA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368AA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6719193D-986B-4929-9CC1-7C834B77943A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accent4">
                    <a:lumMod val="60000"/>
                    <a:lumOff val="40000"/>
                  </a:schemeClr>
                </a:solidFill>
                <a:latin typeface="+mn-ea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03754C24-C2D0-D92A-F66F-582905869EEE}"/>
              </a:ext>
            </a:extLst>
          </p:cNvPr>
          <p:cNvSpPr txBox="1"/>
          <p:nvPr/>
        </p:nvSpPr>
        <p:spPr>
          <a:xfrm>
            <a:off x="1049827" y="157358"/>
            <a:ext cx="23056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 err="1">
                <a:solidFill>
                  <a:schemeClr val="bg1"/>
                </a:solidFill>
                <a:latin typeface="+mn-ea"/>
              </a:rPr>
              <a:t>중단원</a:t>
            </a:r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 도입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76B20D64-DA0D-4DDA-2786-23516D3A09D4}"/>
              </a:ext>
            </a:extLst>
          </p:cNvPr>
          <p:cNvGrpSpPr/>
          <p:nvPr/>
        </p:nvGrpSpPr>
        <p:grpSpPr>
          <a:xfrm>
            <a:off x="458125" y="145803"/>
            <a:ext cx="447271" cy="458247"/>
            <a:chOff x="6572558" y="2849233"/>
            <a:chExt cx="492356" cy="504438"/>
          </a:xfrm>
          <a:solidFill>
            <a:schemeClr val="bg1"/>
          </a:solidFill>
        </p:grpSpPr>
        <p:sp>
          <p:nvSpPr>
            <p:cNvPr id="19" name="Freeform 2027">
              <a:extLst>
                <a:ext uri="{FF2B5EF4-FFF2-40B4-BE49-F238E27FC236}">
                  <a16:creationId xmlns:a16="http://schemas.microsoft.com/office/drawing/2014/main" id="{1AB5D533-B9C2-E964-E663-4020384B766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72558" y="2849233"/>
              <a:ext cx="492356" cy="504438"/>
            </a:xfrm>
            <a:custGeom>
              <a:avLst/>
              <a:gdLst>
                <a:gd name="T0" fmla="*/ 70 w 326"/>
                <a:gd name="T1" fmla="*/ 308 h 334"/>
                <a:gd name="T2" fmla="*/ 88 w 326"/>
                <a:gd name="T3" fmla="*/ 322 h 334"/>
                <a:gd name="T4" fmla="*/ 132 w 326"/>
                <a:gd name="T5" fmla="*/ 334 h 334"/>
                <a:gd name="T6" fmla="*/ 270 w 326"/>
                <a:gd name="T7" fmla="*/ 330 h 334"/>
                <a:gd name="T8" fmla="*/ 310 w 326"/>
                <a:gd name="T9" fmla="*/ 296 h 334"/>
                <a:gd name="T10" fmla="*/ 324 w 326"/>
                <a:gd name="T11" fmla="*/ 262 h 334"/>
                <a:gd name="T12" fmla="*/ 324 w 326"/>
                <a:gd name="T13" fmla="*/ 124 h 334"/>
                <a:gd name="T14" fmla="*/ 306 w 326"/>
                <a:gd name="T15" fmla="*/ 98 h 334"/>
                <a:gd name="T16" fmla="*/ 282 w 326"/>
                <a:gd name="T17" fmla="*/ 90 h 334"/>
                <a:gd name="T18" fmla="*/ 256 w 326"/>
                <a:gd name="T19" fmla="*/ 88 h 334"/>
                <a:gd name="T20" fmla="*/ 232 w 326"/>
                <a:gd name="T21" fmla="*/ 80 h 334"/>
                <a:gd name="T22" fmla="*/ 204 w 326"/>
                <a:gd name="T23" fmla="*/ 90 h 334"/>
                <a:gd name="T24" fmla="*/ 168 w 326"/>
                <a:gd name="T25" fmla="*/ 82 h 334"/>
                <a:gd name="T26" fmla="*/ 164 w 326"/>
                <a:gd name="T27" fmla="*/ 26 h 334"/>
                <a:gd name="T28" fmla="*/ 142 w 326"/>
                <a:gd name="T29" fmla="*/ 4 h 334"/>
                <a:gd name="T30" fmla="*/ 116 w 326"/>
                <a:gd name="T31" fmla="*/ 0 h 334"/>
                <a:gd name="T32" fmla="*/ 88 w 326"/>
                <a:gd name="T33" fmla="*/ 20 h 334"/>
                <a:gd name="T34" fmla="*/ 82 w 326"/>
                <a:gd name="T35" fmla="*/ 138 h 334"/>
                <a:gd name="T36" fmla="*/ 60 w 326"/>
                <a:gd name="T37" fmla="*/ 124 h 334"/>
                <a:gd name="T38" fmla="*/ 24 w 326"/>
                <a:gd name="T39" fmla="*/ 126 h 334"/>
                <a:gd name="T40" fmla="*/ 6 w 326"/>
                <a:gd name="T41" fmla="*/ 146 h 334"/>
                <a:gd name="T42" fmla="*/ 2 w 326"/>
                <a:gd name="T43" fmla="*/ 180 h 334"/>
                <a:gd name="T44" fmla="*/ 40 w 326"/>
                <a:gd name="T45" fmla="*/ 156 h 334"/>
                <a:gd name="T46" fmla="*/ 58 w 326"/>
                <a:gd name="T47" fmla="*/ 162 h 334"/>
                <a:gd name="T48" fmla="*/ 70 w 326"/>
                <a:gd name="T49" fmla="*/ 184 h 334"/>
                <a:gd name="T50" fmla="*/ 96 w 326"/>
                <a:gd name="T51" fmla="*/ 188 h 334"/>
                <a:gd name="T52" fmla="*/ 114 w 326"/>
                <a:gd name="T53" fmla="*/ 166 h 334"/>
                <a:gd name="T54" fmla="*/ 116 w 326"/>
                <a:gd name="T55" fmla="*/ 40 h 334"/>
                <a:gd name="T56" fmla="*/ 124 w 326"/>
                <a:gd name="T57" fmla="*/ 34 h 334"/>
                <a:gd name="T58" fmla="*/ 136 w 326"/>
                <a:gd name="T59" fmla="*/ 44 h 334"/>
                <a:gd name="T60" fmla="*/ 136 w 326"/>
                <a:gd name="T61" fmla="*/ 158 h 334"/>
                <a:gd name="T62" fmla="*/ 146 w 326"/>
                <a:gd name="T63" fmla="*/ 172 h 334"/>
                <a:gd name="T64" fmla="*/ 164 w 326"/>
                <a:gd name="T65" fmla="*/ 170 h 334"/>
                <a:gd name="T66" fmla="*/ 168 w 326"/>
                <a:gd name="T67" fmla="*/ 120 h 334"/>
                <a:gd name="T68" fmla="*/ 182 w 326"/>
                <a:gd name="T69" fmla="*/ 114 h 334"/>
                <a:gd name="T70" fmla="*/ 188 w 326"/>
                <a:gd name="T71" fmla="*/ 158 h 334"/>
                <a:gd name="T72" fmla="*/ 204 w 326"/>
                <a:gd name="T73" fmla="*/ 174 h 334"/>
                <a:gd name="T74" fmla="*/ 220 w 326"/>
                <a:gd name="T75" fmla="*/ 164 h 334"/>
                <a:gd name="T76" fmla="*/ 222 w 326"/>
                <a:gd name="T77" fmla="*/ 124 h 334"/>
                <a:gd name="T78" fmla="*/ 228 w 326"/>
                <a:gd name="T79" fmla="*/ 114 h 334"/>
                <a:gd name="T80" fmla="*/ 240 w 326"/>
                <a:gd name="T81" fmla="*/ 118 h 334"/>
                <a:gd name="T82" fmla="*/ 246 w 326"/>
                <a:gd name="T83" fmla="*/ 170 h 334"/>
                <a:gd name="T84" fmla="*/ 264 w 326"/>
                <a:gd name="T85" fmla="*/ 172 h 334"/>
                <a:gd name="T86" fmla="*/ 274 w 326"/>
                <a:gd name="T87" fmla="*/ 126 h 334"/>
                <a:gd name="T88" fmla="*/ 282 w 326"/>
                <a:gd name="T89" fmla="*/ 122 h 334"/>
                <a:gd name="T90" fmla="*/ 292 w 326"/>
                <a:gd name="T91" fmla="*/ 134 h 334"/>
                <a:gd name="T92" fmla="*/ 290 w 326"/>
                <a:gd name="T93" fmla="*/ 256 h 334"/>
                <a:gd name="T94" fmla="*/ 282 w 326"/>
                <a:gd name="T95" fmla="*/ 278 h 334"/>
                <a:gd name="T96" fmla="*/ 258 w 326"/>
                <a:gd name="T97" fmla="*/ 298 h 334"/>
                <a:gd name="T98" fmla="*/ 132 w 326"/>
                <a:gd name="T99" fmla="*/ 302 h 334"/>
                <a:gd name="T100" fmla="*/ 102 w 326"/>
                <a:gd name="T101" fmla="*/ 290 h 334"/>
                <a:gd name="T102" fmla="*/ 34 w 326"/>
                <a:gd name="T103" fmla="*/ 174 h 334"/>
                <a:gd name="T104" fmla="*/ 36 w 326"/>
                <a:gd name="T105" fmla="*/ 160 h 3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26" h="334">
                  <a:moveTo>
                    <a:pt x="6" y="188"/>
                  </a:moveTo>
                  <a:lnTo>
                    <a:pt x="66" y="300"/>
                  </a:lnTo>
                  <a:lnTo>
                    <a:pt x="66" y="300"/>
                  </a:lnTo>
                  <a:lnTo>
                    <a:pt x="70" y="308"/>
                  </a:lnTo>
                  <a:lnTo>
                    <a:pt x="74" y="312"/>
                  </a:lnTo>
                  <a:lnTo>
                    <a:pt x="82" y="318"/>
                  </a:lnTo>
                  <a:lnTo>
                    <a:pt x="88" y="322"/>
                  </a:lnTo>
                  <a:lnTo>
                    <a:pt x="88" y="322"/>
                  </a:lnTo>
                  <a:lnTo>
                    <a:pt x="98" y="328"/>
                  </a:lnTo>
                  <a:lnTo>
                    <a:pt x="108" y="332"/>
                  </a:lnTo>
                  <a:lnTo>
                    <a:pt x="120" y="334"/>
                  </a:lnTo>
                  <a:lnTo>
                    <a:pt x="132" y="334"/>
                  </a:lnTo>
                  <a:lnTo>
                    <a:pt x="244" y="334"/>
                  </a:lnTo>
                  <a:lnTo>
                    <a:pt x="244" y="334"/>
                  </a:lnTo>
                  <a:lnTo>
                    <a:pt x="256" y="334"/>
                  </a:lnTo>
                  <a:lnTo>
                    <a:pt x="270" y="330"/>
                  </a:lnTo>
                  <a:lnTo>
                    <a:pt x="282" y="324"/>
                  </a:lnTo>
                  <a:lnTo>
                    <a:pt x="292" y="316"/>
                  </a:lnTo>
                  <a:lnTo>
                    <a:pt x="302" y="308"/>
                  </a:lnTo>
                  <a:lnTo>
                    <a:pt x="310" y="296"/>
                  </a:lnTo>
                  <a:lnTo>
                    <a:pt x="316" y="286"/>
                  </a:lnTo>
                  <a:lnTo>
                    <a:pt x="318" y="272"/>
                  </a:lnTo>
                  <a:lnTo>
                    <a:pt x="318" y="272"/>
                  </a:lnTo>
                  <a:lnTo>
                    <a:pt x="324" y="262"/>
                  </a:lnTo>
                  <a:lnTo>
                    <a:pt x="326" y="250"/>
                  </a:lnTo>
                  <a:lnTo>
                    <a:pt x="326" y="134"/>
                  </a:lnTo>
                  <a:lnTo>
                    <a:pt x="326" y="134"/>
                  </a:lnTo>
                  <a:lnTo>
                    <a:pt x="324" y="124"/>
                  </a:lnTo>
                  <a:lnTo>
                    <a:pt x="322" y="116"/>
                  </a:lnTo>
                  <a:lnTo>
                    <a:pt x="318" y="108"/>
                  </a:lnTo>
                  <a:lnTo>
                    <a:pt x="312" y="102"/>
                  </a:lnTo>
                  <a:lnTo>
                    <a:pt x="306" y="98"/>
                  </a:lnTo>
                  <a:lnTo>
                    <a:pt x="298" y="94"/>
                  </a:lnTo>
                  <a:lnTo>
                    <a:pt x="290" y="90"/>
                  </a:lnTo>
                  <a:lnTo>
                    <a:pt x="282" y="90"/>
                  </a:lnTo>
                  <a:lnTo>
                    <a:pt x="282" y="90"/>
                  </a:lnTo>
                  <a:lnTo>
                    <a:pt x="272" y="90"/>
                  </a:lnTo>
                  <a:lnTo>
                    <a:pt x="264" y="94"/>
                  </a:lnTo>
                  <a:lnTo>
                    <a:pt x="264" y="94"/>
                  </a:lnTo>
                  <a:lnTo>
                    <a:pt x="256" y="88"/>
                  </a:lnTo>
                  <a:lnTo>
                    <a:pt x="248" y="84"/>
                  </a:lnTo>
                  <a:lnTo>
                    <a:pt x="240" y="82"/>
                  </a:lnTo>
                  <a:lnTo>
                    <a:pt x="232" y="80"/>
                  </a:lnTo>
                  <a:lnTo>
                    <a:pt x="232" y="80"/>
                  </a:lnTo>
                  <a:lnTo>
                    <a:pt x="224" y="80"/>
                  </a:lnTo>
                  <a:lnTo>
                    <a:pt x="218" y="82"/>
                  </a:lnTo>
                  <a:lnTo>
                    <a:pt x="204" y="90"/>
                  </a:lnTo>
                  <a:lnTo>
                    <a:pt x="204" y="90"/>
                  </a:lnTo>
                  <a:lnTo>
                    <a:pt x="196" y="84"/>
                  </a:lnTo>
                  <a:lnTo>
                    <a:pt x="188" y="82"/>
                  </a:lnTo>
                  <a:lnTo>
                    <a:pt x="178" y="80"/>
                  </a:lnTo>
                  <a:lnTo>
                    <a:pt x="168" y="82"/>
                  </a:lnTo>
                  <a:lnTo>
                    <a:pt x="168" y="44"/>
                  </a:lnTo>
                  <a:lnTo>
                    <a:pt x="168" y="44"/>
                  </a:lnTo>
                  <a:lnTo>
                    <a:pt x="168" y="34"/>
                  </a:lnTo>
                  <a:lnTo>
                    <a:pt x="164" y="26"/>
                  </a:lnTo>
                  <a:lnTo>
                    <a:pt x="160" y="20"/>
                  </a:lnTo>
                  <a:lnTo>
                    <a:pt x="156" y="12"/>
                  </a:lnTo>
                  <a:lnTo>
                    <a:pt x="150" y="8"/>
                  </a:lnTo>
                  <a:lnTo>
                    <a:pt x="142" y="4"/>
                  </a:lnTo>
                  <a:lnTo>
                    <a:pt x="134" y="0"/>
                  </a:lnTo>
                  <a:lnTo>
                    <a:pt x="124" y="0"/>
                  </a:lnTo>
                  <a:lnTo>
                    <a:pt x="124" y="0"/>
                  </a:lnTo>
                  <a:lnTo>
                    <a:pt x="116" y="0"/>
                  </a:lnTo>
                  <a:lnTo>
                    <a:pt x="108" y="4"/>
                  </a:lnTo>
                  <a:lnTo>
                    <a:pt x="100" y="8"/>
                  </a:lnTo>
                  <a:lnTo>
                    <a:pt x="94" y="12"/>
                  </a:lnTo>
                  <a:lnTo>
                    <a:pt x="88" y="20"/>
                  </a:lnTo>
                  <a:lnTo>
                    <a:pt x="84" y="26"/>
                  </a:lnTo>
                  <a:lnTo>
                    <a:pt x="82" y="34"/>
                  </a:lnTo>
                  <a:lnTo>
                    <a:pt x="82" y="44"/>
                  </a:lnTo>
                  <a:lnTo>
                    <a:pt x="82" y="138"/>
                  </a:lnTo>
                  <a:lnTo>
                    <a:pt x="82" y="138"/>
                  </a:lnTo>
                  <a:lnTo>
                    <a:pt x="72" y="128"/>
                  </a:lnTo>
                  <a:lnTo>
                    <a:pt x="60" y="124"/>
                  </a:lnTo>
                  <a:lnTo>
                    <a:pt x="60" y="124"/>
                  </a:lnTo>
                  <a:lnTo>
                    <a:pt x="50" y="122"/>
                  </a:lnTo>
                  <a:lnTo>
                    <a:pt x="42" y="122"/>
                  </a:lnTo>
                  <a:lnTo>
                    <a:pt x="32" y="124"/>
                  </a:lnTo>
                  <a:lnTo>
                    <a:pt x="24" y="126"/>
                  </a:lnTo>
                  <a:lnTo>
                    <a:pt x="24" y="126"/>
                  </a:lnTo>
                  <a:lnTo>
                    <a:pt x="16" y="132"/>
                  </a:lnTo>
                  <a:lnTo>
                    <a:pt x="10" y="138"/>
                  </a:lnTo>
                  <a:lnTo>
                    <a:pt x="6" y="146"/>
                  </a:lnTo>
                  <a:lnTo>
                    <a:pt x="2" y="154"/>
                  </a:lnTo>
                  <a:lnTo>
                    <a:pt x="0" y="162"/>
                  </a:lnTo>
                  <a:lnTo>
                    <a:pt x="0" y="172"/>
                  </a:lnTo>
                  <a:lnTo>
                    <a:pt x="2" y="180"/>
                  </a:lnTo>
                  <a:lnTo>
                    <a:pt x="6" y="188"/>
                  </a:lnTo>
                  <a:lnTo>
                    <a:pt x="6" y="188"/>
                  </a:lnTo>
                  <a:close/>
                  <a:moveTo>
                    <a:pt x="40" y="156"/>
                  </a:moveTo>
                  <a:lnTo>
                    <a:pt x="40" y="156"/>
                  </a:lnTo>
                  <a:lnTo>
                    <a:pt x="46" y="154"/>
                  </a:lnTo>
                  <a:lnTo>
                    <a:pt x="46" y="154"/>
                  </a:lnTo>
                  <a:lnTo>
                    <a:pt x="52" y="156"/>
                  </a:lnTo>
                  <a:lnTo>
                    <a:pt x="58" y="162"/>
                  </a:lnTo>
                  <a:lnTo>
                    <a:pt x="68" y="180"/>
                  </a:lnTo>
                  <a:lnTo>
                    <a:pt x="68" y="180"/>
                  </a:lnTo>
                  <a:lnTo>
                    <a:pt x="70" y="184"/>
                  </a:lnTo>
                  <a:lnTo>
                    <a:pt x="70" y="184"/>
                  </a:lnTo>
                  <a:lnTo>
                    <a:pt x="76" y="188"/>
                  </a:lnTo>
                  <a:lnTo>
                    <a:pt x="82" y="190"/>
                  </a:lnTo>
                  <a:lnTo>
                    <a:pt x="88" y="190"/>
                  </a:lnTo>
                  <a:lnTo>
                    <a:pt x="96" y="188"/>
                  </a:lnTo>
                  <a:lnTo>
                    <a:pt x="96" y="188"/>
                  </a:lnTo>
                  <a:lnTo>
                    <a:pt x="104" y="184"/>
                  </a:lnTo>
                  <a:lnTo>
                    <a:pt x="110" y="176"/>
                  </a:lnTo>
                  <a:lnTo>
                    <a:pt x="114" y="166"/>
                  </a:lnTo>
                  <a:lnTo>
                    <a:pt x="114" y="156"/>
                  </a:lnTo>
                  <a:lnTo>
                    <a:pt x="114" y="44"/>
                  </a:lnTo>
                  <a:lnTo>
                    <a:pt x="114" y="44"/>
                  </a:lnTo>
                  <a:lnTo>
                    <a:pt x="116" y="40"/>
                  </a:lnTo>
                  <a:lnTo>
                    <a:pt x="118" y="36"/>
                  </a:lnTo>
                  <a:lnTo>
                    <a:pt x="120" y="34"/>
                  </a:lnTo>
                  <a:lnTo>
                    <a:pt x="124" y="34"/>
                  </a:lnTo>
                  <a:lnTo>
                    <a:pt x="124" y="34"/>
                  </a:lnTo>
                  <a:lnTo>
                    <a:pt x="128" y="34"/>
                  </a:lnTo>
                  <a:lnTo>
                    <a:pt x="132" y="36"/>
                  </a:lnTo>
                  <a:lnTo>
                    <a:pt x="134" y="40"/>
                  </a:lnTo>
                  <a:lnTo>
                    <a:pt x="136" y="44"/>
                  </a:lnTo>
                  <a:lnTo>
                    <a:pt x="136" y="116"/>
                  </a:lnTo>
                  <a:lnTo>
                    <a:pt x="136" y="116"/>
                  </a:lnTo>
                  <a:lnTo>
                    <a:pt x="136" y="118"/>
                  </a:lnTo>
                  <a:lnTo>
                    <a:pt x="136" y="158"/>
                  </a:lnTo>
                  <a:lnTo>
                    <a:pt x="136" y="158"/>
                  </a:lnTo>
                  <a:lnTo>
                    <a:pt x="136" y="164"/>
                  </a:lnTo>
                  <a:lnTo>
                    <a:pt x="140" y="170"/>
                  </a:lnTo>
                  <a:lnTo>
                    <a:pt x="146" y="172"/>
                  </a:lnTo>
                  <a:lnTo>
                    <a:pt x="152" y="174"/>
                  </a:lnTo>
                  <a:lnTo>
                    <a:pt x="152" y="174"/>
                  </a:lnTo>
                  <a:lnTo>
                    <a:pt x="158" y="172"/>
                  </a:lnTo>
                  <a:lnTo>
                    <a:pt x="164" y="170"/>
                  </a:lnTo>
                  <a:lnTo>
                    <a:pt x="168" y="164"/>
                  </a:lnTo>
                  <a:lnTo>
                    <a:pt x="168" y="158"/>
                  </a:lnTo>
                  <a:lnTo>
                    <a:pt x="168" y="120"/>
                  </a:lnTo>
                  <a:lnTo>
                    <a:pt x="168" y="120"/>
                  </a:lnTo>
                  <a:lnTo>
                    <a:pt x="172" y="116"/>
                  </a:lnTo>
                  <a:lnTo>
                    <a:pt x="178" y="114"/>
                  </a:lnTo>
                  <a:lnTo>
                    <a:pt x="178" y="114"/>
                  </a:lnTo>
                  <a:lnTo>
                    <a:pt x="182" y="114"/>
                  </a:lnTo>
                  <a:lnTo>
                    <a:pt x="184" y="116"/>
                  </a:lnTo>
                  <a:lnTo>
                    <a:pt x="188" y="122"/>
                  </a:lnTo>
                  <a:lnTo>
                    <a:pt x="188" y="158"/>
                  </a:lnTo>
                  <a:lnTo>
                    <a:pt x="188" y="158"/>
                  </a:lnTo>
                  <a:lnTo>
                    <a:pt x="188" y="164"/>
                  </a:lnTo>
                  <a:lnTo>
                    <a:pt x="192" y="170"/>
                  </a:lnTo>
                  <a:lnTo>
                    <a:pt x="198" y="172"/>
                  </a:lnTo>
                  <a:lnTo>
                    <a:pt x="204" y="174"/>
                  </a:lnTo>
                  <a:lnTo>
                    <a:pt x="204" y="174"/>
                  </a:lnTo>
                  <a:lnTo>
                    <a:pt x="210" y="172"/>
                  </a:lnTo>
                  <a:lnTo>
                    <a:pt x="216" y="170"/>
                  </a:lnTo>
                  <a:lnTo>
                    <a:pt x="220" y="164"/>
                  </a:lnTo>
                  <a:lnTo>
                    <a:pt x="220" y="158"/>
                  </a:lnTo>
                  <a:lnTo>
                    <a:pt x="220" y="128"/>
                  </a:lnTo>
                  <a:lnTo>
                    <a:pt x="220" y="128"/>
                  </a:lnTo>
                  <a:lnTo>
                    <a:pt x="222" y="124"/>
                  </a:lnTo>
                  <a:lnTo>
                    <a:pt x="222" y="124"/>
                  </a:lnTo>
                  <a:lnTo>
                    <a:pt x="222" y="120"/>
                  </a:lnTo>
                  <a:lnTo>
                    <a:pt x="224" y="116"/>
                  </a:lnTo>
                  <a:lnTo>
                    <a:pt x="228" y="114"/>
                  </a:lnTo>
                  <a:lnTo>
                    <a:pt x="232" y="114"/>
                  </a:lnTo>
                  <a:lnTo>
                    <a:pt x="232" y="114"/>
                  </a:lnTo>
                  <a:lnTo>
                    <a:pt x="236" y="114"/>
                  </a:lnTo>
                  <a:lnTo>
                    <a:pt x="240" y="118"/>
                  </a:lnTo>
                  <a:lnTo>
                    <a:pt x="240" y="158"/>
                  </a:lnTo>
                  <a:lnTo>
                    <a:pt x="240" y="158"/>
                  </a:lnTo>
                  <a:lnTo>
                    <a:pt x="242" y="164"/>
                  </a:lnTo>
                  <a:lnTo>
                    <a:pt x="246" y="170"/>
                  </a:lnTo>
                  <a:lnTo>
                    <a:pt x="250" y="172"/>
                  </a:lnTo>
                  <a:lnTo>
                    <a:pt x="258" y="174"/>
                  </a:lnTo>
                  <a:lnTo>
                    <a:pt x="258" y="174"/>
                  </a:lnTo>
                  <a:lnTo>
                    <a:pt x="264" y="172"/>
                  </a:lnTo>
                  <a:lnTo>
                    <a:pt x="268" y="170"/>
                  </a:lnTo>
                  <a:lnTo>
                    <a:pt x="272" y="164"/>
                  </a:lnTo>
                  <a:lnTo>
                    <a:pt x="274" y="158"/>
                  </a:lnTo>
                  <a:lnTo>
                    <a:pt x="274" y="126"/>
                  </a:lnTo>
                  <a:lnTo>
                    <a:pt x="274" y="126"/>
                  </a:lnTo>
                  <a:lnTo>
                    <a:pt x="278" y="124"/>
                  </a:lnTo>
                  <a:lnTo>
                    <a:pt x="282" y="122"/>
                  </a:lnTo>
                  <a:lnTo>
                    <a:pt x="282" y="122"/>
                  </a:lnTo>
                  <a:lnTo>
                    <a:pt x="286" y="124"/>
                  </a:lnTo>
                  <a:lnTo>
                    <a:pt x="290" y="126"/>
                  </a:lnTo>
                  <a:lnTo>
                    <a:pt x="292" y="130"/>
                  </a:lnTo>
                  <a:lnTo>
                    <a:pt x="292" y="134"/>
                  </a:lnTo>
                  <a:lnTo>
                    <a:pt x="292" y="250"/>
                  </a:lnTo>
                  <a:lnTo>
                    <a:pt x="292" y="250"/>
                  </a:lnTo>
                  <a:lnTo>
                    <a:pt x="290" y="256"/>
                  </a:lnTo>
                  <a:lnTo>
                    <a:pt x="290" y="256"/>
                  </a:lnTo>
                  <a:lnTo>
                    <a:pt x="286" y="264"/>
                  </a:lnTo>
                  <a:lnTo>
                    <a:pt x="286" y="264"/>
                  </a:lnTo>
                  <a:lnTo>
                    <a:pt x="284" y="272"/>
                  </a:lnTo>
                  <a:lnTo>
                    <a:pt x="282" y="278"/>
                  </a:lnTo>
                  <a:lnTo>
                    <a:pt x="278" y="286"/>
                  </a:lnTo>
                  <a:lnTo>
                    <a:pt x="272" y="290"/>
                  </a:lnTo>
                  <a:lnTo>
                    <a:pt x="266" y="296"/>
                  </a:lnTo>
                  <a:lnTo>
                    <a:pt x="258" y="298"/>
                  </a:lnTo>
                  <a:lnTo>
                    <a:pt x="252" y="300"/>
                  </a:lnTo>
                  <a:lnTo>
                    <a:pt x="244" y="302"/>
                  </a:lnTo>
                  <a:lnTo>
                    <a:pt x="132" y="302"/>
                  </a:lnTo>
                  <a:lnTo>
                    <a:pt x="132" y="302"/>
                  </a:lnTo>
                  <a:lnTo>
                    <a:pt x="118" y="300"/>
                  </a:lnTo>
                  <a:lnTo>
                    <a:pt x="106" y="294"/>
                  </a:lnTo>
                  <a:lnTo>
                    <a:pt x="106" y="294"/>
                  </a:lnTo>
                  <a:lnTo>
                    <a:pt x="102" y="290"/>
                  </a:lnTo>
                  <a:lnTo>
                    <a:pt x="102" y="290"/>
                  </a:lnTo>
                  <a:lnTo>
                    <a:pt x="98" y="288"/>
                  </a:lnTo>
                  <a:lnTo>
                    <a:pt x="94" y="284"/>
                  </a:lnTo>
                  <a:lnTo>
                    <a:pt x="34" y="174"/>
                  </a:lnTo>
                  <a:lnTo>
                    <a:pt x="34" y="174"/>
                  </a:lnTo>
                  <a:lnTo>
                    <a:pt x="34" y="168"/>
                  </a:lnTo>
                  <a:lnTo>
                    <a:pt x="34" y="164"/>
                  </a:lnTo>
                  <a:lnTo>
                    <a:pt x="36" y="160"/>
                  </a:lnTo>
                  <a:lnTo>
                    <a:pt x="40" y="156"/>
                  </a:lnTo>
                  <a:lnTo>
                    <a:pt x="40" y="15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Freeform 2028">
              <a:extLst>
                <a:ext uri="{FF2B5EF4-FFF2-40B4-BE49-F238E27FC236}">
                  <a16:creationId xmlns:a16="http://schemas.microsoft.com/office/drawing/2014/main" id="{CEA61515-0306-511C-20A9-54663D19AA4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90040" y="3139209"/>
              <a:ext cx="144988" cy="114782"/>
            </a:xfrm>
            <a:custGeom>
              <a:avLst/>
              <a:gdLst>
                <a:gd name="T0" fmla="*/ 30 w 96"/>
                <a:gd name="T1" fmla="*/ 74 h 76"/>
                <a:gd name="T2" fmla="*/ 30 w 96"/>
                <a:gd name="T3" fmla="*/ 74 h 76"/>
                <a:gd name="T4" fmla="*/ 34 w 96"/>
                <a:gd name="T5" fmla="*/ 76 h 76"/>
                <a:gd name="T6" fmla="*/ 38 w 96"/>
                <a:gd name="T7" fmla="*/ 76 h 76"/>
                <a:gd name="T8" fmla="*/ 38 w 96"/>
                <a:gd name="T9" fmla="*/ 76 h 76"/>
                <a:gd name="T10" fmla="*/ 38 w 96"/>
                <a:gd name="T11" fmla="*/ 76 h 76"/>
                <a:gd name="T12" fmla="*/ 38 w 96"/>
                <a:gd name="T13" fmla="*/ 76 h 76"/>
                <a:gd name="T14" fmla="*/ 42 w 96"/>
                <a:gd name="T15" fmla="*/ 76 h 76"/>
                <a:gd name="T16" fmla="*/ 46 w 96"/>
                <a:gd name="T17" fmla="*/ 74 h 76"/>
                <a:gd name="T18" fmla="*/ 94 w 96"/>
                <a:gd name="T19" fmla="*/ 18 h 76"/>
                <a:gd name="T20" fmla="*/ 94 w 96"/>
                <a:gd name="T21" fmla="*/ 18 h 76"/>
                <a:gd name="T22" fmla="*/ 96 w 96"/>
                <a:gd name="T23" fmla="*/ 14 h 76"/>
                <a:gd name="T24" fmla="*/ 96 w 96"/>
                <a:gd name="T25" fmla="*/ 10 h 76"/>
                <a:gd name="T26" fmla="*/ 94 w 96"/>
                <a:gd name="T27" fmla="*/ 6 h 76"/>
                <a:gd name="T28" fmla="*/ 92 w 96"/>
                <a:gd name="T29" fmla="*/ 4 h 76"/>
                <a:gd name="T30" fmla="*/ 92 w 96"/>
                <a:gd name="T31" fmla="*/ 4 h 76"/>
                <a:gd name="T32" fmla="*/ 88 w 96"/>
                <a:gd name="T33" fmla="*/ 2 h 76"/>
                <a:gd name="T34" fmla="*/ 84 w 96"/>
                <a:gd name="T35" fmla="*/ 0 h 76"/>
                <a:gd name="T36" fmla="*/ 82 w 96"/>
                <a:gd name="T37" fmla="*/ 2 h 76"/>
                <a:gd name="T38" fmla="*/ 78 w 96"/>
                <a:gd name="T39" fmla="*/ 4 h 76"/>
                <a:gd name="T40" fmla="*/ 36 w 96"/>
                <a:gd name="T41" fmla="*/ 50 h 76"/>
                <a:gd name="T42" fmla="*/ 18 w 96"/>
                <a:gd name="T43" fmla="*/ 32 h 76"/>
                <a:gd name="T44" fmla="*/ 18 w 96"/>
                <a:gd name="T45" fmla="*/ 32 h 76"/>
                <a:gd name="T46" fmla="*/ 16 w 96"/>
                <a:gd name="T47" fmla="*/ 30 h 76"/>
                <a:gd name="T48" fmla="*/ 12 w 96"/>
                <a:gd name="T49" fmla="*/ 30 h 76"/>
                <a:gd name="T50" fmla="*/ 8 w 96"/>
                <a:gd name="T51" fmla="*/ 30 h 76"/>
                <a:gd name="T52" fmla="*/ 4 w 96"/>
                <a:gd name="T53" fmla="*/ 32 h 76"/>
                <a:gd name="T54" fmla="*/ 4 w 96"/>
                <a:gd name="T55" fmla="*/ 32 h 76"/>
                <a:gd name="T56" fmla="*/ 2 w 96"/>
                <a:gd name="T57" fmla="*/ 36 h 76"/>
                <a:gd name="T58" fmla="*/ 0 w 96"/>
                <a:gd name="T59" fmla="*/ 40 h 76"/>
                <a:gd name="T60" fmla="*/ 2 w 96"/>
                <a:gd name="T61" fmla="*/ 44 h 76"/>
                <a:gd name="T62" fmla="*/ 4 w 96"/>
                <a:gd name="T63" fmla="*/ 46 h 76"/>
                <a:gd name="T64" fmla="*/ 30 w 96"/>
                <a:gd name="T65" fmla="*/ 74 h 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96" h="76">
                  <a:moveTo>
                    <a:pt x="30" y="74"/>
                  </a:moveTo>
                  <a:lnTo>
                    <a:pt x="30" y="74"/>
                  </a:lnTo>
                  <a:lnTo>
                    <a:pt x="34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38" y="76"/>
                  </a:lnTo>
                  <a:lnTo>
                    <a:pt x="42" y="76"/>
                  </a:lnTo>
                  <a:lnTo>
                    <a:pt x="46" y="74"/>
                  </a:lnTo>
                  <a:lnTo>
                    <a:pt x="94" y="18"/>
                  </a:lnTo>
                  <a:lnTo>
                    <a:pt x="94" y="18"/>
                  </a:lnTo>
                  <a:lnTo>
                    <a:pt x="96" y="14"/>
                  </a:lnTo>
                  <a:lnTo>
                    <a:pt x="96" y="10"/>
                  </a:lnTo>
                  <a:lnTo>
                    <a:pt x="94" y="6"/>
                  </a:lnTo>
                  <a:lnTo>
                    <a:pt x="92" y="4"/>
                  </a:lnTo>
                  <a:lnTo>
                    <a:pt x="92" y="4"/>
                  </a:lnTo>
                  <a:lnTo>
                    <a:pt x="88" y="2"/>
                  </a:lnTo>
                  <a:lnTo>
                    <a:pt x="84" y="0"/>
                  </a:lnTo>
                  <a:lnTo>
                    <a:pt x="82" y="2"/>
                  </a:lnTo>
                  <a:lnTo>
                    <a:pt x="78" y="4"/>
                  </a:lnTo>
                  <a:lnTo>
                    <a:pt x="36" y="50"/>
                  </a:lnTo>
                  <a:lnTo>
                    <a:pt x="18" y="32"/>
                  </a:lnTo>
                  <a:lnTo>
                    <a:pt x="18" y="32"/>
                  </a:lnTo>
                  <a:lnTo>
                    <a:pt x="16" y="30"/>
                  </a:lnTo>
                  <a:lnTo>
                    <a:pt x="12" y="30"/>
                  </a:lnTo>
                  <a:lnTo>
                    <a:pt x="8" y="30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2" y="36"/>
                  </a:lnTo>
                  <a:lnTo>
                    <a:pt x="0" y="40"/>
                  </a:lnTo>
                  <a:lnTo>
                    <a:pt x="2" y="44"/>
                  </a:lnTo>
                  <a:lnTo>
                    <a:pt x="4" y="46"/>
                  </a:lnTo>
                  <a:lnTo>
                    <a:pt x="30" y="7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986823" y="3539458"/>
            <a:ext cx="9402955" cy="24873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000" marR="0" lvl="0" indent="-342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kern="0" spc="-10">
                <a:solidFill>
                  <a:srgbClr val="ff0000"/>
                </a:solidFill>
                <a:effectLst/>
                <a:latin typeface="+mn-ea"/>
              </a:rPr>
              <a:t>수집되는 데이터는 개인의 식사 전후의 </a:t>
            </a:r>
            <a:r>
              <a:rPr lang="ko-KR" altLang="en-US" sz="2000" kern="0" spc="-10">
                <a:solidFill>
                  <a:srgbClr val="0000ff"/>
                </a:solidFill>
                <a:effectLst/>
                <a:latin typeface="+mn-ea"/>
              </a:rPr>
              <a:t>밥</a:t>
            </a:r>
            <a:r>
              <a:rPr lang="en-US" altLang="ko-KR" sz="2000" kern="0" spc="-10">
                <a:solidFill>
                  <a:srgbClr val="0000ff"/>
                </a:solidFill>
                <a:effectLst/>
                <a:latin typeface="+mn-ea"/>
              </a:rPr>
              <a:t>, </a:t>
            </a:r>
            <a:r>
              <a:rPr lang="ko-KR" altLang="en-US" sz="2000" kern="0" spc="-10">
                <a:solidFill>
                  <a:srgbClr val="0000ff"/>
                </a:solidFill>
                <a:effectLst/>
                <a:latin typeface="+mn-ea"/>
              </a:rPr>
              <a:t>반찬</a:t>
            </a:r>
            <a:r>
              <a:rPr lang="en-US" altLang="ko-KR" sz="2000" kern="0" spc="-10">
                <a:solidFill>
                  <a:srgbClr val="0000ff"/>
                </a:solidFill>
                <a:effectLst/>
                <a:latin typeface="+mn-ea"/>
              </a:rPr>
              <a:t>, </a:t>
            </a:r>
            <a:r>
              <a:rPr lang="ko-KR" altLang="en-US" sz="2000" kern="0" spc="-10">
                <a:solidFill>
                  <a:srgbClr val="0000ff"/>
                </a:solidFill>
                <a:effectLst/>
                <a:latin typeface="+mn-ea"/>
              </a:rPr>
              <a:t>국</a:t>
            </a:r>
            <a:r>
              <a:rPr lang="ko-KR" altLang="en-US" sz="2000" kern="0" spc="-10">
                <a:solidFill>
                  <a:srgbClr val="ff0000"/>
                </a:solidFill>
                <a:effectLst/>
                <a:latin typeface="+mn-ea"/>
              </a:rPr>
              <a:t> 등 </a:t>
            </a:r>
            <a:r>
              <a:rPr lang="ko-KR" altLang="en-US" sz="2000" u="sng" kern="0" spc="-10">
                <a:solidFill>
                  <a:srgbClr val="0000ff"/>
                </a:solidFill>
                <a:effectLst/>
                <a:latin typeface="+mn-ea"/>
              </a:rPr>
              <a:t>종류별 잔반량</a:t>
            </a:r>
            <a:r>
              <a:rPr lang="ko-KR" altLang="en-US" sz="2000" u="sng" kern="0" spc="-10">
                <a:solidFill>
                  <a:srgbClr val="ff0000"/>
                </a:solidFill>
                <a:effectLst/>
                <a:latin typeface="+mn-ea"/>
              </a:rPr>
              <a:t>과</a:t>
            </a:r>
            <a:r>
              <a:rPr lang="en-US" altLang="ko-KR" sz="2000" u="sng" kern="0" spc="-10">
                <a:solidFill>
                  <a:srgbClr val="ff0000"/>
                </a:solidFill>
                <a:effectLst/>
                <a:latin typeface="+mn-ea"/>
              </a:rPr>
              <a:t> </a:t>
            </a:r>
            <a:r>
              <a:rPr lang="ko-KR" altLang="en-US" sz="2000" u="sng" kern="0" spc="-10">
                <a:solidFill>
                  <a:srgbClr val="ff0000"/>
                </a:solidFill>
                <a:effectLst/>
                <a:latin typeface="+mn-ea"/>
              </a:rPr>
              <a:t>학교 </a:t>
            </a:r>
            <a:r>
              <a:rPr lang="ko-KR" altLang="en-US" sz="2000" u="sng" kern="0" spc="-10">
                <a:solidFill>
                  <a:srgbClr val="0000ff"/>
                </a:solidFill>
                <a:effectLst/>
                <a:latin typeface="+mn-ea"/>
              </a:rPr>
              <a:t>전체의 당일 총잔반량</a:t>
            </a:r>
            <a:r>
              <a:rPr lang="ko-KR" altLang="en-US" sz="2000" u="sng" kern="0" spc="-10">
                <a:solidFill>
                  <a:srgbClr val="ff0000"/>
                </a:solidFill>
                <a:effectLst/>
                <a:latin typeface="+mn-ea"/>
              </a:rPr>
              <a:t> 등이다</a:t>
            </a:r>
            <a:r>
              <a:rPr lang="en-US" altLang="ko-KR" sz="2000" u="sng" kern="0" spc="-10">
                <a:solidFill>
                  <a:srgbClr val="ff0000"/>
                </a:solidFill>
                <a:effectLst/>
                <a:latin typeface="+mn-ea"/>
              </a:rPr>
              <a:t>.</a:t>
            </a:r>
            <a:endParaRPr lang="en-US" altLang="ko-KR" sz="2000" u="sng" kern="0" spc="-10">
              <a:solidFill>
                <a:srgbClr val="ff0000"/>
              </a:solidFill>
              <a:effectLst/>
              <a:latin typeface="+mn-ea"/>
            </a:endParaRPr>
          </a:p>
          <a:p>
            <a:pPr marL="342000" marR="0" lvl="0" indent="-34200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ko-KR" altLang="en-US" sz="2000" kern="0" spc="0">
                <a:solidFill>
                  <a:srgbClr val="ff0000"/>
                </a:solidFill>
                <a:effectLst/>
                <a:latin typeface="+mn-ea"/>
              </a:rPr>
              <a:t>데이터의 활용은 </a:t>
            </a:r>
            <a:r>
              <a:rPr lang="ko-KR" altLang="en-US" sz="2000" kern="0" spc="0">
                <a:solidFill>
                  <a:srgbClr val="0000ff"/>
                </a:solidFill>
                <a:effectLst/>
                <a:latin typeface="+mn-ea"/>
              </a:rPr>
              <a:t>개인의 관점</a:t>
            </a:r>
            <a:r>
              <a:rPr lang="ko-KR" altLang="en-US" sz="2000" kern="0" spc="0">
                <a:solidFill>
                  <a:srgbClr val="ff0000"/>
                </a:solidFill>
                <a:effectLst/>
                <a:latin typeface="+mn-ea"/>
              </a:rPr>
              <a:t>에서 잔반량 측정을 통해 본인의 </a:t>
            </a:r>
            <a:r>
              <a:rPr lang="ko-KR" altLang="en-US" sz="2000" kern="0" spc="0">
                <a:solidFill>
                  <a:srgbClr val="0000ff"/>
                </a:solidFill>
                <a:effectLst/>
                <a:latin typeface="+mn-ea"/>
              </a:rPr>
              <a:t>잔반량을 줄여 </a:t>
            </a:r>
            <a:r>
              <a:rPr lang="ko-KR" altLang="en-US" sz="2000" u="sng" kern="0" spc="0">
                <a:solidFill>
                  <a:srgbClr val="0000ff"/>
                </a:solidFill>
                <a:effectLst/>
                <a:latin typeface="+mn-ea"/>
              </a:rPr>
              <a:t>환경 보호를 실천</a:t>
            </a:r>
            <a:r>
              <a:rPr lang="ko-KR" altLang="en-US" sz="2000" kern="0" spc="0">
                <a:solidFill>
                  <a:srgbClr val="ff0000"/>
                </a:solidFill>
                <a:effectLst/>
                <a:latin typeface="+mn-ea"/>
              </a:rPr>
              <a:t>할 수 있고</a:t>
            </a:r>
            <a:r>
              <a:rPr lang="en-US" altLang="ko-KR" sz="2000" kern="0" spc="0">
                <a:solidFill>
                  <a:srgbClr val="ff0000"/>
                </a:solidFill>
                <a:effectLst/>
                <a:latin typeface="+mn-ea"/>
              </a:rPr>
              <a:t>, </a:t>
            </a:r>
            <a:r>
              <a:rPr lang="ko-KR" altLang="en-US" sz="2000" kern="0" spc="0">
                <a:solidFill>
                  <a:srgbClr val="0000ff"/>
                </a:solidFill>
                <a:effectLst/>
                <a:latin typeface="+mn-ea"/>
              </a:rPr>
              <a:t>학교의 관점</a:t>
            </a:r>
            <a:r>
              <a:rPr lang="ko-KR" altLang="en-US" sz="2000" kern="0" spc="0">
                <a:solidFill>
                  <a:srgbClr val="ff0000"/>
                </a:solidFill>
                <a:effectLst/>
                <a:latin typeface="+mn-ea"/>
              </a:rPr>
              <a:t>에서 어떤 음식이 많이 남는지 파악한 후 </a:t>
            </a:r>
            <a:r>
              <a:rPr lang="ko-KR" altLang="en-US" sz="2000" kern="0" spc="0">
                <a:solidFill>
                  <a:srgbClr val="0000ff"/>
                </a:solidFill>
                <a:effectLst/>
                <a:latin typeface="+mn-ea"/>
              </a:rPr>
              <a:t>배식량을 조절하여 </a:t>
            </a:r>
            <a:r>
              <a:rPr lang="ko-KR" altLang="en-US" sz="2000" u="sng" kern="0" spc="0">
                <a:solidFill>
                  <a:srgbClr val="0000ff"/>
                </a:solidFill>
                <a:effectLst/>
                <a:latin typeface="+mn-ea"/>
              </a:rPr>
              <a:t>총잔반량을 줄일 수 있다</a:t>
            </a:r>
            <a:r>
              <a:rPr lang="en-US" altLang="ko-KR" sz="2000" kern="0" spc="0">
                <a:solidFill>
                  <a:srgbClr val="0000ff"/>
                </a:solidFill>
                <a:effectLst/>
                <a:latin typeface="+mn-ea"/>
              </a:rPr>
              <a:t>.</a:t>
            </a:r>
            <a:endParaRPr lang="ko-KR" altLang="en-US" sz="2000" kern="0" spc="0">
              <a:solidFill>
                <a:srgbClr val="0000ff"/>
              </a:solidFill>
              <a:effectLst/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187572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5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772438" y="1434774"/>
            <a:ext cx="922523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안에 들어갈 말로 가장 적절한 것은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(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   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)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을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(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를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)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이용하면 수집한 데이터를 문제해결 목적ㅇ 맞게 구분하여 입력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수정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추가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삭제 등을 효율적으로 할 수 있다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.</a:t>
            </a:r>
            <a:endParaRPr lang="en-US" altLang="ko-KR" sz="38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네트워크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응용소프트웨어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운영체제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24200761"/>
      </p:ext>
    </p:extLst>
  </p:cSld>
  <p:clrMapOvr>
    <a:masterClrMapping/>
  </p:clrMapOvr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7" y="143268"/>
            <a:ext cx="1665842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5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772438" y="1434774"/>
            <a:ext cx="922523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24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안에 들어갈 말로 가장 적절한 것은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(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   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)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을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(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를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)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이용하면 수집한 데이터를 문제해결 목적ㅇ 맞게 구분하여 입력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수정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추가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삭제 등을 효율적으로 할 수 있다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.</a:t>
            </a:r>
            <a:endParaRPr lang="en-US" altLang="ko-KR" sz="38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3108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네트워크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응용소프트웨어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10020347" y="4344229"/>
            <a:ext cx="187366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운영체제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4056784" y="4004829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32540776"/>
      </p:ext>
    </p:extLst>
  </p:cSld>
  <p:clrMapOvr>
    <a:masterClrMapping/>
  </p:clrMapOvr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6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807073" y="897911"/>
            <a:ext cx="922523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다음 설명과 가장 관련이 있는 것은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교과서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62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쪽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어디서나 사용자가 필요할 때마다 스마트폰이나 컴퓨터로 인터넷에 접속하여 문서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음악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동영상 등을 편리하게 저장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처리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이용할 수 있는 서비스이다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.</a:t>
            </a:r>
            <a:endParaRPr lang="en-US" altLang="ko-KR" sz="38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2346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전자우편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클라우드 서비스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9944148" y="4344229"/>
            <a:ext cx="217165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스프레드시트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61248919"/>
      </p:ext>
    </p:extLst>
  </p:cSld>
  <p:clrMapOvr>
    <a:masterClrMapping/>
  </p:clrMapOvr>
</p:sld>
</file>

<file path=ppt/slides/slide2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6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5" name="사각형: 둥근 모서리 4"/>
          <p:cNvSpPr/>
          <p:nvPr/>
        </p:nvSpPr>
        <p:spPr>
          <a:xfrm>
            <a:off x="807073" y="897911"/>
            <a:ext cx="922523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다음 설명과 가장 관련이 있는 것은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교과서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62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쪽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4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400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856381" y="2294174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defRPr/>
            </a:pP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어디서나 사용자가 필요할 때마다 스마트폰이나 컴퓨터로 인터넷에 접속하여 문서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음악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동영상 등을 편리하게 저장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처리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,</a:t>
            </a:r>
            <a:r>
              <a:rPr lang="ko-KR" altLang="en-US" sz="3800" b="1" i="0" strike="noStrike" baseline="0">
                <a:solidFill>
                  <a:schemeClr val="dk1"/>
                </a:solidFill>
                <a:latin typeface="+mn-ea"/>
              </a:rPr>
              <a:t> 이용할 수 있는 서비스이다</a:t>
            </a:r>
            <a:r>
              <a:rPr lang="en-US" altLang="ko-KR" sz="3800" b="1" i="0" strike="noStrike" baseline="0">
                <a:solidFill>
                  <a:schemeClr val="dk1"/>
                </a:solidFill>
                <a:latin typeface="+mn-ea"/>
              </a:rPr>
              <a:t>.</a:t>
            </a:r>
            <a:endParaRPr lang="en-US" altLang="ko-KR" sz="38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2346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전자우편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클라우드 서비스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검색엔진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9944148" y="4344229"/>
            <a:ext cx="217165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2400">
                <a:solidFill>
                  <a:schemeClr val="tx1"/>
                </a:solidFill>
                <a:latin typeface="+mn-ea"/>
              </a:rPr>
              <a:t>스프레드시트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4030806" y="3883602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887851833"/>
      </p:ext>
    </p:extLst>
  </p:cSld>
  <p:clrMapOvr>
    <a:masterClrMapping/>
  </p:clrMapOvr>
</p:sld>
</file>

<file path=ppt/slides/slide2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7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856381" y="1800605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5900" b="1">
                <a:solidFill>
                  <a:schemeClr val="tx1"/>
                </a:solidFill>
                <a:latin typeface="+mn-ea"/>
              </a:rPr>
              <a:t>코답에서 사용할 수 있는 파일형식이 </a:t>
            </a:r>
            <a:r>
              <a:rPr lang="ko-KR" altLang="en-US" sz="5900" b="1" u="sng">
                <a:solidFill>
                  <a:schemeClr val="tx1"/>
                </a:solidFill>
                <a:latin typeface="+mn-ea"/>
              </a:rPr>
              <a:t>아닌것은</a:t>
            </a:r>
            <a:r>
              <a:rPr lang="en-US" altLang="ko-KR" sz="5900" b="1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59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2346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csv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txt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codap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9944148" y="4344229"/>
            <a:ext cx="217165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xlsx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50503725"/>
      </p:ext>
    </p:extLst>
  </p:cSld>
  <p:clrMapOvr>
    <a:masterClrMapping/>
  </p:clrMapOvr>
</p:sld>
</file>

<file path=ppt/slides/slide2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7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856381" y="1800605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5900" b="1">
                <a:solidFill>
                  <a:schemeClr val="tx1"/>
                </a:solidFill>
                <a:latin typeface="+mn-ea"/>
              </a:rPr>
              <a:t>코답에서 사용할 수 있는 파일형식이 </a:t>
            </a:r>
            <a:r>
              <a:rPr lang="ko-KR" altLang="en-US" sz="5900" b="1" u="sng">
                <a:solidFill>
                  <a:schemeClr val="tx1"/>
                </a:solidFill>
                <a:latin typeface="+mn-ea"/>
              </a:rPr>
              <a:t>아닌것은</a:t>
            </a:r>
            <a:r>
              <a:rPr lang="en-US" altLang="ko-KR" sz="5900" b="1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5900" b="1" i="0" strike="noStrike" baseline="0">
              <a:solidFill>
                <a:schemeClr val="dk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302328" y="44368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6517449" y="445936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29" name="타원 28"/>
          <p:cNvSpPr/>
          <p:nvPr/>
        </p:nvSpPr>
        <p:spPr>
          <a:xfrm>
            <a:off x="9234672" y="4455904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4</a:t>
            </a:r>
            <a:endParaRPr lang="ko-KR" altLang="en-US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4" y="4413502"/>
            <a:ext cx="197757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csv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3987560" y="4430819"/>
            <a:ext cx="2514434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txt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2" name="사각형: 둥근 모서리 4"/>
          <p:cNvSpPr/>
          <p:nvPr/>
        </p:nvSpPr>
        <p:spPr>
          <a:xfrm>
            <a:off x="7206143" y="4404842"/>
            <a:ext cx="186500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codap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3" name="사각형: 둥근 모서리 4"/>
          <p:cNvSpPr/>
          <p:nvPr/>
        </p:nvSpPr>
        <p:spPr>
          <a:xfrm>
            <a:off x="9944148" y="4344229"/>
            <a:ext cx="2171652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xlsx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10100830" y="3693101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845197443"/>
      </p:ext>
    </p:extLst>
  </p:cSld>
  <p:clrMapOvr>
    <a:masterClrMapping/>
  </p:clrMapOvr>
</p:sld>
</file>

<file path=ppt/slides/slide2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8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743813" y="1185810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5900" b="1">
                <a:solidFill>
                  <a:schemeClr val="tx1"/>
                </a:solidFill>
                <a:latin typeface="+mn-ea"/>
              </a:rPr>
              <a:t>코답에서 불러들인 파일이 한글이 제대로 보이지 않는다 해결방법은</a:t>
            </a:r>
            <a:r>
              <a:rPr lang="en-US" altLang="ko-KR" sz="5900" b="1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59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0389" y="584828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5" y="4413502"/>
            <a:ext cx="9367358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인코딩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utf-8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로 저장한다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1098021" y="5823202"/>
            <a:ext cx="932048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한셀로 저장한다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87644297"/>
      </p:ext>
    </p:extLst>
  </p:cSld>
  <p:clrMapOvr>
    <a:masterClrMapping/>
  </p:clrMapOvr>
</p:sld>
</file>

<file path=ppt/slides/slide2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4457637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퀴즈</a:t>
            </a:r>
            <a:r>
              <a:rPr lang="en-US" altLang="ko-KR" sz="2800" b="1">
                <a:solidFill>
                  <a:schemeClr val="bg1"/>
                </a:solidFill>
                <a:latin typeface="+mn-ea"/>
              </a:rPr>
              <a:t>8</a:t>
            </a:r>
            <a:endParaRPr lang="en-US" altLang="ko-KR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743813" y="1185810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5900" b="1">
                <a:solidFill>
                  <a:schemeClr val="tx1"/>
                </a:solidFill>
                <a:latin typeface="+mn-ea"/>
              </a:rPr>
              <a:t>코답에서 불러들인 파일이 한글이 제대로 보이지 않는다 해결방법은</a:t>
            </a:r>
            <a:r>
              <a:rPr lang="en-US" altLang="ko-KR" sz="5900" b="1">
                <a:solidFill>
                  <a:schemeClr val="tx1"/>
                </a:solidFill>
                <a:latin typeface="+mn-ea"/>
              </a:rPr>
              <a:t>?</a:t>
            </a:r>
            <a:endParaRPr lang="en-US" altLang="ko-KR" sz="59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260389" y="584828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5" y="4413502"/>
            <a:ext cx="9367358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인코딩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utf-8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로 저장한다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1098021" y="5823202"/>
            <a:ext cx="932048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한셀로 저장한다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4" name="톱니 모양의 오른쪽 화살표 33"/>
          <p:cNvSpPr/>
          <p:nvPr/>
        </p:nvSpPr>
        <p:spPr>
          <a:xfrm>
            <a:off x="2731942" y="3788351"/>
            <a:ext cx="1307522" cy="658091"/>
          </a:xfrm>
          <a:prstGeom prst="notchedRightArrow">
            <a:avLst>
              <a:gd name="adj1" fmla="val 50000"/>
              <a:gd name="adj2" fmla="val 50000"/>
            </a:avLst>
          </a:prstGeom>
          <a:solidFill>
            <a:schemeClr val="accent2"/>
          </a:solidFill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lvl="0">
              <a:defRPr/>
            </a:pPr>
            <a:r>
              <a:rPr lang="ko-KR" altLang="en-US" b="1"/>
              <a:t>정답</a:t>
            </a:r>
            <a:endParaRPr lang="ko-KR" altLang="en-US" b="1"/>
          </a:p>
        </p:txBody>
      </p:sp>
    </p:spTree>
    <p:extLst>
      <p:ext uri="{BB962C8B-B14F-4D97-AF65-F5344CB8AC3E}">
        <p14:creationId xmlns:p14="http://schemas.microsoft.com/office/powerpoint/2010/main" val="2405380108"/>
      </p:ext>
    </p:extLst>
  </p:cSld>
  <p:clrMapOvr>
    <a:masterClrMapping/>
  </p:clrMapOvr>
</p:sld>
</file>

<file path=ppt/slides/slide2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376421" y="3400362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1</a:t>
            </a:r>
            <a:endParaRPr lang="en-US" altLang="ko-KR" sz="2800" b="1">
              <a:latin typeface="+mn-ea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endParaRPr lang="ko-KR" altLang="en-US">
              <a:latin typeface="+mn-ea"/>
            </a:endParaRPr>
          </a:p>
        </p:txBody>
      </p:sp>
      <p:grpSp>
        <p:nvGrpSpPr>
          <p:cNvPr id="8" name="그룹 7"/>
          <p:cNvGrpSpPr/>
          <p:nvPr/>
        </p:nvGrpSpPr>
        <p:grpSpPr>
          <a:xfrm rot="0"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/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1" name="사각형: 둥근 모서리 10"/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902776" y="143268"/>
            <a:ext cx="1665843" cy="5120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2800" b="1">
                <a:solidFill>
                  <a:schemeClr val="bg1"/>
                </a:solidFill>
                <a:latin typeface="+mn-ea"/>
              </a:rPr>
              <a:t>작업지시</a:t>
            </a:r>
            <a:endParaRPr lang="ko-KR" altLang="en-US" sz="2800" b="1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2" name="그룹 11"/>
          <p:cNvGrpSpPr/>
          <p:nvPr/>
        </p:nvGrpSpPr>
        <p:grpSpPr>
          <a:xfrm rot="0"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/>
            <p:cNvSpPr>
              <a:spLocks noEditPoints="1"/>
            </p:cNvSpPr>
            <p:nvPr/>
          </p:nvSpPr>
          <p:spPr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4" name="Rectangle 1942"/>
            <p:cNvSpPr>
              <a:spLocks noChangeArrowheads="1"/>
            </p:cNvSpPr>
            <p:nvPr/>
          </p:nvSpPr>
          <p:spPr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5" name="Rectangle 1943"/>
            <p:cNvSpPr>
              <a:spLocks noChangeArrowheads="1"/>
            </p:cNvSpPr>
            <p:nvPr/>
          </p:nvSpPr>
          <p:spPr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6" name="Rectangle 1944"/>
            <p:cNvSpPr>
              <a:spLocks noChangeArrowheads="1"/>
            </p:cNvSpPr>
            <p:nvPr/>
          </p:nvSpPr>
          <p:spPr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  <p:sp>
          <p:nvSpPr>
            <p:cNvPr id="17" name="Rectangle 1945"/>
            <p:cNvSpPr>
              <a:spLocks noChangeArrowheads="1"/>
            </p:cNvSpPr>
            <p:nvPr/>
          </p:nvSpPr>
          <p:spPr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91440" tIns="45720" rIns="91440" bIns="45720" anchor="t" anchorCtr="0">
              <a:prstTxWarp prst="textNoShape">
                <a:avLst/>
              </a:prstTxWarp>
            </a:bodyPr>
            <a:lstStyle/>
            <a:p>
              <a:pPr lvl="0">
                <a:defRPr/>
              </a:pPr>
              <a:endParaRPr lang="ko-KR" altLang="en-US">
                <a:latin typeface="+mn-ea"/>
              </a:endParaRPr>
            </a:p>
          </p:txBody>
        </p:sp>
      </p:grpSp>
      <p:sp>
        <p:nvSpPr>
          <p:cNvPr id="6" name="사각형: 둥근 모서리 5"/>
          <p:cNvSpPr/>
          <p:nvPr/>
        </p:nvSpPr>
        <p:spPr>
          <a:xfrm>
            <a:off x="743813" y="1185810"/>
            <a:ext cx="10878920" cy="1931462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5900" b="1">
                <a:solidFill>
                  <a:schemeClr val="tx1"/>
                </a:solidFill>
                <a:latin typeface="+mn-ea"/>
              </a:rPr>
              <a:t>발표자료 링크를 패들렛에 올려요</a:t>
            </a:r>
            <a:endParaRPr lang="ko-KR" altLang="en-US" sz="5900" b="1">
              <a:solidFill>
                <a:schemeClr val="tx1"/>
              </a:solidFill>
              <a:latin typeface="+mn-ea"/>
            </a:endParaRPr>
          </a:p>
          <a:p>
            <a:pPr lvl="0" algn="ctr">
              <a:defRPr/>
            </a:pPr>
            <a:endParaRPr lang="ko-KR" altLang="en-US" sz="5900" b="1">
              <a:solidFill>
                <a:schemeClr val="tx1"/>
              </a:solidFill>
              <a:latin typeface="+mn-ea"/>
            </a:endParaRPr>
          </a:p>
        </p:txBody>
      </p:sp>
      <p:sp>
        <p:nvSpPr>
          <p:cNvPr id="27" name="타원 26"/>
          <p:cNvSpPr/>
          <p:nvPr/>
        </p:nvSpPr>
        <p:spPr>
          <a:xfrm>
            <a:off x="365164" y="4209988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2</a:t>
            </a:r>
            <a:endParaRPr lang="en-US" altLang="ko-KR" sz="2800" b="1">
              <a:latin typeface="+mn-ea"/>
            </a:endParaRPr>
          </a:p>
        </p:txBody>
      </p:sp>
      <p:sp>
        <p:nvSpPr>
          <p:cNvPr id="30" name="사각형: 둥근 모서리 4"/>
          <p:cNvSpPr/>
          <p:nvPr/>
        </p:nvSpPr>
        <p:spPr>
          <a:xfrm>
            <a:off x="1092825" y="3356227"/>
            <a:ext cx="9367358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발표자료 만들기   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(10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시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25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분까지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1" name="사각형: 둥근 모서리 4"/>
          <p:cNvSpPr/>
          <p:nvPr/>
        </p:nvSpPr>
        <p:spPr>
          <a:xfrm>
            <a:off x="1098021" y="4184902"/>
            <a:ext cx="932048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ko-KR" altLang="en-US" sz="4400">
                <a:solidFill>
                  <a:schemeClr val="tx1"/>
                </a:solidFill>
                <a:latin typeface="+mn-ea"/>
              </a:rPr>
              <a:t>발표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(10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시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25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분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~50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분까지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440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5" name="타원 34"/>
          <p:cNvSpPr/>
          <p:nvPr/>
        </p:nvSpPr>
        <p:spPr>
          <a:xfrm>
            <a:off x="365164" y="5084556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 latinLnBrk="1">
              <a:lnSpc>
                <a:spcPts val="2800"/>
              </a:lnSpc>
              <a:defRPr/>
            </a:pPr>
            <a:r>
              <a:rPr lang="en-US" altLang="ko-KR" sz="2800" b="1">
                <a:latin typeface="+mn-ea"/>
              </a:rPr>
              <a:t>3</a:t>
            </a:r>
            <a:endParaRPr lang="en-US" altLang="ko-KR" sz="2800" b="1">
              <a:latin typeface="+mn-ea"/>
            </a:endParaRPr>
          </a:p>
        </p:txBody>
      </p:sp>
      <p:sp>
        <p:nvSpPr>
          <p:cNvPr id="36" name="사각형: 둥근 모서리 4"/>
          <p:cNvSpPr/>
          <p:nvPr/>
        </p:nvSpPr>
        <p:spPr>
          <a:xfrm>
            <a:off x="1098021" y="5059470"/>
            <a:ext cx="10948390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4400">
                <a:solidFill>
                  <a:schemeClr val="tx1"/>
                </a:solidFill>
                <a:latin typeface="+mn-ea"/>
              </a:rPr>
              <a:t>aidtbook.kr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 에서</a:t>
            </a:r>
            <a:r>
              <a:rPr lang="en-US" altLang="ko-KR" sz="4400">
                <a:solidFill>
                  <a:schemeClr val="tx1"/>
                </a:solidFill>
                <a:latin typeface="+mn-ea"/>
              </a:rPr>
              <a:t> II</a:t>
            </a:r>
            <a:r>
              <a:rPr lang="ko-KR" altLang="en-US" sz="4400">
                <a:solidFill>
                  <a:schemeClr val="tx1"/>
                </a:solidFill>
                <a:latin typeface="+mn-ea"/>
              </a:rPr>
              <a:t>단원 </a:t>
            </a:r>
            <a:r>
              <a:rPr lang="ko-KR" altLang="en-US" sz="4400" b="1">
                <a:solidFill>
                  <a:srgbClr val="0000ff"/>
                </a:solidFill>
                <a:latin typeface="+mn-ea"/>
              </a:rPr>
              <a:t>학습 및 문제풀기 </a:t>
            </a:r>
            <a:endParaRPr lang="ko-KR" altLang="en-US" sz="4400" b="1">
              <a:solidFill>
                <a:srgbClr val="0000ff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48194026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CBE469F-8BB4-C076-98C1-A9715CD19E92}"/>
              </a:ext>
            </a:extLst>
          </p:cNvPr>
          <p:cNvSpPr txBox="1"/>
          <p:nvPr/>
        </p:nvSpPr>
        <p:spPr>
          <a:xfrm>
            <a:off x="647388" y="1945612"/>
            <a:ext cx="11349540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⑵</a:t>
            </a:r>
            <a:r>
              <a:rPr lang="ko-KR" altLang="en-US" sz="2400" b="1" spc="-150" dirty="0">
                <a:latin typeface="+mn-ea"/>
              </a:rPr>
              <a:t>  </a:t>
            </a:r>
            <a:r>
              <a:rPr lang="ko-KR" altLang="en-US" sz="2400" b="1" i="0" u="none" strike="noStrike" baseline="0" dirty="0">
                <a:latin typeface="+mn-ea"/>
              </a:rPr>
              <a:t>수집한 데이터 구분 및 관리 방법 </a:t>
            </a:r>
            <a:r>
              <a:rPr lang="en-US" altLang="ko-KR" sz="2400" b="1" i="0" u="none" strike="noStrike" baseline="0" dirty="0">
                <a:latin typeface="+mn-ea"/>
              </a:rPr>
              <a:t>(</a:t>
            </a:r>
            <a:r>
              <a:rPr lang="ko-KR" altLang="en-US" sz="2400" b="1" i="0" u="none" strike="noStrike" baseline="0" dirty="0">
                <a:latin typeface="+mn-ea"/>
              </a:rPr>
              <a:t>예</a:t>
            </a:r>
            <a:r>
              <a:rPr lang="en-US" altLang="ko-KR" sz="2400" b="1" i="0" u="none" strike="noStrike" baseline="0" dirty="0">
                <a:latin typeface="+mn-ea"/>
              </a:rPr>
              <a:t>) </a:t>
            </a:r>
            <a:r>
              <a:rPr lang="ko-KR" altLang="en-US" sz="2400" b="1" i="0" u="none" strike="noStrike" baseline="0" dirty="0">
                <a:latin typeface="+mn-ea"/>
              </a:rPr>
              <a:t>가족 여행 계획하기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2198027E-0C9C-A11A-0A0C-EAD08E940279}"/>
              </a:ext>
            </a:extLst>
          </p:cNvPr>
          <p:cNvSpPr/>
          <p:nvPr/>
        </p:nvSpPr>
        <p:spPr>
          <a:xfrm>
            <a:off x="928379" y="2644167"/>
            <a:ext cx="3280481" cy="434309"/>
          </a:xfrm>
          <a:prstGeom prst="roundRect">
            <a:avLst>
              <a:gd name="adj" fmla="val 31826"/>
            </a:avLst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>
              <a:lnSpc>
                <a:spcPct val="150000"/>
              </a:lnSpc>
            </a:pPr>
            <a:r>
              <a:rPr lang="ko-KR" altLang="en-US" sz="1800" b="1" dirty="0">
                <a:solidFill>
                  <a:schemeClr val="bg1"/>
                </a:solidFill>
                <a:latin typeface="+mn-ea"/>
              </a:rPr>
              <a:t>데이터의 수집과 구분</a:t>
            </a: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DAB0DE25-7C47-032B-501E-F48B2697A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2187285"/>
              </p:ext>
            </p:extLst>
          </p:nvPr>
        </p:nvGraphicFramePr>
        <p:xfrm>
          <a:off x="928379" y="4281586"/>
          <a:ext cx="10158233" cy="233019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72448">
                  <a:extLst>
                    <a:ext uri="{9D8B030D-6E8A-4147-A177-3AD203B41FA5}">
                      <a16:colId xmlns:a16="http://schemas.microsoft.com/office/drawing/2014/main" val="1566192348"/>
                    </a:ext>
                  </a:extLst>
                </a:gridCol>
                <a:gridCol w="7885785">
                  <a:extLst>
                    <a:ext uri="{9D8B030D-6E8A-4147-A177-3AD203B41FA5}">
                      <a16:colId xmlns:a16="http://schemas.microsoft.com/office/drawing/2014/main" val="1095635675"/>
                    </a:ext>
                  </a:extLst>
                </a:gridCol>
              </a:tblGrid>
              <a:tr h="560339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sz="2000" b="1" dirty="0">
                          <a:solidFill>
                            <a:schemeClr val="tx1"/>
                          </a:solidFill>
                        </a:rPr>
                        <a:t>수집한 데이터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여행지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: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경주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부산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여수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전주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제주 등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여행지 위치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: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여행지별 위도와 경도 정보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여행 기간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: 2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박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3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일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3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박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4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일 등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교통수단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: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버스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기차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비행기 등</a:t>
                      </a:r>
                    </a:p>
                    <a:p>
                      <a:pPr marL="342900" indent="-342900" algn="l">
                        <a:lnSpc>
                          <a:spcPct val="150000"/>
                        </a:lnSpc>
                        <a:buFont typeface="Wingdings" panose="05000000000000000000" pitchFamily="2" charset="2"/>
                        <a:buChar char="ü"/>
                      </a:pP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숙박 시설 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: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펜션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리조트</a:t>
                      </a:r>
                      <a:r>
                        <a:rPr lang="en-US" altLang="ko-KR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, </a:t>
                      </a:r>
                      <a:r>
                        <a:rPr lang="ko-KR" altLang="en-US" sz="2000" b="0" i="0" u="none" strike="noStrike" baseline="0" dirty="0">
                          <a:solidFill>
                            <a:schemeClr val="tx1"/>
                          </a:solidFill>
                          <a:latin typeface="omyu_pretty"/>
                        </a:rPr>
                        <a:t>호텔 등</a:t>
                      </a:r>
                      <a:endParaRPr lang="ko-KR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6236676"/>
                  </a:ext>
                </a:extLst>
              </a:tr>
            </a:tbl>
          </a:graphicData>
        </a:graphic>
      </p:graphicFrame>
      <p:grpSp>
        <p:nvGrpSpPr>
          <p:cNvPr id="33" name="그래픽 145">
            <a:extLst>
              <a:ext uri="{FF2B5EF4-FFF2-40B4-BE49-F238E27FC236}">
                <a16:creationId xmlns:a16="http://schemas.microsoft.com/office/drawing/2014/main" id="{47A40997-9077-7D32-B530-965933022667}"/>
              </a:ext>
            </a:extLst>
          </p:cNvPr>
          <p:cNvGrpSpPr/>
          <p:nvPr/>
        </p:nvGrpSpPr>
        <p:grpSpPr>
          <a:xfrm>
            <a:off x="953215" y="3343886"/>
            <a:ext cx="216129" cy="216129"/>
            <a:chOff x="6855418" y="4042395"/>
            <a:chExt cx="487843" cy="487843"/>
          </a:xfrm>
        </p:grpSpPr>
        <p:sp>
          <p:nvSpPr>
            <p:cNvPr id="34" name="자유형: 도형 33">
              <a:extLst>
                <a:ext uri="{FF2B5EF4-FFF2-40B4-BE49-F238E27FC236}">
                  <a16:creationId xmlns:a16="http://schemas.microsoft.com/office/drawing/2014/main" id="{823B28E1-27C2-7DFB-08BC-FA2FE7A45D7E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5" name="자유형: 도형 34">
              <a:extLst>
                <a:ext uri="{FF2B5EF4-FFF2-40B4-BE49-F238E27FC236}">
                  <a16:creationId xmlns:a16="http://schemas.microsoft.com/office/drawing/2014/main" id="{D0893C09-A8E4-DA80-F66A-A2A6A8569F4F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1A719958-FC1F-BE5E-4D13-46A922971199}"/>
              </a:ext>
            </a:extLst>
          </p:cNvPr>
          <p:cNvSpPr txBox="1"/>
          <p:nvPr/>
        </p:nvSpPr>
        <p:spPr>
          <a:xfrm>
            <a:off x="1203707" y="3078476"/>
            <a:ext cx="10405515" cy="1143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0" i="0" u="none" strike="noStrike" baseline="0" dirty="0">
                <a:solidFill>
                  <a:srgbClr val="0070C0"/>
                </a:solidFill>
                <a:latin typeface="+mn-ea"/>
              </a:rPr>
              <a:t>수집 방법</a:t>
            </a:r>
            <a:r>
              <a:rPr lang="en-US" altLang="ko-KR" sz="2400" b="0" i="0" u="none" strike="noStrike" baseline="0" dirty="0">
                <a:solidFill>
                  <a:srgbClr val="0070C0"/>
                </a:solidFill>
                <a:latin typeface="+mn-ea"/>
              </a:rPr>
              <a:t>: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여행지는 인터뷰를 통해 </a:t>
            </a:r>
            <a:r>
              <a:rPr lang="ko-KR" altLang="en-US" sz="2400" b="0" i="0" u="none" strike="noStrike" baseline="0" dirty="0" err="1">
                <a:solidFill>
                  <a:schemeClr val="tx1"/>
                </a:solidFill>
                <a:latin typeface="+mn-ea"/>
              </a:rPr>
              <a:t>추천받을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 수 있으며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400" b="0" i="0" u="none" strike="noStrike" baseline="0" dirty="0">
                <a:solidFill>
                  <a:schemeClr val="tx1"/>
                </a:solidFill>
                <a:latin typeface="+mn-ea"/>
              </a:rPr>
              <a:t>여행지의 위치는 검색 엔진을 이용해 확인할 수 있다</a:t>
            </a:r>
            <a:r>
              <a:rPr lang="en-US" altLang="ko-KR" sz="24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400" spc="-150" dirty="0">
              <a:solidFill>
                <a:srgbClr val="0070C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02793932"/>
      </p:ext>
    </p:extLst>
  </p:cSld>
  <p:clrMapOvr>
    <a:masterClrMapping/>
  </p:clrMapOvr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5D0F72F-7CA8-588A-4522-8C02A0BE3801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17416" name="그룹 3"/>
          <p:cNvGrpSpPr/>
          <p:nvPr/>
        </p:nvGrpSpPr>
        <p:grpSpPr>
          <a:xfrm rot="0">
            <a:off x="999596" y="1005217"/>
            <a:ext cx="10109200" cy="1709738"/>
            <a:chOff x="569408" y="1708862"/>
            <a:chExt cx="6375888" cy="1710386"/>
          </a:xfrm>
        </p:grpSpPr>
        <p:sp>
          <p:nvSpPr>
            <p:cNvPr id="5" name="모서리가 둥근 직사각형 4"/>
            <p:cNvSpPr/>
            <p:nvPr/>
          </p:nvSpPr>
          <p:spPr>
            <a:xfrm>
              <a:off x="569408" y="1708862"/>
              <a:ext cx="6375888" cy="1710386"/>
            </a:xfrm>
            <a:prstGeom prst="roundRect">
              <a:avLst>
                <a:gd name="adj" fmla="val 20632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latinLnBrk="1">
                <a:defRPr/>
              </a:pPr>
              <a:endParaRPr lang="ko-KR" altLang="en-US" spc="-150">
                <a:latin typeface="+mn-ea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269230" y="1939137"/>
              <a:ext cx="5378016" cy="124983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800" b="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lvl="0"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3200" b="1" spc="-100">
                  <a:solidFill>
                    <a:schemeClr val="tx1"/>
                  </a:solidFill>
                  <a:latin typeface="+mn-ea"/>
                </a:rPr>
                <a:t>문제 해결 목적에 </a:t>
              </a:r>
              <a:r>
                <a:rPr lang="ko-KR" altLang="en-US" sz="3200" b="1" spc="-100">
                  <a:solidFill>
                    <a:srgbClr val="ff843a"/>
                  </a:solidFill>
                  <a:latin typeface="+mn-ea"/>
                </a:rPr>
                <a:t>적합한 데이터</a:t>
              </a:r>
              <a:r>
                <a:rPr lang="ko-KR" altLang="en-US" sz="3200" b="1" spc="-100">
                  <a:solidFill>
                    <a:schemeClr val="tx1"/>
                  </a:solidFill>
                  <a:latin typeface="+mn-ea"/>
                </a:rPr>
                <a:t>를 다양한 방법으로 </a:t>
              </a:r>
              <a:r>
                <a:rPr lang="ko-KR" altLang="en-US" sz="3200" b="1" spc="-100">
                  <a:solidFill>
                    <a:srgbClr val="ff843a"/>
                  </a:solidFill>
                  <a:latin typeface="+mn-ea"/>
                </a:rPr>
                <a:t>수집할 수 있다</a:t>
              </a:r>
              <a:r>
                <a:rPr lang="en-US" altLang="ko-KR" sz="3200" b="1" spc="-10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ko-KR" sz="3200" b="1" spc="-1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17412" name="그룹 18"/>
          <p:cNvGrpSpPr>
            <a:grpSpLocks/>
          </p:cNvGrpSpPr>
          <p:nvPr/>
        </p:nvGrpSpPr>
        <p:grpSpPr bwMode="auto">
          <a:xfrm>
            <a:off x="999596" y="2866350"/>
            <a:ext cx="10109200" cy="1711325"/>
            <a:chOff x="569408" y="1708862"/>
            <a:chExt cx="6375888" cy="1710386"/>
          </a:xfrm>
        </p:grpSpPr>
        <p:sp>
          <p:nvSpPr>
            <p:cNvPr id="21" name="모서리가 둥근 직사각형 20"/>
            <p:cNvSpPr/>
            <p:nvPr/>
          </p:nvSpPr>
          <p:spPr>
            <a:xfrm>
              <a:off x="569408" y="1708862"/>
              <a:ext cx="6375888" cy="1710386"/>
            </a:xfrm>
            <a:prstGeom prst="roundRect">
              <a:avLst>
                <a:gd name="adj" fmla="val 18893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latinLnBrk="1">
                <a:defRPr/>
              </a:pPr>
              <a:endParaRPr lang="ko-KR" altLang="en-US" spc="-150" dirty="0">
                <a:latin typeface="+mn-ea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1269230" y="1938924"/>
              <a:ext cx="5378016" cy="125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800" b="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3200" b="1" spc="-100" dirty="0">
                  <a:solidFill>
                    <a:schemeClr val="tx1"/>
                  </a:solidFill>
                  <a:latin typeface="+mn-ea"/>
                </a:rPr>
                <a:t>수집한 데이터를 목적에 맞게 구분할 수 있다</a:t>
              </a:r>
              <a:r>
                <a:rPr lang="en-US" altLang="ko-KR" sz="3200" b="1" spc="-100" dirty="0">
                  <a:solidFill>
                    <a:schemeClr val="tx1"/>
                  </a:solidFill>
                  <a:latin typeface="+mn-ea"/>
                </a:rPr>
                <a:t>.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639721EC-FBE1-7108-B6BB-94C11A80E53F}"/>
              </a:ext>
            </a:extLst>
          </p:cNvPr>
          <p:cNvGrpSpPr/>
          <p:nvPr/>
        </p:nvGrpSpPr>
        <p:grpSpPr>
          <a:xfrm>
            <a:off x="1370565" y="1455569"/>
            <a:ext cx="676436" cy="682971"/>
            <a:chOff x="1308779" y="2361749"/>
            <a:chExt cx="676436" cy="682971"/>
          </a:xfrm>
        </p:grpSpPr>
        <p:pic>
          <p:nvPicPr>
            <p:cNvPr id="16" name="그래픽 15">
              <a:extLst>
                <a:ext uri="{FF2B5EF4-FFF2-40B4-BE49-F238E27FC236}">
                  <a16:creationId xmlns:a16="http://schemas.microsoft.com/office/drawing/2014/main" id="{2CDDAEB9-8017-01FF-6FBF-BF0C39AE10F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308779" y="2368284"/>
              <a:ext cx="676436" cy="6764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4" name="타원 13"/>
            <p:cNvSpPr/>
            <p:nvPr/>
          </p:nvSpPr>
          <p:spPr bwMode="auto">
            <a:xfrm>
              <a:off x="1309622" y="2361749"/>
              <a:ext cx="657816" cy="6764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en-US" altLang="ko-KR" sz="2500" b="1" spc="-150" dirty="0">
                  <a:latin typeface="+mn-ea"/>
                </a:rPr>
                <a:t>1</a:t>
              </a:r>
              <a:endParaRPr lang="ko-KR" altLang="en-US" sz="2500" b="1" spc="-15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8376416-B084-EC99-2D1F-2C1227FF370B}"/>
              </a:ext>
            </a:extLst>
          </p:cNvPr>
          <p:cNvGrpSpPr/>
          <p:nvPr/>
        </p:nvGrpSpPr>
        <p:grpSpPr>
          <a:xfrm>
            <a:off x="1325375" y="3380526"/>
            <a:ext cx="676436" cy="682971"/>
            <a:chOff x="1308779" y="2361749"/>
            <a:chExt cx="676436" cy="682971"/>
          </a:xfrm>
        </p:grpSpPr>
        <p:pic>
          <p:nvPicPr>
            <p:cNvPr id="19" name="그래픽 18">
              <a:extLst>
                <a:ext uri="{FF2B5EF4-FFF2-40B4-BE49-F238E27FC236}">
                  <a16:creationId xmlns:a16="http://schemas.microsoft.com/office/drawing/2014/main" id="{69CD866A-CEDC-D142-4937-E6CB812C4D3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1308779" y="2368284"/>
              <a:ext cx="676436" cy="6764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058FE6BE-D1E8-3480-7AAE-8C06982DCB47}"/>
                </a:ext>
              </a:extLst>
            </p:cNvPr>
            <p:cNvSpPr/>
            <p:nvPr/>
          </p:nvSpPr>
          <p:spPr bwMode="auto">
            <a:xfrm>
              <a:off x="1309622" y="2361749"/>
              <a:ext cx="657816" cy="6764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en-US" altLang="ko-KR" sz="2500" b="1" spc="-150" dirty="0">
                  <a:latin typeface="+mn-ea"/>
                </a:rPr>
                <a:t>2</a:t>
              </a:r>
              <a:endParaRPr lang="ko-KR" altLang="en-US" sz="2500" b="1" spc="-150" dirty="0">
                <a:latin typeface="+mn-ea"/>
              </a:endParaRPr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643018E4-C1E3-0053-798D-52D90BCF4CED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4" name="사각형: 둥근 모서리 3">
              <a:extLst>
                <a:ext uri="{FF2B5EF4-FFF2-40B4-BE49-F238E27FC236}">
                  <a16:creationId xmlns:a16="http://schemas.microsoft.com/office/drawing/2014/main" id="{D7E4327E-FD8B-152E-EE7A-8803CEC95B8A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C589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3" name="사각형: 둥근 모서리 2">
              <a:extLst>
                <a:ext uri="{FF2B5EF4-FFF2-40B4-BE49-F238E27FC236}">
                  <a16:creationId xmlns:a16="http://schemas.microsoft.com/office/drawing/2014/main" id="{1679FD24-8859-B95C-44B2-D4340B459F7F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E6BC3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70D502BD-67CE-3657-CE85-6857B27F24F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학습목표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A63FAD4-A936-52AF-4A32-738DB7A1E312}"/>
              </a:ext>
            </a:extLst>
          </p:cNvPr>
          <p:cNvGrpSpPr/>
          <p:nvPr/>
        </p:nvGrpSpPr>
        <p:grpSpPr>
          <a:xfrm>
            <a:off x="548016" y="186786"/>
            <a:ext cx="397879" cy="471967"/>
            <a:chOff x="6326188" y="693738"/>
            <a:chExt cx="460375" cy="546100"/>
          </a:xfrm>
          <a:solidFill>
            <a:schemeClr val="bg1"/>
          </a:solidFill>
        </p:grpSpPr>
        <p:sp>
          <p:nvSpPr>
            <p:cNvPr id="10" name="Freeform 1914">
              <a:extLst>
                <a:ext uri="{FF2B5EF4-FFF2-40B4-BE49-F238E27FC236}">
                  <a16:creationId xmlns:a16="http://schemas.microsoft.com/office/drawing/2014/main" id="{82C3E928-D998-D76F-CDDB-EDF7CF4AB3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693738"/>
              <a:ext cx="41275" cy="57150"/>
            </a:xfrm>
            <a:custGeom>
              <a:avLst/>
              <a:gdLst>
                <a:gd name="T0" fmla="*/ 26 w 26"/>
                <a:gd name="T1" fmla="*/ 12 h 36"/>
                <a:gd name="T2" fmla="*/ 26 w 26"/>
                <a:gd name="T3" fmla="*/ 12 h 36"/>
                <a:gd name="T4" fmla="*/ 26 w 26"/>
                <a:gd name="T5" fmla="*/ 8 h 36"/>
                <a:gd name="T6" fmla="*/ 22 w 26"/>
                <a:gd name="T7" fmla="*/ 4 h 36"/>
                <a:gd name="T8" fmla="*/ 18 w 26"/>
                <a:gd name="T9" fmla="*/ 0 h 36"/>
                <a:gd name="T10" fmla="*/ 14 w 26"/>
                <a:gd name="T11" fmla="*/ 0 h 36"/>
                <a:gd name="T12" fmla="*/ 14 w 26"/>
                <a:gd name="T13" fmla="*/ 0 h 36"/>
                <a:gd name="T14" fmla="*/ 8 w 26"/>
                <a:gd name="T15" fmla="*/ 0 h 36"/>
                <a:gd name="T16" fmla="*/ 4 w 26"/>
                <a:gd name="T17" fmla="*/ 4 h 36"/>
                <a:gd name="T18" fmla="*/ 0 w 26"/>
                <a:gd name="T19" fmla="*/ 8 h 36"/>
                <a:gd name="T20" fmla="*/ 0 w 26"/>
                <a:gd name="T21" fmla="*/ 12 h 36"/>
                <a:gd name="T22" fmla="*/ 0 w 26"/>
                <a:gd name="T23" fmla="*/ 36 h 36"/>
                <a:gd name="T24" fmla="*/ 26 w 26"/>
                <a:gd name="T25" fmla="*/ 36 h 36"/>
                <a:gd name="T26" fmla="*/ 26 w 26"/>
                <a:gd name="T27" fmla="*/ 1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6" h="36">
                  <a:moveTo>
                    <a:pt x="26" y="12"/>
                  </a:moveTo>
                  <a:lnTo>
                    <a:pt x="26" y="12"/>
                  </a:lnTo>
                  <a:lnTo>
                    <a:pt x="26" y="8"/>
                  </a:lnTo>
                  <a:lnTo>
                    <a:pt x="22" y="4"/>
                  </a:lnTo>
                  <a:lnTo>
                    <a:pt x="18" y="0"/>
                  </a:lnTo>
                  <a:lnTo>
                    <a:pt x="14" y="0"/>
                  </a:lnTo>
                  <a:lnTo>
                    <a:pt x="14" y="0"/>
                  </a:lnTo>
                  <a:lnTo>
                    <a:pt x="8" y="0"/>
                  </a:lnTo>
                  <a:lnTo>
                    <a:pt x="4" y="4"/>
                  </a:lnTo>
                  <a:lnTo>
                    <a:pt x="0" y="8"/>
                  </a:lnTo>
                  <a:lnTo>
                    <a:pt x="0" y="12"/>
                  </a:lnTo>
                  <a:lnTo>
                    <a:pt x="0" y="36"/>
                  </a:lnTo>
                  <a:lnTo>
                    <a:pt x="26" y="36"/>
                  </a:lnTo>
                  <a:lnTo>
                    <a:pt x="26" y="1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1" name="Freeform 1915">
              <a:extLst>
                <a:ext uri="{FF2B5EF4-FFF2-40B4-BE49-F238E27FC236}">
                  <a16:creationId xmlns:a16="http://schemas.microsoft.com/office/drawing/2014/main" id="{6C42A0BE-804E-ED35-AA60-6EE6CC6FBC3C}"/>
                </a:ext>
              </a:extLst>
            </p:cNvPr>
            <p:cNvSpPr>
              <a:spLocks/>
            </p:cNvSpPr>
            <p:nvPr/>
          </p:nvSpPr>
          <p:spPr bwMode="auto">
            <a:xfrm>
              <a:off x="6535738" y="1058863"/>
              <a:ext cx="41275" cy="180975"/>
            </a:xfrm>
            <a:custGeom>
              <a:avLst/>
              <a:gdLst>
                <a:gd name="T0" fmla="*/ 14 w 26"/>
                <a:gd name="T1" fmla="*/ 114 h 114"/>
                <a:gd name="T2" fmla="*/ 14 w 26"/>
                <a:gd name="T3" fmla="*/ 114 h 114"/>
                <a:gd name="T4" fmla="*/ 18 w 26"/>
                <a:gd name="T5" fmla="*/ 112 h 114"/>
                <a:gd name="T6" fmla="*/ 22 w 26"/>
                <a:gd name="T7" fmla="*/ 110 h 114"/>
                <a:gd name="T8" fmla="*/ 26 w 26"/>
                <a:gd name="T9" fmla="*/ 106 h 114"/>
                <a:gd name="T10" fmla="*/ 26 w 26"/>
                <a:gd name="T11" fmla="*/ 100 h 114"/>
                <a:gd name="T12" fmla="*/ 26 w 26"/>
                <a:gd name="T13" fmla="*/ 0 h 114"/>
                <a:gd name="T14" fmla="*/ 0 w 26"/>
                <a:gd name="T15" fmla="*/ 0 h 114"/>
                <a:gd name="T16" fmla="*/ 0 w 26"/>
                <a:gd name="T17" fmla="*/ 100 h 114"/>
                <a:gd name="T18" fmla="*/ 0 w 26"/>
                <a:gd name="T19" fmla="*/ 100 h 114"/>
                <a:gd name="T20" fmla="*/ 0 w 26"/>
                <a:gd name="T21" fmla="*/ 106 h 114"/>
                <a:gd name="T22" fmla="*/ 4 w 26"/>
                <a:gd name="T23" fmla="*/ 110 h 114"/>
                <a:gd name="T24" fmla="*/ 8 w 26"/>
                <a:gd name="T25" fmla="*/ 112 h 114"/>
                <a:gd name="T26" fmla="*/ 14 w 26"/>
                <a:gd name="T27" fmla="*/ 114 h 114"/>
                <a:gd name="T28" fmla="*/ 14 w 26"/>
                <a:gd name="T29" fmla="*/ 114 h 1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6" h="114">
                  <a:moveTo>
                    <a:pt x="14" y="114"/>
                  </a:moveTo>
                  <a:lnTo>
                    <a:pt x="14" y="114"/>
                  </a:lnTo>
                  <a:lnTo>
                    <a:pt x="18" y="112"/>
                  </a:lnTo>
                  <a:lnTo>
                    <a:pt x="22" y="110"/>
                  </a:lnTo>
                  <a:lnTo>
                    <a:pt x="26" y="106"/>
                  </a:lnTo>
                  <a:lnTo>
                    <a:pt x="26" y="100"/>
                  </a:lnTo>
                  <a:lnTo>
                    <a:pt x="26" y="0"/>
                  </a:lnTo>
                  <a:lnTo>
                    <a:pt x="0" y="0"/>
                  </a:lnTo>
                  <a:lnTo>
                    <a:pt x="0" y="100"/>
                  </a:lnTo>
                  <a:lnTo>
                    <a:pt x="0" y="100"/>
                  </a:lnTo>
                  <a:lnTo>
                    <a:pt x="0" y="106"/>
                  </a:lnTo>
                  <a:lnTo>
                    <a:pt x="4" y="110"/>
                  </a:lnTo>
                  <a:lnTo>
                    <a:pt x="8" y="112"/>
                  </a:lnTo>
                  <a:lnTo>
                    <a:pt x="14" y="114"/>
                  </a:lnTo>
                  <a:lnTo>
                    <a:pt x="14" y="11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2" name="Freeform 1916">
              <a:extLst>
                <a:ext uri="{FF2B5EF4-FFF2-40B4-BE49-F238E27FC236}">
                  <a16:creationId xmlns:a16="http://schemas.microsoft.com/office/drawing/2014/main" id="{55ACE7C1-5A08-FEC1-DC42-E7EFCF7CD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4288" y="763588"/>
              <a:ext cx="422275" cy="127000"/>
            </a:xfrm>
            <a:custGeom>
              <a:avLst/>
              <a:gdLst>
                <a:gd name="T0" fmla="*/ 10 w 266"/>
                <a:gd name="T1" fmla="*/ 80 h 80"/>
                <a:gd name="T2" fmla="*/ 220 w 266"/>
                <a:gd name="T3" fmla="*/ 80 h 80"/>
                <a:gd name="T4" fmla="*/ 220 w 266"/>
                <a:gd name="T5" fmla="*/ 80 h 80"/>
                <a:gd name="T6" fmla="*/ 224 w 266"/>
                <a:gd name="T7" fmla="*/ 80 h 80"/>
                <a:gd name="T8" fmla="*/ 226 w 266"/>
                <a:gd name="T9" fmla="*/ 78 h 80"/>
                <a:gd name="T10" fmla="*/ 262 w 266"/>
                <a:gd name="T11" fmla="*/ 48 h 80"/>
                <a:gd name="T12" fmla="*/ 262 w 266"/>
                <a:gd name="T13" fmla="*/ 48 h 80"/>
                <a:gd name="T14" fmla="*/ 266 w 266"/>
                <a:gd name="T15" fmla="*/ 44 h 80"/>
                <a:gd name="T16" fmla="*/ 266 w 266"/>
                <a:gd name="T17" fmla="*/ 40 h 80"/>
                <a:gd name="T18" fmla="*/ 266 w 266"/>
                <a:gd name="T19" fmla="*/ 36 h 80"/>
                <a:gd name="T20" fmla="*/ 262 w 266"/>
                <a:gd name="T21" fmla="*/ 32 h 80"/>
                <a:gd name="T22" fmla="*/ 226 w 266"/>
                <a:gd name="T23" fmla="*/ 2 h 80"/>
                <a:gd name="T24" fmla="*/ 226 w 266"/>
                <a:gd name="T25" fmla="*/ 2 h 80"/>
                <a:gd name="T26" fmla="*/ 224 w 266"/>
                <a:gd name="T27" fmla="*/ 0 h 80"/>
                <a:gd name="T28" fmla="*/ 220 w 266"/>
                <a:gd name="T29" fmla="*/ 0 h 80"/>
                <a:gd name="T30" fmla="*/ 10 w 266"/>
                <a:gd name="T31" fmla="*/ 0 h 80"/>
                <a:gd name="T32" fmla="*/ 10 w 266"/>
                <a:gd name="T33" fmla="*/ 0 h 80"/>
                <a:gd name="T34" fmla="*/ 6 w 266"/>
                <a:gd name="T35" fmla="*/ 2 h 80"/>
                <a:gd name="T36" fmla="*/ 2 w 266"/>
                <a:gd name="T37" fmla="*/ 4 h 80"/>
                <a:gd name="T38" fmla="*/ 0 w 266"/>
                <a:gd name="T39" fmla="*/ 6 h 80"/>
                <a:gd name="T40" fmla="*/ 0 w 266"/>
                <a:gd name="T41" fmla="*/ 10 h 80"/>
                <a:gd name="T42" fmla="*/ 0 w 266"/>
                <a:gd name="T43" fmla="*/ 70 h 80"/>
                <a:gd name="T44" fmla="*/ 0 w 266"/>
                <a:gd name="T45" fmla="*/ 70 h 80"/>
                <a:gd name="T46" fmla="*/ 0 w 266"/>
                <a:gd name="T47" fmla="*/ 74 h 80"/>
                <a:gd name="T48" fmla="*/ 2 w 266"/>
                <a:gd name="T49" fmla="*/ 76 h 80"/>
                <a:gd name="T50" fmla="*/ 6 w 266"/>
                <a:gd name="T51" fmla="*/ 78 h 80"/>
                <a:gd name="T52" fmla="*/ 10 w 266"/>
                <a:gd name="T53" fmla="*/ 80 h 80"/>
                <a:gd name="T54" fmla="*/ 10 w 266"/>
                <a:gd name="T55" fmla="*/ 80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66" h="80">
                  <a:moveTo>
                    <a:pt x="10" y="80"/>
                  </a:moveTo>
                  <a:lnTo>
                    <a:pt x="220" y="80"/>
                  </a:lnTo>
                  <a:lnTo>
                    <a:pt x="220" y="80"/>
                  </a:lnTo>
                  <a:lnTo>
                    <a:pt x="224" y="80"/>
                  </a:lnTo>
                  <a:lnTo>
                    <a:pt x="226" y="78"/>
                  </a:lnTo>
                  <a:lnTo>
                    <a:pt x="262" y="48"/>
                  </a:lnTo>
                  <a:lnTo>
                    <a:pt x="262" y="48"/>
                  </a:lnTo>
                  <a:lnTo>
                    <a:pt x="266" y="44"/>
                  </a:lnTo>
                  <a:lnTo>
                    <a:pt x="266" y="40"/>
                  </a:lnTo>
                  <a:lnTo>
                    <a:pt x="266" y="36"/>
                  </a:lnTo>
                  <a:lnTo>
                    <a:pt x="262" y="32"/>
                  </a:lnTo>
                  <a:lnTo>
                    <a:pt x="226" y="2"/>
                  </a:lnTo>
                  <a:lnTo>
                    <a:pt x="226" y="2"/>
                  </a:lnTo>
                  <a:lnTo>
                    <a:pt x="224" y="0"/>
                  </a:lnTo>
                  <a:lnTo>
                    <a:pt x="220" y="0"/>
                  </a:lnTo>
                  <a:lnTo>
                    <a:pt x="10" y="0"/>
                  </a:lnTo>
                  <a:lnTo>
                    <a:pt x="10" y="0"/>
                  </a:lnTo>
                  <a:lnTo>
                    <a:pt x="6" y="2"/>
                  </a:lnTo>
                  <a:lnTo>
                    <a:pt x="2" y="4"/>
                  </a:lnTo>
                  <a:lnTo>
                    <a:pt x="0" y="6"/>
                  </a:lnTo>
                  <a:lnTo>
                    <a:pt x="0" y="10"/>
                  </a:lnTo>
                  <a:lnTo>
                    <a:pt x="0" y="70"/>
                  </a:lnTo>
                  <a:lnTo>
                    <a:pt x="0" y="70"/>
                  </a:lnTo>
                  <a:lnTo>
                    <a:pt x="0" y="74"/>
                  </a:lnTo>
                  <a:lnTo>
                    <a:pt x="2" y="76"/>
                  </a:lnTo>
                  <a:lnTo>
                    <a:pt x="6" y="78"/>
                  </a:lnTo>
                  <a:lnTo>
                    <a:pt x="10" y="80"/>
                  </a:lnTo>
                  <a:lnTo>
                    <a:pt x="10" y="8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3" name="Freeform 1917">
              <a:extLst>
                <a:ext uri="{FF2B5EF4-FFF2-40B4-BE49-F238E27FC236}">
                  <a16:creationId xmlns:a16="http://schemas.microsoft.com/office/drawing/2014/main" id="{FD31EFE5-FAC5-EAAC-3CF8-98FBE72C9D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6188" y="912813"/>
              <a:ext cx="425450" cy="127000"/>
            </a:xfrm>
            <a:custGeom>
              <a:avLst/>
              <a:gdLst>
                <a:gd name="T0" fmla="*/ 40 w 268"/>
                <a:gd name="T1" fmla="*/ 78 h 80"/>
                <a:gd name="T2" fmla="*/ 40 w 268"/>
                <a:gd name="T3" fmla="*/ 78 h 80"/>
                <a:gd name="T4" fmla="*/ 44 w 268"/>
                <a:gd name="T5" fmla="*/ 78 h 80"/>
                <a:gd name="T6" fmla="*/ 46 w 268"/>
                <a:gd name="T7" fmla="*/ 80 h 80"/>
                <a:gd name="T8" fmla="*/ 256 w 268"/>
                <a:gd name="T9" fmla="*/ 80 h 80"/>
                <a:gd name="T10" fmla="*/ 256 w 268"/>
                <a:gd name="T11" fmla="*/ 80 h 80"/>
                <a:gd name="T12" fmla="*/ 260 w 268"/>
                <a:gd name="T13" fmla="*/ 78 h 80"/>
                <a:gd name="T14" fmla="*/ 264 w 268"/>
                <a:gd name="T15" fmla="*/ 76 h 80"/>
                <a:gd name="T16" fmla="*/ 266 w 268"/>
                <a:gd name="T17" fmla="*/ 74 h 80"/>
                <a:gd name="T18" fmla="*/ 268 w 268"/>
                <a:gd name="T19" fmla="*/ 68 h 80"/>
                <a:gd name="T20" fmla="*/ 268 w 268"/>
                <a:gd name="T21" fmla="*/ 10 h 80"/>
                <a:gd name="T22" fmla="*/ 268 w 268"/>
                <a:gd name="T23" fmla="*/ 10 h 80"/>
                <a:gd name="T24" fmla="*/ 266 w 268"/>
                <a:gd name="T25" fmla="*/ 6 h 80"/>
                <a:gd name="T26" fmla="*/ 264 w 268"/>
                <a:gd name="T27" fmla="*/ 4 h 80"/>
                <a:gd name="T28" fmla="*/ 260 w 268"/>
                <a:gd name="T29" fmla="*/ 2 h 80"/>
                <a:gd name="T30" fmla="*/ 256 w 268"/>
                <a:gd name="T31" fmla="*/ 0 h 80"/>
                <a:gd name="T32" fmla="*/ 46 w 268"/>
                <a:gd name="T33" fmla="*/ 0 h 80"/>
                <a:gd name="T34" fmla="*/ 46 w 268"/>
                <a:gd name="T35" fmla="*/ 0 h 80"/>
                <a:gd name="T36" fmla="*/ 44 w 268"/>
                <a:gd name="T37" fmla="*/ 0 h 80"/>
                <a:gd name="T38" fmla="*/ 40 w 268"/>
                <a:gd name="T39" fmla="*/ 2 h 80"/>
                <a:gd name="T40" fmla="*/ 4 w 268"/>
                <a:gd name="T41" fmla="*/ 32 h 80"/>
                <a:gd name="T42" fmla="*/ 4 w 268"/>
                <a:gd name="T43" fmla="*/ 32 h 80"/>
                <a:gd name="T44" fmla="*/ 0 w 268"/>
                <a:gd name="T45" fmla="*/ 36 h 80"/>
                <a:gd name="T46" fmla="*/ 0 w 268"/>
                <a:gd name="T47" fmla="*/ 40 h 80"/>
                <a:gd name="T48" fmla="*/ 0 w 268"/>
                <a:gd name="T49" fmla="*/ 44 h 80"/>
                <a:gd name="T50" fmla="*/ 4 w 268"/>
                <a:gd name="T51" fmla="*/ 48 h 80"/>
                <a:gd name="T52" fmla="*/ 40 w 268"/>
                <a:gd name="T53" fmla="*/ 78 h 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68" h="80">
                  <a:moveTo>
                    <a:pt x="40" y="78"/>
                  </a:moveTo>
                  <a:lnTo>
                    <a:pt x="40" y="78"/>
                  </a:lnTo>
                  <a:lnTo>
                    <a:pt x="44" y="78"/>
                  </a:lnTo>
                  <a:lnTo>
                    <a:pt x="46" y="80"/>
                  </a:lnTo>
                  <a:lnTo>
                    <a:pt x="256" y="80"/>
                  </a:lnTo>
                  <a:lnTo>
                    <a:pt x="256" y="80"/>
                  </a:lnTo>
                  <a:lnTo>
                    <a:pt x="260" y="78"/>
                  </a:lnTo>
                  <a:lnTo>
                    <a:pt x="264" y="76"/>
                  </a:lnTo>
                  <a:lnTo>
                    <a:pt x="266" y="74"/>
                  </a:lnTo>
                  <a:lnTo>
                    <a:pt x="268" y="68"/>
                  </a:lnTo>
                  <a:lnTo>
                    <a:pt x="268" y="10"/>
                  </a:lnTo>
                  <a:lnTo>
                    <a:pt x="268" y="10"/>
                  </a:lnTo>
                  <a:lnTo>
                    <a:pt x="266" y="6"/>
                  </a:lnTo>
                  <a:lnTo>
                    <a:pt x="264" y="4"/>
                  </a:lnTo>
                  <a:lnTo>
                    <a:pt x="260" y="2"/>
                  </a:lnTo>
                  <a:lnTo>
                    <a:pt x="256" y="0"/>
                  </a:lnTo>
                  <a:lnTo>
                    <a:pt x="46" y="0"/>
                  </a:lnTo>
                  <a:lnTo>
                    <a:pt x="46" y="0"/>
                  </a:lnTo>
                  <a:lnTo>
                    <a:pt x="44" y="0"/>
                  </a:lnTo>
                  <a:lnTo>
                    <a:pt x="40" y="2"/>
                  </a:lnTo>
                  <a:lnTo>
                    <a:pt x="4" y="32"/>
                  </a:lnTo>
                  <a:lnTo>
                    <a:pt x="4" y="32"/>
                  </a:lnTo>
                  <a:lnTo>
                    <a:pt x="0" y="36"/>
                  </a:lnTo>
                  <a:lnTo>
                    <a:pt x="0" y="40"/>
                  </a:lnTo>
                  <a:lnTo>
                    <a:pt x="0" y="44"/>
                  </a:lnTo>
                  <a:lnTo>
                    <a:pt x="4" y="48"/>
                  </a:lnTo>
                  <a:lnTo>
                    <a:pt x="40" y="7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dirty="0">
                <a:latin typeface="+mn-ea"/>
              </a:endParaRPr>
            </a:p>
          </p:txBody>
        </p:sp>
      </p:grpSp>
      <p:grpSp>
        <p:nvGrpSpPr>
          <p:cNvPr id="7" name="그룹 18"/>
          <p:cNvGrpSpPr/>
          <p:nvPr/>
        </p:nvGrpSpPr>
        <p:grpSpPr>
          <a:xfrm rot="0">
            <a:off x="999596" y="4714468"/>
            <a:ext cx="10109200" cy="1711324"/>
            <a:chOff x="569408" y="1708862"/>
            <a:chExt cx="6375888" cy="1710386"/>
          </a:xfrm>
        </p:grpSpPr>
        <p:sp>
          <p:nvSpPr>
            <p:cNvPr id="20" name="모서리가 둥근 직사각형 20"/>
            <p:cNvSpPr/>
            <p:nvPr/>
          </p:nvSpPr>
          <p:spPr>
            <a:xfrm>
              <a:off x="569408" y="1708862"/>
              <a:ext cx="6375888" cy="1710386"/>
            </a:xfrm>
            <a:prstGeom prst="roundRect">
              <a:avLst>
                <a:gd name="adj" fmla="val 18893"/>
              </a:avLst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lvl="0" algn="ctr" latinLnBrk="1">
                <a:defRPr/>
              </a:pPr>
              <a:endParaRPr lang="ko-KR" altLang="en-US" spc="-150">
                <a:latin typeface="+mn-ea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1269230" y="1938924"/>
              <a:ext cx="5378016" cy="125026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>
              <a:defPPr>
                <a:defRPr lang="ko-KR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1800" b="0">
                  <a:solidFill>
                    <a:schemeClr val="lt1"/>
                  </a:solidFill>
                  <a:latin typeface="+mn-lt"/>
                  <a:ea typeface="+mn-ea"/>
                </a:defRPr>
              </a:lvl1pPr>
              <a:lvl2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2pPr>
              <a:lvl3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3pPr>
              <a:lvl4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4pPr>
              <a:lvl5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5pPr>
              <a:lvl6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6pPr>
              <a:lvl7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7pPr>
              <a:lvl8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8pPr>
              <a:lvl9pPr>
                <a:defRPr>
                  <a:solidFill>
                    <a:schemeClr val="lt1"/>
                  </a:solidFill>
                  <a:latin typeface="+mn-lt"/>
                  <a:ea typeface="+mn-ea"/>
                </a:defRPr>
              </a:lvl9pPr>
            </a:lstStyle>
            <a:p>
              <a:pPr lvl="0" algn="just" eaLnBrk="1" latinLnBrk="1" hangingPunct="1">
                <a:lnSpc>
                  <a:spcPct val="120000"/>
                </a:lnSpc>
                <a:defRPr/>
              </a:pPr>
              <a:r>
                <a:rPr lang="ko-KR" altLang="en-US" sz="3200" b="1" spc="-100">
                  <a:solidFill>
                    <a:schemeClr val="tx1"/>
                  </a:solidFill>
                  <a:latin typeface="+mn-ea"/>
                </a:rPr>
                <a:t>응용 소프트웨어를 이용하여 수집한 데이터를 </a:t>
              </a:r>
              <a:r>
                <a:rPr lang="ko-KR" altLang="en-US" sz="3200" b="1" spc="-100">
                  <a:solidFill>
                    <a:srgbClr val="ff843a"/>
                  </a:solidFill>
                  <a:latin typeface="+mn-ea"/>
                </a:rPr>
                <a:t>관리</a:t>
              </a:r>
              <a:r>
                <a:rPr lang="ko-KR" altLang="en-US" sz="3200" b="1" spc="-100">
                  <a:solidFill>
                    <a:schemeClr val="tx1"/>
                  </a:solidFill>
                  <a:latin typeface="+mn-ea"/>
                </a:rPr>
                <a:t>할 수 있다</a:t>
              </a:r>
              <a:r>
                <a:rPr lang="en-US" altLang="ko-KR" sz="3200" b="1" spc="-100">
                  <a:solidFill>
                    <a:schemeClr val="tx1"/>
                  </a:solidFill>
                  <a:latin typeface="+mn-ea"/>
                </a:rPr>
                <a:t>.</a:t>
              </a:r>
              <a:endParaRPr lang="en-US" altLang="ko-KR" sz="3200" b="1" spc="-100">
                <a:solidFill>
                  <a:schemeClr val="tx1"/>
                </a:solidFill>
                <a:latin typeface="+mn-ea"/>
              </a:endParaRPr>
            </a:p>
          </p:txBody>
        </p:sp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69EEBAB-7DC7-03FB-3F9A-CADCA95C18BD}"/>
              </a:ext>
            </a:extLst>
          </p:cNvPr>
          <p:cNvGrpSpPr/>
          <p:nvPr/>
        </p:nvGrpSpPr>
        <p:grpSpPr>
          <a:xfrm>
            <a:off x="1325375" y="5228644"/>
            <a:ext cx="676436" cy="682971"/>
            <a:chOff x="1308779" y="2361749"/>
            <a:chExt cx="676436" cy="682971"/>
          </a:xfrm>
        </p:grpSpPr>
        <p:pic>
          <p:nvPicPr>
            <p:cNvPr id="26" name="그래픽 25">
              <a:extLst>
                <a:ext uri="{FF2B5EF4-FFF2-40B4-BE49-F238E27FC236}">
                  <a16:creationId xmlns:a16="http://schemas.microsoft.com/office/drawing/2014/main" id="{F98E4B82-57B9-6C8D-1CC9-EC73CF9E657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1308779" y="2368284"/>
              <a:ext cx="676436" cy="67643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E20D5DC5-CDA7-71B5-2389-CA2EFB5228CF}"/>
                </a:ext>
              </a:extLst>
            </p:cNvPr>
            <p:cNvSpPr/>
            <p:nvPr/>
          </p:nvSpPr>
          <p:spPr bwMode="auto">
            <a:xfrm>
              <a:off x="1309622" y="2361749"/>
              <a:ext cx="657816" cy="676435"/>
            </a:xfrm>
            <a:prstGeom prst="ellipse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anchor="ctr"/>
            <a:lstStyle/>
            <a:p>
              <a:pPr algn="ctr" latinLnBrk="1">
                <a:defRPr/>
              </a:pPr>
              <a:r>
                <a:rPr lang="en-US" altLang="ko-KR" sz="2500" b="1" spc="-150" dirty="0">
                  <a:latin typeface="+mn-ea"/>
                </a:rPr>
                <a:t>3</a:t>
              </a:r>
              <a:endParaRPr lang="ko-KR" altLang="en-US" sz="2500" b="1" spc="-150" dirty="0">
                <a:latin typeface="+mn-ea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48536262"/>
      </p:ext>
    </p:extLst>
  </p:cSld>
  <p:clrMapOvr>
    <a:masterClrMapping/>
  </p:clrMapOvr>
</p:sld>
</file>

<file path=ppt/slides/slide3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5" name="그림 4">
            <a:extLst>
              <a:ext uri="{FF2B5EF4-FFF2-40B4-BE49-F238E27FC236}">
                <a16:creationId xmlns:a16="http://schemas.microsoft.com/office/drawing/2014/main" id="{D02E68DF-26FE-8A64-A19B-3A0898DB79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194" y="2820784"/>
            <a:ext cx="5962024" cy="2988446"/>
          </a:xfrm>
          <a:prstGeom prst="rect">
            <a:avLst/>
          </a:prstGeom>
        </p:spPr>
      </p:pic>
      <p:sp>
        <p:nvSpPr>
          <p:cNvPr id="6" name="사각형: 둥근 모서리 5"/>
          <p:cNvSpPr/>
          <p:nvPr/>
        </p:nvSpPr>
        <p:spPr>
          <a:xfrm>
            <a:off x="6893502" y="2736808"/>
            <a:ext cx="4559956" cy="3313785"/>
          </a:xfrm>
          <a:prstGeom prst="roundRect">
            <a:avLst>
              <a:gd name="adj" fmla="val 849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코답 웹 사이트에서</a:t>
            </a:r>
            <a:r>
              <a:rPr lang="en-US" altLang="ko-KR" sz="2000">
                <a:solidFill>
                  <a:schemeClr val="tx1"/>
                </a:solidFill>
                <a:latin typeface="+mn-ea"/>
              </a:rPr>
              <a:t> </a:t>
            </a:r>
            <a:endParaRPr lang="en-US" altLang="ko-KR" sz="2000">
              <a:solidFill>
                <a:schemeClr val="tx1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      테이블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(       )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을 선택한다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2000" b="0" i="0" u="none" strike="noStrike" baseline="0">
              <a:solidFill>
                <a:schemeClr val="tx1"/>
              </a:solidFill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메뉴에서                           을 클릭한 후 여행지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위도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경도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여행 기간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교통수단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숙박 시설의 데이터 속성을 기준으로 구분하여 </a:t>
            </a:r>
            <a:r>
              <a:rPr lang="ko-KR" altLang="en-US" sz="2000" b="0" i="0" u="none" strike="noStrike" baseline="0">
                <a:solidFill>
                  <a:srgbClr val="ff0000"/>
                </a:solidFill>
                <a:latin typeface="+mn-ea"/>
              </a:rPr>
              <a:t>입력한다</a:t>
            </a:r>
            <a:r>
              <a:rPr lang="en-US" altLang="ko-KR" sz="2000" b="0" i="0" u="none" strike="noStrike" baseline="0">
                <a:solidFill>
                  <a:srgbClr val="ff0000"/>
                </a:solidFill>
                <a:latin typeface="+mn-ea"/>
              </a:rPr>
              <a:t>.</a:t>
            </a:r>
            <a:endParaRPr lang="ko-KR" altLang="en-US" sz="200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1040779E-359D-87BE-DB31-942BCBA9D24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clrChange>
              <a:clrFrom>
                <a:srgbClr val="FEF0DD"/>
              </a:clrFrom>
              <a:clrTo>
                <a:srgbClr val="FEF0DD">
                  <a:alpha val="0"/>
                </a:srgbClr>
              </a:clrTo>
            </a:clrChange>
          </a:blip>
          <a:srcRect r="40410"/>
          <a:stretch/>
        </p:blipFill>
        <p:spPr>
          <a:xfrm>
            <a:off x="9561185" y="2846819"/>
            <a:ext cx="1793910" cy="489583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0880C4D5-A5AE-3D17-AA54-74F6EB3A8854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EF0DD"/>
              </a:clrFrom>
              <a:clrTo>
                <a:srgbClr val="FEF0DD">
                  <a:alpha val="0"/>
                </a:srgbClr>
              </a:clrTo>
            </a:clrChange>
          </a:blip>
          <a:srcRect l="87022" r="2614"/>
          <a:stretch/>
        </p:blipFill>
        <p:spPr>
          <a:xfrm>
            <a:off x="8287777" y="3307108"/>
            <a:ext cx="349497" cy="548421"/>
          </a:xfrm>
          <a:prstGeom prst="rect">
            <a:avLst/>
          </a:prstGeom>
        </p:spPr>
      </p:pic>
      <p:grpSp>
        <p:nvGrpSpPr>
          <p:cNvPr id="21" name="그래픽 145">
            <a:extLst>
              <a:ext uri="{FF2B5EF4-FFF2-40B4-BE49-F238E27FC236}">
                <a16:creationId xmlns:a16="http://schemas.microsoft.com/office/drawing/2014/main" id="{1168B22C-4F8E-678C-57A1-ABC202CD7922}"/>
              </a:ext>
            </a:extLst>
          </p:cNvPr>
          <p:cNvGrpSpPr/>
          <p:nvPr/>
        </p:nvGrpSpPr>
        <p:grpSpPr>
          <a:xfrm>
            <a:off x="1038168" y="2144504"/>
            <a:ext cx="216129" cy="216129"/>
            <a:chOff x="6855418" y="4042395"/>
            <a:chExt cx="487843" cy="487843"/>
          </a:xfrm>
        </p:grpSpPr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67587C21-B2A9-3F9C-102F-1DB9E4FC813F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4C07507B-A67F-C5E7-0889-5D31234ACA5F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288660" y="1879094"/>
            <a:ext cx="10405515" cy="64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>
                <a:solidFill>
                  <a:srgbClr val="0070c0"/>
                </a:solidFill>
                <a:latin typeface="+mn-ea"/>
              </a:rPr>
              <a:t>수집한 데이터를 코답</a:t>
            </a:r>
            <a:r>
              <a:rPr lang="en-US" altLang="ko-KR" sz="2400">
                <a:solidFill>
                  <a:srgbClr val="0070c0"/>
                </a:solidFill>
                <a:latin typeface="+mn-ea"/>
              </a:rPr>
              <a:t>(CODAP)</a:t>
            </a:r>
            <a:r>
              <a:rPr lang="ko-KR" altLang="en-US" sz="2400">
                <a:solidFill>
                  <a:srgbClr val="0070c0"/>
                </a:solidFill>
                <a:latin typeface="+mn-ea"/>
              </a:rPr>
              <a:t>을 이용하여 속성별로 구분하여 </a:t>
            </a:r>
            <a:r>
              <a:rPr lang="ko-KR" altLang="en-US" sz="2400">
                <a:solidFill>
                  <a:srgbClr val="ff0000"/>
                </a:solidFill>
                <a:latin typeface="+mn-ea"/>
              </a:rPr>
              <a:t>입력하기</a:t>
            </a:r>
            <a:endParaRPr lang="en-US" altLang="ko-KR" sz="240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560DD7-6AB3-9D71-E512-AD225055FC82}"/>
              </a:ext>
            </a:extLst>
          </p:cNvPr>
          <p:cNvSpPr txBox="1"/>
          <p:nvPr/>
        </p:nvSpPr>
        <p:spPr>
          <a:xfrm>
            <a:off x="1387711" y="594990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▲데이터 수집과 구분 후 입력 완료된 데이터</a:t>
            </a:r>
            <a:endParaRPr lang="ko-KR" altLang="en-US" dirty="0">
              <a:latin typeface="+mn-ea"/>
            </a:endParaRPr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026BD2FF-FEC7-5B81-0135-319157338CF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596873" y="3856017"/>
            <a:ext cx="1342339" cy="293637"/>
          </a:xfrm>
          <a:prstGeom prst="rect">
            <a:avLst/>
          </a:prstGeom>
        </p:spPr>
      </p:pic>
      <p:pic>
        <p:nvPicPr>
          <p:cNvPr id="32" name="그림 31"/>
          <p:cNvPicPr>
            <a:picLocks noChangeAspect="1"/>
          </p:cNvPicPr>
          <p:nvPr/>
        </p:nvPicPr>
        <p:blipFill rotWithShape="1">
          <a:blip r:embed="rId7"/>
          <a:stretch>
            <a:fillRect/>
          </a:stretch>
        </p:blipFill>
        <p:spPr>
          <a:xfrm>
            <a:off x="5605062" y="496410"/>
            <a:ext cx="2401967" cy="1127291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8416636" y="861579"/>
            <a:ext cx="2895254" cy="908166"/>
          </a:xfrm>
          <a:prstGeom prst="rect">
            <a:avLst/>
          </a:prstGeom>
        </p:spPr>
        <p:txBody>
          <a:bodyPr wrap="none">
            <a:spAutoFit/>
          </a:bodyPr>
          <a:p>
            <a:pPr marL="0" lv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b="0" i="0" u="none" strike="noStrike" baseline="0">
                <a:solidFill>
                  <a:srgbClr val="ff0000"/>
                </a:solidFill>
                <a:latin typeface="+mn-ea"/>
              </a:rPr>
              <a:t>입력대신 </a:t>
            </a:r>
            <a:r>
              <a:rPr lang="ko-KR" altLang="en-US" b="0" i="0" u="sng" strike="noStrike" baseline="0">
                <a:solidFill>
                  <a:srgbClr val="ff0000"/>
                </a:solidFill>
                <a:latin typeface="+mn-ea"/>
              </a:rPr>
              <a:t>불러오기</a:t>
            </a:r>
            <a:endParaRPr lang="ko-KR" altLang="en-US" b="0" i="0" u="none" strike="noStrike" baseline="0">
              <a:solidFill>
                <a:srgbClr val="ff0000"/>
              </a:solidFill>
              <a:latin typeface="+mn-ea"/>
            </a:endParaRPr>
          </a:p>
          <a:p>
            <a:pPr marL="0" lvl="0" indent="0" algn="l">
              <a:lnSpc>
                <a:spcPct val="150000"/>
              </a:lnSpc>
              <a:buFont typeface="Arial"/>
              <a:buNone/>
              <a:defRPr/>
            </a:pPr>
            <a:r>
              <a:rPr lang="ko-KR" altLang="en-US" b="0" i="0" u="sng" strike="noStrike" baseline="0">
                <a:solidFill>
                  <a:srgbClr val="ff0000"/>
                </a:solidFill>
                <a:latin typeface="+mn-ea"/>
              </a:rPr>
              <a:t>패들렛의 가족여행</a:t>
            </a:r>
            <a:r>
              <a:rPr lang="en-US" altLang="ko-KR" b="0" i="0" u="sng" strike="noStrike" baseline="0">
                <a:solidFill>
                  <a:srgbClr val="ff0000"/>
                </a:solidFill>
                <a:latin typeface="+mn-ea"/>
              </a:rPr>
              <a:t>(13579)</a:t>
            </a:r>
            <a:endParaRPr lang="en-US" altLang="ko-KR" b="0" i="0" u="sng" strike="noStrike" baseline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262429273"/>
      </p:ext>
    </p:extLst>
  </p:cSld>
  <p:clrMapOvr>
    <a:masterClrMapping/>
  </p:clrMapOvr>
</p:sld>
</file>

<file path=ppt/slides/slide3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2136" y="1763582"/>
            <a:ext cx="11155803" cy="11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srgbClr val="00aabc"/>
                </a:solidFill>
                <a:latin typeface="+mn-ea"/>
              </a:rPr>
              <a:t>➊</a:t>
            </a:r>
            <a:r>
              <a:rPr lang="ko-KR" altLang="en-US" sz="2400" b="1" spc="-15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2400" i="0" u="none" strike="noStrike" spc="-150" baseline="0">
                <a:solidFill>
                  <a:srgbClr val="00aabc"/>
                </a:solidFill>
                <a:latin typeface="+mn-ea"/>
              </a:rPr>
              <a:t>데이터의 정렬</a:t>
            </a:r>
            <a:r>
              <a:rPr lang="en-US" altLang="ko-KR" sz="2400" i="0" u="none" strike="noStrike" spc="-150" baseline="0">
                <a:solidFill>
                  <a:srgbClr val="00aabc"/>
                </a:solidFill>
                <a:latin typeface="+mn-ea"/>
              </a:rPr>
              <a:t>·</a:t>
            </a:r>
            <a:r>
              <a:rPr lang="ko-KR" altLang="en-US" sz="2400" i="0" u="none" strike="noStrike" spc="-150" baseline="0">
                <a:solidFill>
                  <a:srgbClr val="00aabc"/>
                </a:solidFill>
                <a:latin typeface="+mn-ea"/>
              </a:rPr>
              <a:t>편집</a:t>
            </a:r>
            <a:r>
              <a:rPr lang="en-US" altLang="ko-KR" sz="2400" i="0" u="none" strike="noStrike" spc="-150" baseline="0">
                <a:solidFill>
                  <a:srgbClr val="00aabc"/>
                </a:solidFill>
                <a:latin typeface="+mn-ea"/>
              </a:rPr>
              <a:t>·</a:t>
            </a:r>
            <a:r>
              <a:rPr lang="ko-KR" altLang="en-US" sz="2400" i="0" u="none" strike="noStrike" spc="-150" baseline="0">
                <a:solidFill>
                  <a:srgbClr val="00aabc"/>
                </a:solidFill>
                <a:latin typeface="+mn-ea"/>
              </a:rPr>
              <a:t>변환</a:t>
            </a:r>
            <a:r>
              <a:rPr lang="en-US" altLang="ko-KR" sz="2400" i="0" u="none" strike="noStrike" spc="-150" baseline="0">
                <a:solidFill>
                  <a:srgbClr val="00aabc"/>
                </a:solidFill>
                <a:latin typeface="+mn-ea"/>
              </a:rPr>
              <a:t>:</a:t>
            </a:r>
            <a:r>
              <a:rPr lang="en-US" altLang="ko-KR" sz="2400" b="1" i="0" u="none" strike="noStrike" spc="-150" baseline="0">
                <a:latin typeface="+mn-ea"/>
              </a:rPr>
              <a:t> </a:t>
            </a:r>
            <a:r>
              <a:rPr lang="ko-KR" altLang="en-US" sz="2400" b="0" i="0" u="none" strike="noStrike" spc="-150" baseline="0">
                <a:latin typeface="+mn-ea"/>
              </a:rPr>
              <a:t>교통수단 데이터를 ‘가나다’ 순서로 </a:t>
            </a:r>
            <a:r>
              <a:rPr lang="ko-KR" altLang="en-US" sz="2400" b="1" i="0" u="none" strike="noStrike" spc="-150" baseline="0">
                <a:solidFill>
                  <a:srgbClr val="ff0000"/>
                </a:solidFill>
                <a:latin typeface="+mn-ea"/>
              </a:rPr>
              <a:t>정렬</a:t>
            </a:r>
            <a:r>
              <a:rPr lang="ko-KR" altLang="en-US" sz="2400" b="0" i="0" u="none" strike="noStrike" spc="-150" baseline="0">
                <a:latin typeface="+mn-ea"/>
              </a:rPr>
              <a:t>하면 교통수단이 기차</a:t>
            </a:r>
            <a:r>
              <a:rPr lang="en-US" altLang="ko-KR" sz="2400" b="0" i="0" u="none" strike="noStrike" spc="-150" baseline="0">
                <a:latin typeface="+mn-ea"/>
              </a:rPr>
              <a:t>, </a:t>
            </a:r>
            <a:r>
              <a:rPr lang="ko-KR" altLang="en-US" sz="2400" b="0" i="0" u="none" strike="noStrike" spc="-150" baseline="0">
                <a:latin typeface="+mn-ea"/>
              </a:rPr>
              <a:t>버스</a:t>
            </a:r>
            <a:r>
              <a:rPr lang="en-US" altLang="ko-KR" sz="2400" b="0" i="0" u="none" strike="noStrike" spc="-150" baseline="0">
                <a:latin typeface="+mn-ea"/>
              </a:rPr>
              <a:t>, </a:t>
            </a:r>
            <a:r>
              <a:rPr lang="ko-KR" altLang="en-US" sz="2400" b="0" i="0" u="none" strike="noStrike" spc="-150" baseline="0">
                <a:latin typeface="+mn-ea"/>
              </a:rPr>
              <a:t>비행기 순으로 각각 구분되어 데이터를 교통수단별로 살펴볼 수 있다</a:t>
            </a:r>
            <a:r>
              <a:rPr lang="en-US" altLang="ko-KR" sz="2400" b="0" i="0" u="none" strike="noStrike" spc="-150" baseline="0">
                <a:latin typeface="+mn-ea"/>
              </a:rPr>
              <a:t>.</a:t>
            </a:r>
            <a:endParaRPr lang="ko-KR" altLang="en-US" sz="2400" spc="-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6743924" y="3146782"/>
            <a:ext cx="4779095" cy="3313785"/>
          </a:xfrm>
          <a:prstGeom prst="roundRect">
            <a:avLst>
              <a:gd name="adj" fmla="val 849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필요에 따라 새로운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 열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데이터 속성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추가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하거나 불필요한 열을 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삭제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할 수 있으며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새로운 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행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데이터값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)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을 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추가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하거나 불필요한 행을 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삭제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2000" i="0" u="none" strike="noStrike" baseline="0">
              <a:solidFill>
                <a:schemeClr val="tx1"/>
              </a:solidFill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데이터를 ‘더블 클릭’하여 데이터의 내용을 </a:t>
            </a:r>
            <a:r>
              <a:rPr lang="ko-KR" altLang="en-US" sz="2100" b="1" i="0" u="none" strike="noStrike" baseline="0">
                <a:solidFill>
                  <a:srgbClr val="9d5cbb"/>
                </a:solidFill>
                <a:latin typeface="+mn-ea"/>
              </a:rPr>
              <a:t>수정하며 편집</a:t>
            </a:r>
            <a:r>
              <a:rPr lang="ko-KR" altLang="en-US" sz="2000" i="0" u="none" strike="noStrike" baseline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2000" i="0" u="none" strike="noStrike" baseline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4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6A6F87D-7C40-0C44-7CB6-AF827F657C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777" y="3112974"/>
            <a:ext cx="5697485" cy="2819653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90F50C65-6D18-00D9-0D3C-F4D4662F0D0D}"/>
              </a:ext>
            </a:extLst>
          </p:cNvPr>
          <p:cNvSpPr txBox="1"/>
          <p:nvPr/>
        </p:nvSpPr>
        <p:spPr>
          <a:xfrm>
            <a:off x="1316943" y="5988091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▲교통수단 데이터를 ‘가나다’ 순서로 정렬한 결과</a:t>
            </a:r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728235997"/>
      </p:ext>
    </p:extLst>
  </p:cSld>
  <p:clrMapOvr>
    <a:masterClrMapping/>
  </p:clrMapOvr>
</p:sld>
</file>

<file path=ppt/slides/slide3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267738" y="738793"/>
            <a:ext cx="11131952" cy="6119206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1255567" y="168851"/>
            <a:ext cx="11018348" cy="591244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300" b="1"/>
              <a:t>정렬하기</a:t>
            </a:r>
            <a:r>
              <a:rPr lang="en-US" altLang="ko-KR" sz="3300" b="1"/>
              <a:t>(</a:t>
            </a:r>
            <a:r>
              <a:rPr lang="ko-KR" altLang="en-US" sz="3300" b="1"/>
              <a:t>교통수단</a:t>
            </a:r>
            <a:r>
              <a:rPr lang="ko-KR" altLang="en-US" sz="3300" b="1">
                <a:solidFill>
                  <a:srgbClr val="0000ff"/>
                </a:solidFill>
              </a:rPr>
              <a:t>오름차순</a:t>
            </a:r>
            <a:r>
              <a:rPr lang="en-US" altLang="ko-KR" sz="3300" b="1"/>
              <a:t>,</a:t>
            </a:r>
            <a:r>
              <a:rPr lang="ko-KR" altLang="en-US" sz="3300" b="1"/>
              <a:t> 여행지</a:t>
            </a:r>
            <a:r>
              <a:rPr lang="ko-KR" altLang="en-US" sz="3300" b="1">
                <a:solidFill>
                  <a:srgbClr val="0000ff"/>
                </a:solidFill>
              </a:rPr>
              <a:t>오름차순</a:t>
            </a:r>
            <a:r>
              <a:rPr lang="en-US" altLang="ko-KR" sz="3300" b="1">
                <a:solidFill>
                  <a:srgbClr val="0000ff"/>
                </a:solidFill>
              </a:rPr>
              <a:t>,</a:t>
            </a:r>
            <a:r>
              <a:rPr lang="ko-KR" altLang="en-US" sz="3300" b="1">
                <a:solidFill>
                  <a:srgbClr val="0000ff"/>
                </a:solidFill>
              </a:rPr>
              <a:t>내림차순</a:t>
            </a:r>
            <a:r>
              <a:rPr lang="ko-KR" altLang="en-US" sz="3300" b="1"/>
              <a:t> 등</a:t>
            </a:r>
            <a:r>
              <a:rPr lang="en-US" altLang="ko-KR" sz="3300" b="1"/>
              <a:t>)</a:t>
            </a:r>
            <a:endParaRPr lang="en-US" altLang="ko-KR" sz="3300" b="1"/>
          </a:p>
        </p:txBody>
      </p:sp>
    </p:spTree>
    <p:extLst>
      <p:ext uri="{BB962C8B-B14F-4D97-AF65-F5344CB8AC3E}">
        <p14:creationId xmlns:p14="http://schemas.microsoft.com/office/powerpoint/2010/main" val="4116130620"/>
      </p:ext>
    </p:extLst>
  </p:cSld>
  <p:clrMapOvr>
    <a:masterClrMapping/>
  </p:clrMapOvr>
</p:sld>
</file>

<file path=ppt/slides/slide3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가로 글상자 1"/>
          <p:cNvSpPr txBox="1"/>
          <p:nvPr/>
        </p:nvSpPr>
        <p:spPr>
          <a:xfrm>
            <a:off x="1376795" y="1836765"/>
            <a:ext cx="10182745" cy="4104930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ko-KR" altLang="en-US" sz="3300" b="1">
                <a:solidFill>
                  <a:srgbClr val="000000"/>
                </a:solidFill>
              </a:rPr>
              <a:t>내맘대로 </a:t>
            </a:r>
            <a:r>
              <a:rPr lang="ko-KR" altLang="en-US" sz="3300" b="1">
                <a:solidFill>
                  <a:srgbClr val="0000ff"/>
                </a:solidFill>
              </a:rPr>
              <a:t>데이터 추가 삭제 정렬</a:t>
            </a:r>
            <a:r>
              <a:rPr lang="ko-KR" altLang="en-US" sz="3300" b="1">
                <a:solidFill>
                  <a:srgbClr val="000000"/>
                </a:solidFill>
              </a:rPr>
              <a:t> 등 궁금한것은 </a:t>
            </a:r>
            <a:endParaRPr lang="ko-KR" altLang="en-US" sz="3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ko-KR" altLang="en-US" sz="3300" b="1">
                <a:solidFill>
                  <a:srgbClr val="000000"/>
                </a:solidFill>
              </a:rPr>
              <a:t>질문하세요</a:t>
            </a:r>
            <a:endParaRPr lang="ko-KR" altLang="en-US" sz="3300" b="1">
              <a:solidFill>
                <a:srgbClr val="000000"/>
              </a:solidFill>
            </a:endParaRPr>
          </a:p>
          <a:p>
            <a:pPr lvl="0">
              <a:defRPr/>
            </a:pPr>
            <a:endParaRPr lang="en-US" altLang="ko-KR" sz="3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3300" b="1">
                <a:solidFill>
                  <a:srgbClr val="000000"/>
                </a:solidFill>
              </a:rPr>
              <a:t>1.</a:t>
            </a:r>
            <a:r>
              <a:rPr lang="ko-KR" altLang="en-US" sz="3300" b="1">
                <a:solidFill>
                  <a:srgbClr val="000000"/>
                </a:solidFill>
              </a:rPr>
              <a:t>속성</a:t>
            </a:r>
            <a:r>
              <a:rPr lang="en-US" altLang="ko-KR" sz="3300" b="1">
                <a:solidFill>
                  <a:srgbClr val="000000"/>
                </a:solidFill>
              </a:rPr>
              <a:t>(</a:t>
            </a:r>
            <a:r>
              <a:rPr lang="ko-KR" altLang="en-US" sz="3300" b="1">
                <a:solidFill>
                  <a:srgbClr val="ff0000"/>
                </a:solidFill>
              </a:rPr>
              <a:t>열</a:t>
            </a:r>
            <a:r>
              <a:rPr lang="en-US" altLang="ko-KR" sz="3300" b="1">
                <a:solidFill>
                  <a:srgbClr val="ff0000"/>
                </a:solidFill>
              </a:rPr>
              <a:t>)</a:t>
            </a:r>
            <a:r>
              <a:rPr lang="ko-KR" altLang="en-US" sz="3300" b="1">
                <a:solidFill>
                  <a:srgbClr val="ff0000"/>
                </a:solidFill>
              </a:rPr>
              <a:t> 을 추가</a:t>
            </a:r>
            <a:r>
              <a:rPr lang="ko-KR" altLang="en-US" sz="3300" b="1">
                <a:solidFill>
                  <a:srgbClr val="000000"/>
                </a:solidFill>
              </a:rPr>
              <a:t>하고 데이터 입력   </a:t>
            </a:r>
            <a:r>
              <a:rPr lang="en-US" altLang="ko-KR" sz="3300" b="1">
                <a:solidFill>
                  <a:srgbClr val="000000"/>
                </a:solidFill>
              </a:rPr>
              <a:t>:</a:t>
            </a:r>
            <a:r>
              <a:rPr lang="ko-KR" altLang="en-US" sz="3300" b="1">
                <a:solidFill>
                  <a:srgbClr val="000000"/>
                </a:solidFill>
              </a:rPr>
              <a:t> 선호  </a:t>
            </a:r>
            <a:r>
              <a:rPr lang="en-US" altLang="ko-KR" sz="3300" b="1">
                <a:solidFill>
                  <a:srgbClr val="0000ff"/>
                </a:solidFill>
              </a:rPr>
              <a:t>999,</a:t>
            </a:r>
            <a:r>
              <a:rPr lang="en-US" altLang="ko-KR" sz="3300" b="1">
                <a:solidFill>
                  <a:srgbClr val="000000"/>
                </a:solidFill>
              </a:rPr>
              <a:t>1,2,3</a:t>
            </a:r>
            <a:endParaRPr lang="en-US" altLang="ko-KR" sz="3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3300" b="1">
                <a:solidFill>
                  <a:srgbClr val="000000"/>
                </a:solidFill>
              </a:rPr>
              <a:t>2.</a:t>
            </a:r>
            <a:r>
              <a:rPr lang="ko-KR" altLang="en-US" sz="3300" b="1">
                <a:solidFill>
                  <a:srgbClr val="000000"/>
                </a:solidFill>
              </a:rPr>
              <a:t>삭제하기 </a:t>
            </a:r>
            <a:endParaRPr lang="ko-KR" altLang="en-US" sz="3300" b="1">
              <a:solidFill>
                <a:srgbClr val="000000"/>
              </a:solidFill>
            </a:endParaRPr>
          </a:p>
          <a:p>
            <a:pPr lvl="0">
              <a:defRPr/>
            </a:pPr>
            <a:endParaRPr lang="ko-KR" altLang="en-US" sz="3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3300" b="1">
                <a:solidFill>
                  <a:srgbClr val="000000"/>
                </a:solidFill>
              </a:rPr>
              <a:t>3.</a:t>
            </a:r>
            <a:r>
              <a:rPr lang="ko-KR" altLang="en-US" sz="3300" b="1">
                <a:solidFill>
                  <a:srgbClr val="ff0000"/>
                </a:solidFill>
              </a:rPr>
              <a:t>행 추가</a:t>
            </a:r>
            <a:r>
              <a:rPr lang="ko-KR" altLang="en-US" sz="3300" b="1">
                <a:solidFill>
                  <a:srgbClr val="000000"/>
                </a:solidFill>
              </a:rPr>
              <a:t>하기  강원 </a:t>
            </a:r>
            <a:r>
              <a:rPr lang="en-US" altLang="ko-KR" sz="3300" b="1">
                <a:solidFill>
                  <a:srgbClr val="000000"/>
                </a:solidFill>
              </a:rPr>
              <a:t>38.79,</a:t>
            </a:r>
            <a:r>
              <a:rPr lang="ko-KR" altLang="en-US" sz="3300" b="1">
                <a:solidFill>
                  <a:srgbClr val="000000"/>
                </a:solidFill>
              </a:rPr>
              <a:t> </a:t>
            </a:r>
            <a:r>
              <a:rPr lang="en-US" altLang="ko-KR" sz="3300" b="1">
                <a:solidFill>
                  <a:srgbClr val="000000"/>
                </a:solidFill>
              </a:rPr>
              <a:t>128.2755</a:t>
            </a:r>
            <a:endParaRPr lang="en-US" altLang="ko-KR" sz="3300" b="1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altLang="ko-KR" sz="3300" b="1">
                <a:solidFill>
                  <a:srgbClr val="000000"/>
                </a:solidFill>
              </a:rPr>
              <a:t>4.</a:t>
            </a:r>
            <a:r>
              <a:rPr lang="ko-KR" altLang="en-US" sz="3300" b="1">
                <a:solidFill>
                  <a:srgbClr val="0000ff"/>
                </a:solidFill>
              </a:rPr>
              <a:t>행삭제</a:t>
            </a:r>
            <a:r>
              <a:rPr lang="en-US" altLang="ko-KR" sz="3300" b="1">
                <a:solidFill>
                  <a:srgbClr val="0000ff"/>
                </a:solidFill>
              </a:rPr>
              <a:t>,</a:t>
            </a:r>
            <a:r>
              <a:rPr lang="ko-KR" altLang="en-US" sz="3300" b="1">
                <a:solidFill>
                  <a:srgbClr val="0000ff"/>
                </a:solidFill>
              </a:rPr>
              <a:t> 열삭제하기</a:t>
            </a:r>
            <a:r>
              <a:rPr lang="ko-KR" altLang="en-US" sz="3300" b="1">
                <a:solidFill>
                  <a:srgbClr val="000000"/>
                </a:solidFill>
              </a:rPr>
              <a:t> </a:t>
            </a:r>
            <a:r>
              <a:rPr lang="en-US" altLang="ko-KR" sz="3300" b="1">
                <a:solidFill>
                  <a:srgbClr val="000000"/>
                </a:solidFill>
              </a:rPr>
              <a:t>,</a:t>
            </a:r>
            <a:r>
              <a:rPr lang="ko-KR" altLang="en-US" sz="3300" b="1">
                <a:solidFill>
                  <a:srgbClr val="000000"/>
                </a:solidFill>
              </a:rPr>
              <a:t> </a:t>
            </a:r>
            <a:r>
              <a:rPr lang="en-US" altLang="ko-KR" sz="3300" b="1">
                <a:solidFill>
                  <a:srgbClr val="ff00e5"/>
                </a:solidFill>
              </a:rPr>
              <a:t>CTRL+Z(</a:t>
            </a:r>
            <a:r>
              <a:rPr lang="ko-KR" altLang="en-US" sz="3300" b="1">
                <a:solidFill>
                  <a:srgbClr val="ff00e5"/>
                </a:solidFill>
              </a:rPr>
              <a:t>실행취소</a:t>
            </a:r>
            <a:r>
              <a:rPr lang="en-US" altLang="ko-KR" sz="3300" b="1">
                <a:solidFill>
                  <a:srgbClr val="ff00e5"/>
                </a:solidFill>
              </a:rPr>
              <a:t>)</a:t>
            </a:r>
            <a:endParaRPr lang="en-US" altLang="ko-KR" sz="3300" b="1">
              <a:solidFill>
                <a:srgbClr val="ff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2445176"/>
      </p:ext>
    </p:extLst>
  </p:cSld>
  <p:clrMapOvr>
    <a:masterClrMapping/>
  </p:clrMapOvr>
</p:sld>
</file>

<file path=ppt/slides/slide3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1226474" y="964969"/>
            <a:ext cx="2266257" cy="4387639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1255568" y="168851"/>
            <a:ext cx="2131522" cy="59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저장하기</a:t>
            </a:r>
            <a:r>
              <a:rPr lang="en-US" altLang="ko-KR" sz="3300" b="1"/>
              <a:t>1</a:t>
            </a:r>
            <a:endParaRPr lang="en-US" altLang="ko-KR" sz="33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647161" y="919249"/>
            <a:ext cx="7261860" cy="4655820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5663045" y="151532"/>
            <a:ext cx="2134120" cy="59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저장하기</a:t>
            </a:r>
            <a:r>
              <a:rPr lang="en-US" altLang="ko-KR" sz="3300" b="1"/>
              <a:t>2</a:t>
            </a:r>
            <a:endParaRPr lang="en-US" altLang="ko-KR" sz="3300" b="1"/>
          </a:p>
        </p:txBody>
      </p:sp>
    </p:spTree>
    <p:extLst>
      <p:ext uri="{BB962C8B-B14F-4D97-AF65-F5344CB8AC3E}">
        <p14:creationId xmlns:p14="http://schemas.microsoft.com/office/powerpoint/2010/main" val="2887018355"/>
      </p:ext>
    </p:extLst>
  </p:cSld>
  <p:clrMapOvr>
    <a:masterClrMapping/>
  </p:clrMapOvr>
</p:sld>
</file>

<file path=ppt/slides/slide3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2"/>
          <a:stretch>
            <a:fillRect/>
          </a:stretch>
        </p:blipFill>
        <p:spPr>
          <a:xfrm>
            <a:off x="639041" y="1481050"/>
            <a:ext cx="3276600" cy="3307079"/>
          </a:xfrm>
          <a:prstGeom prst="rect">
            <a:avLst/>
          </a:prstGeom>
        </p:spPr>
      </p:pic>
      <p:sp>
        <p:nvSpPr>
          <p:cNvPr id="3" name="가로 글상자 2"/>
          <p:cNvSpPr txBox="1"/>
          <p:nvPr/>
        </p:nvSpPr>
        <p:spPr>
          <a:xfrm>
            <a:off x="1238249" y="497896"/>
            <a:ext cx="2131522" cy="59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공유하기</a:t>
            </a:r>
            <a:r>
              <a:rPr lang="en-US" altLang="ko-KR" sz="3300" b="1"/>
              <a:t>1</a:t>
            </a:r>
            <a:endParaRPr lang="en-US" altLang="ko-KR" sz="3300" b="1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188921" y="873529"/>
            <a:ext cx="4672698" cy="2555470"/>
          </a:xfrm>
          <a:prstGeom prst="rect">
            <a:avLst/>
          </a:prstGeom>
        </p:spPr>
      </p:pic>
      <p:sp>
        <p:nvSpPr>
          <p:cNvPr id="5" name="가로 글상자 4"/>
          <p:cNvSpPr txBox="1"/>
          <p:nvPr/>
        </p:nvSpPr>
        <p:spPr>
          <a:xfrm>
            <a:off x="4693227" y="290077"/>
            <a:ext cx="2134120" cy="59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공유하기</a:t>
            </a:r>
            <a:r>
              <a:rPr lang="en-US" altLang="ko-KR" sz="3300" b="1"/>
              <a:t>2</a:t>
            </a:r>
            <a:endParaRPr lang="en-US" altLang="ko-KR" sz="3300" b="1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619999" y="887037"/>
            <a:ext cx="4697904" cy="4122767"/>
          </a:xfrm>
          <a:prstGeom prst="rect">
            <a:avLst/>
          </a:prstGeom>
        </p:spPr>
      </p:pic>
      <p:sp>
        <p:nvSpPr>
          <p:cNvPr id="7" name="가로 글상자 6"/>
          <p:cNvSpPr txBox="1"/>
          <p:nvPr/>
        </p:nvSpPr>
        <p:spPr>
          <a:xfrm>
            <a:off x="7966363" y="168851"/>
            <a:ext cx="2134120" cy="5912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공유하기</a:t>
            </a:r>
            <a:r>
              <a:rPr lang="en-US" altLang="ko-KR" sz="3300" b="1"/>
              <a:t>3</a:t>
            </a:r>
            <a:endParaRPr lang="en-US" altLang="ko-KR" sz="3300" b="1"/>
          </a:p>
        </p:txBody>
      </p:sp>
      <p:sp>
        <p:nvSpPr>
          <p:cNvPr id="8" name="가로 글상자 7"/>
          <p:cNvSpPr txBox="1"/>
          <p:nvPr/>
        </p:nvSpPr>
        <p:spPr>
          <a:xfrm>
            <a:off x="1394112" y="5043918"/>
            <a:ext cx="4031328" cy="5929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300" b="1"/>
              <a:t>패들렛에 붙여넣기 </a:t>
            </a:r>
            <a:r>
              <a:rPr lang="en-US" altLang="ko-KR" sz="3300" b="1"/>
              <a:t>4</a:t>
            </a:r>
            <a:endParaRPr lang="en-US" altLang="ko-KR" sz="3300" b="1"/>
          </a:p>
        </p:txBody>
      </p:sp>
    </p:spTree>
    <p:extLst>
      <p:ext uri="{BB962C8B-B14F-4D97-AF65-F5344CB8AC3E}">
        <p14:creationId xmlns:p14="http://schemas.microsoft.com/office/powerpoint/2010/main" val="816298735"/>
      </p:ext>
    </p:extLst>
  </p:cSld>
  <p:clrMapOvr>
    <a:masterClrMapping/>
  </p:clrMapOvr>
</p:sld>
</file>

<file path=ppt/slides/slide3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F50C65-6D18-00D9-0D3C-F4D4662F0D0D}"/>
              </a:ext>
            </a:extLst>
          </p:cNvPr>
          <p:cNvSpPr txBox="1"/>
          <p:nvPr/>
        </p:nvSpPr>
        <p:spPr>
          <a:xfrm>
            <a:off x="1439265" y="5543423"/>
            <a:ext cx="60972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 여행지 위치를 지도 이미지 데이터로 나타낸 결과</a:t>
            </a:r>
            <a:endParaRPr lang="ko-KR" altLang="en-US" dirty="0">
              <a:latin typeface="+mn-ea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53233A2-952E-77D5-DE20-BA6DE26F55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618" y="1940825"/>
            <a:ext cx="6644907" cy="3412887"/>
          </a:xfrm>
          <a:prstGeom prst="rect">
            <a:avLst/>
          </a:prstGeom>
        </p:spPr>
      </p:pic>
      <p:sp>
        <p:nvSpPr>
          <p:cNvPr id="19" name="사각형: 둥근 모서리 18"/>
          <p:cNvSpPr/>
          <p:nvPr/>
        </p:nvSpPr>
        <p:spPr>
          <a:xfrm>
            <a:off x="7347043" y="2039927"/>
            <a:ext cx="4545299" cy="3965852"/>
          </a:xfrm>
          <a:prstGeom prst="roundRect">
            <a:avLst>
              <a:gd name="adj" fmla="val 849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지도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(        ) 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기능을 사용하면 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위도와 경도로 표시된 여행지 위치를 이미지 데이터로 변환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하여 지도에 나타낼 수 있다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. </a:t>
            </a:r>
            <a:endParaRPr lang="en-US" altLang="ko-KR" sz="2000" b="0" i="0" u="none" strike="noStrike" baseline="0">
              <a:solidFill>
                <a:schemeClr val="tx1"/>
              </a:solidFill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숫자로 된 위치 정보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를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 지도 형태의 이미지 데이터로 변환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하면 이해하기 쉬워서 </a:t>
            </a:r>
            <a:r>
              <a:rPr lang="ko-KR" altLang="en-US" sz="2000" b="1" i="0" u="none" strike="noStrike" baseline="0">
                <a:solidFill>
                  <a:srgbClr val="9d5cbb"/>
                </a:solidFill>
                <a:latin typeface="+mn-ea"/>
              </a:rPr>
              <a:t>데이터를 좀 더 효과적으로 관리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할 수 있다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800" spc="-15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85C3C604-F8F6-4FE6-A7EA-0CBAF6441BB4}"/>
              </a:ext>
            </a:extLst>
          </p:cNvPr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670868" y="2039927"/>
            <a:ext cx="323126" cy="460455"/>
          </a:xfrm>
          <a:prstGeom prst="rect">
            <a:avLst/>
          </a:prstGeom>
        </p:spPr>
      </p:pic>
      <p:sp>
        <p:nvSpPr>
          <p:cNvPr id="23" name="가로 글상자 22"/>
          <p:cNvSpPr txBox="1"/>
          <p:nvPr/>
        </p:nvSpPr>
        <p:spPr>
          <a:xfrm>
            <a:off x="3480954" y="532534"/>
            <a:ext cx="8368665" cy="787804"/>
          </a:xfrm>
          <a:prstGeom prst="rect">
            <a:avLst/>
          </a:prstGeom>
        </p:spPr>
        <p:txBody>
          <a:bodyPr wrap="square">
            <a:spAutoFit/>
          </a:bodyPr>
          <a:p>
            <a:pPr lvl="0">
              <a:defRPr/>
            </a:pPr>
            <a:r>
              <a:rPr lang="en-US" altLang="ko-KR" sz="4600" b="1">
                <a:solidFill>
                  <a:srgbClr val="ff00e5"/>
                </a:solidFill>
              </a:rPr>
              <a:t>latitude(</a:t>
            </a:r>
            <a:r>
              <a:rPr lang="ko-KR" altLang="en-US" sz="4600" b="1">
                <a:solidFill>
                  <a:srgbClr val="ff00e5"/>
                </a:solidFill>
              </a:rPr>
              <a:t>위도</a:t>
            </a:r>
            <a:r>
              <a:rPr lang="en-US" altLang="ko-KR" sz="4600" b="1">
                <a:solidFill>
                  <a:srgbClr val="ff00e5"/>
                </a:solidFill>
              </a:rPr>
              <a:t>), longitude(</a:t>
            </a:r>
            <a:r>
              <a:rPr lang="ko-KR" altLang="en-US" sz="4600" b="1">
                <a:solidFill>
                  <a:srgbClr val="ff00e5"/>
                </a:solidFill>
              </a:rPr>
              <a:t>경도</a:t>
            </a:r>
            <a:r>
              <a:rPr lang="en-US" altLang="ko-KR" sz="4600" b="1">
                <a:solidFill>
                  <a:srgbClr val="ff00e5"/>
                </a:solidFill>
              </a:rPr>
              <a:t>)</a:t>
            </a:r>
            <a:endParaRPr lang="en-US" altLang="ko-KR" sz="4600" b="1">
              <a:solidFill>
                <a:srgbClr val="ff00e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0924460"/>
      </p:ext>
    </p:extLst>
  </p:cSld>
  <p:clrMapOvr>
    <a:masterClrMapping/>
  </p:clrMapOvr>
</p:sld>
</file>

<file path=ppt/slides/slide3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702136" y="1763582"/>
            <a:ext cx="11155803" cy="11777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srgbClr val="00aabc"/>
                </a:solidFill>
                <a:latin typeface="+mn-ea"/>
              </a:rPr>
              <a:t>➋</a:t>
            </a:r>
            <a:r>
              <a:rPr lang="ko-KR" altLang="en-US" sz="2400" b="1" spc="-150">
                <a:solidFill>
                  <a:schemeClr val="tx1"/>
                </a:solidFill>
                <a:latin typeface="+mn-ea"/>
              </a:rPr>
              <a:t>  </a:t>
            </a:r>
            <a:r>
              <a:rPr lang="ko-KR" altLang="en-US" sz="2400" b="0" i="0" u="none" strike="noStrike" baseline="0">
                <a:solidFill>
                  <a:srgbClr val="00aabc"/>
                </a:solidFill>
                <a:latin typeface="+mn-ea"/>
              </a:rPr>
              <a:t>데이터의 저장과 공유</a:t>
            </a:r>
            <a:r>
              <a:rPr lang="en-US" altLang="ko-KR" sz="2400" b="1" i="0" u="none" strike="noStrike" spc="-150" baseline="0">
                <a:solidFill>
                  <a:srgbClr val="00aabc"/>
                </a:solidFill>
                <a:latin typeface="+mn-ea"/>
              </a:rPr>
              <a:t>: </a:t>
            </a:r>
            <a:r>
              <a:rPr lang="ko-KR" altLang="en-US" sz="2400" b="0" i="0" u="none" strike="noStrike" baseline="0">
                <a:latin typeface="+mn-ea"/>
              </a:rPr>
              <a:t>목적에 맞게 수집한 데이터를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저장하여 정리</a:t>
            </a:r>
            <a:r>
              <a:rPr lang="ko-KR" altLang="en-US" sz="2400" b="0" i="0" u="none" strike="noStrike" baseline="0">
                <a:latin typeface="+mn-ea"/>
              </a:rPr>
              <a:t>하면 필요할 때 </a:t>
            </a:r>
            <a:r>
              <a:rPr lang="ko-KR" altLang="en-US" sz="2400" b="1" i="0" u="none" strike="noStrike" baseline="0">
                <a:solidFill>
                  <a:srgbClr val="ff0000"/>
                </a:solidFill>
                <a:latin typeface="+mn-ea"/>
              </a:rPr>
              <a:t>다시 불러</a:t>
            </a:r>
            <a:r>
              <a:rPr lang="ko-KR" altLang="en-US" sz="2400" b="0" i="0" u="none" strike="noStrike" baseline="0">
                <a:latin typeface="+mn-ea"/>
              </a:rPr>
              <a:t>와서 이용할 수 있다</a:t>
            </a:r>
            <a:r>
              <a:rPr lang="en-US" altLang="ko-KR" sz="2400" b="0" i="0" u="none" strike="noStrike" baseline="0">
                <a:latin typeface="+mn-ea"/>
              </a:rPr>
              <a:t>.</a:t>
            </a:r>
            <a:endParaRPr lang="ko-KR" altLang="en-US" sz="2400" spc="-150">
              <a:solidFill>
                <a:schemeClr val="tx1"/>
              </a:solidFill>
              <a:latin typeface="+mn-ea"/>
            </a:endParaRPr>
          </a:p>
        </p:txBody>
      </p:sp>
      <p:sp>
        <p:nvSpPr>
          <p:cNvPr id="6" name="사각형: 둥근 모서리 5"/>
          <p:cNvSpPr/>
          <p:nvPr/>
        </p:nvSpPr>
        <p:spPr>
          <a:xfrm>
            <a:off x="7482759" y="2934085"/>
            <a:ext cx="4206931" cy="3313785"/>
          </a:xfrm>
          <a:prstGeom prst="roundRect">
            <a:avLst>
              <a:gd name="adj" fmla="val 849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데이터를 저장할 때에는 프로그램 왼쪽 상단의 메뉴 목록 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버튼</a:t>
            </a:r>
            <a:r>
              <a:rPr lang="en-US" altLang="ko-KR" sz="2000" b="1" i="0" u="none" strike="noStrike" baseline="0">
                <a:solidFill>
                  <a:srgbClr val="0000ff"/>
                </a:solidFill>
                <a:latin typeface="+mn-ea"/>
              </a:rPr>
              <a:t>(          ) –[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저장</a:t>
            </a:r>
            <a:r>
              <a:rPr lang="en-US" altLang="ko-KR" sz="2000" b="1" i="0" u="none" strike="noStrike" baseline="0">
                <a:solidFill>
                  <a:srgbClr val="0000ff"/>
                </a:solidFill>
                <a:latin typeface="+mn-ea"/>
              </a:rPr>
              <a:t>]–[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로컬 파일</a:t>
            </a:r>
            <a:r>
              <a:rPr lang="en-US" altLang="ko-KR" sz="2000" b="1" i="0" u="none" strike="noStrike" baseline="0">
                <a:solidFill>
                  <a:srgbClr val="0000ff"/>
                </a:solidFill>
                <a:latin typeface="+mn-ea"/>
              </a:rPr>
              <a:t>]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을 선택한 후</a:t>
            </a:r>
            <a:r>
              <a:rPr lang="en-US" altLang="ko-KR" sz="2000" b="1" i="0" u="none" strike="noStrike" baseline="0">
                <a:solidFill>
                  <a:srgbClr val="0000ff"/>
                </a:solidFill>
                <a:latin typeface="+mn-ea"/>
              </a:rPr>
              <a:t>, [</a:t>
            </a:r>
            <a:r>
              <a:rPr lang="ko-KR" altLang="en-US" sz="2000" b="1" i="0" u="none" strike="noStrike" baseline="0">
                <a:solidFill>
                  <a:srgbClr val="0000ff"/>
                </a:solidFill>
                <a:latin typeface="+mn-ea"/>
              </a:rPr>
              <a:t>컴퓨터에 저장하기</a:t>
            </a:r>
            <a:r>
              <a:rPr lang="en-US" altLang="ko-KR" sz="2000" b="1" i="0" u="none" strike="noStrike" baseline="0">
                <a:solidFill>
                  <a:srgbClr val="0000ff"/>
                </a:solidFill>
                <a:latin typeface="+mn-ea"/>
              </a:rPr>
              <a:t>]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를 클릭하면 </a:t>
            </a:r>
            <a:r>
              <a:rPr lang="ko-KR" altLang="en-US" sz="2000" b="1" i="0" u="none" strike="noStrike" baseline="0">
                <a:solidFill>
                  <a:schemeClr val="tx1"/>
                </a:solidFill>
                <a:latin typeface="+mn-ea"/>
              </a:rPr>
              <a:t>‘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파일 이름</a:t>
            </a:r>
            <a:r>
              <a:rPr lang="en-US" altLang="ko-KR" sz="2000" b="1" i="0" u="none" strike="noStrike" baseline="0">
                <a:solidFill>
                  <a:srgbClr val="ff0000"/>
                </a:solidFill>
                <a:latin typeface="+mn-ea"/>
              </a:rPr>
              <a:t>.codap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’ 형식으로 </a:t>
            </a:r>
            <a:r>
              <a:rPr lang="ko-KR" altLang="en-US" sz="2400" b="1" i="0" u="none" strike="noStrike" baseline="0">
                <a:solidFill>
                  <a:srgbClr val="783e94"/>
                </a:solidFill>
                <a:latin typeface="+mn-ea"/>
              </a:rPr>
              <a:t>다운로드 폴더에 </a:t>
            </a:r>
            <a:r>
              <a:rPr lang="ko-KR" altLang="en-US" sz="2000" b="1" i="0" u="none" strike="noStrike" baseline="0">
                <a:solidFill>
                  <a:srgbClr val="ff0000"/>
                </a:solidFill>
                <a:latin typeface="+mn-ea"/>
              </a:rPr>
              <a:t>저장</a:t>
            </a:r>
            <a:r>
              <a:rPr lang="ko-KR" altLang="en-US" sz="2000" b="0" i="0" u="none" strike="noStrike" baseline="0">
                <a:solidFill>
                  <a:schemeClr val="tx1"/>
                </a:solidFill>
                <a:latin typeface="+mn-ea"/>
              </a:rPr>
              <a:t>된다</a:t>
            </a:r>
            <a:r>
              <a:rPr lang="en-US" altLang="ko-KR" sz="2000" b="0" i="0" u="none" strike="noStrike" baseline="0">
                <a:solidFill>
                  <a:schemeClr val="tx1"/>
                </a:solidFill>
                <a:latin typeface="+mn-ea"/>
              </a:rPr>
              <a:t>.</a:t>
            </a:r>
            <a:endParaRPr lang="en-US" altLang="ko-KR" sz="2000" b="0" i="0" u="none" strike="noStrike" baseline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3009010" y="6488668"/>
            <a:ext cx="17267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1800" b="0" i="0" u="none" strike="noStrike" baseline="0">
                <a:latin typeface="+mn-ea"/>
              </a:rPr>
              <a:t>▲데이터 저장</a:t>
            </a:r>
            <a:endParaRPr lang="ko-KR" altLang="en-US">
              <a:latin typeface="+mn-ea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0" y="2848184"/>
            <a:ext cx="7560393" cy="3718234"/>
          </a:xfrm>
          <a:prstGeom prst="rect">
            <a:avLst/>
          </a:prstGeom>
        </p:spPr>
      </p:pic>
      <p:pic>
        <p:nvPicPr>
          <p:cNvPr id="20" name="그림 19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8365000" y="3846295"/>
            <a:ext cx="552450" cy="381000"/>
          </a:xfrm>
          <a:prstGeom prst="rect">
            <a:avLst/>
          </a:prstGeom>
        </p:spPr>
      </p:pic>
      <p:sp>
        <p:nvSpPr>
          <p:cNvPr id="33" name="가로 글상자 32"/>
          <p:cNvSpPr txBox="1"/>
          <p:nvPr/>
        </p:nvSpPr>
        <p:spPr>
          <a:xfrm>
            <a:off x="5697681" y="3429000"/>
            <a:ext cx="1600720" cy="360045"/>
          </a:xfrm>
          <a:prstGeom prst="rect">
            <a:avLst/>
          </a:prstGeom>
        </p:spPr>
        <p:txBody>
          <a:bodyPr wrap="none">
            <a:spAutoFit/>
          </a:bodyPr>
          <a:p>
            <a:pPr lvl="0">
              <a:defRPr/>
            </a:pPr>
            <a:r>
              <a:rPr lang="en-US" altLang="ko-KR"/>
              <a:t>10101</a:t>
            </a:r>
            <a:r>
              <a:rPr lang="ko-KR" altLang="en-US"/>
              <a:t> 박혜정</a:t>
            </a:r>
            <a:endParaRPr lang="ko-KR" altLang="en-US"/>
          </a:p>
        </p:txBody>
      </p:sp>
      <p:sp>
        <p:nvSpPr>
          <p:cNvPr id="34" name="가로 글상자 33"/>
          <p:cNvSpPr txBox="1"/>
          <p:nvPr/>
        </p:nvSpPr>
        <p:spPr>
          <a:xfrm>
            <a:off x="4710545" y="3719080"/>
            <a:ext cx="2135852" cy="500322"/>
          </a:xfrm>
          <a:prstGeom prst="rect">
            <a:avLst/>
          </a:prstGeom>
        </p:spPr>
        <p:txBody>
          <a:bodyPr wrap="none">
            <a:spAutoFit/>
          </a:bodyPr>
          <a:p>
            <a:pPr lvl="0" algn="l">
              <a:lnSpc>
                <a:spcPct val="150000"/>
              </a:lnSpc>
              <a:defRPr/>
            </a:pPr>
            <a:r>
              <a:rPr lang="en-US" altLang="ko-KR" b="1" i="0" u="none" strike="noStrike" baseline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b="1" i="0" u="none" strike="noStrike" baseline="0">
                <a:solidFill>
                  <a:srgbClr val="ff0000"/>
                </a:solidFill>
                <a:latin typeface="+mn-ea"/>
              </a:rPr>
              <a:t>↑파일 이름 예시</a:t>
            </a:r>
            <a:r>
              <a:rPr lang="en-US" altLang="ko-KR" b="1" i="0" u="none" strike="noStrike" baseline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b="1" i="0" u="none" strike="noStrike" baseline="0">
              <a:solidFill>
                <a:srgbClr val="ff0000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04085940"/>
      </p:ext>
    </p:extLst>
  </p:cSld>
  <p:clrMapOvr>
    <a:masterClrMapping/>
  </p:clrMapOvr>
</p:sld>
</file>

<file path=ppt/slides/slide3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609380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4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994057" cy="555271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관리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405408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64780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950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7" y="164870"/>
            <a:ext cx="393823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90F50C65-6D18-00D9-0D3C-F4D4662F0D0D}"/>
              </a:ext>
            </a:extLst>
          </p:cNvPr>
          <p:cNvSpPr txBox="1"/>
          <p:nvPr/>
        </p:nvSpPr>
        <p:spPr>
          <a:xfrm>
            <a:off x="3100732" y="6173944"/>
            <a:ext cx="62039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800" b="0" i="0" u="none" strike="noStrike" baseline="0" dirty="0">
                <a:latin typeface="+mn-ea"/>
              </a:rPr>
              <a:t>▲데이터 공유</a:t>
            </a:r>
            <a:endParaRPr lang="ko-KR" altLang="en-US" dirty="0">
              <a:latin typeface="+mn-ea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165529C8-4A48-0CA0-0F7F-C10AF0A61394}"/>
              </a:ext>
            </a:extLst>
          </p:cNvPr>
          <p:cNvSpPr/>
          <p:nvPr/>
        </p:nvSpPr>
        <p:spPr>
          <a:xfrm>
            <a:off x="6618708" y="3625429"/>
            <a:ext cx="5147331" cy="2282342"/>
          </a:xfrm>
          <a:prstGeom prst="roundRect">
            <a:avLst>
              <a:gd name="adj" fmla="val 8499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lnSpc>
                <a:spcPct val="150000"/>
              </a:lnSpc>
            </a:pPr>
            <a:r>
              <a:rPr lang="ko-KR" altLang="en-US" sz="2000" b="0" i="0" u="none" strike="noStrike" baseline="0" dirty="0">
                <a:solidFill>
                  <a:schemeClr val="tx1"/>
                </a:solidFill>
                <a:latin typeface="+mn-ea"/>
              </a:rPr>
              <a:t>데이터를 저장할 때 </a:t>
            </a:r>
            <a:r>
              <a:rPr lang="en-US" altLang="ko-KR" sz="2000" b="0" i="0" u="none" strike="noStrike" baseline="0" dirty="0">
                <a:solidFill>
                  <a:schemeClr val="tx1"/>
                </a:solidFill>
                <a:latin typeface="+mn-ea"/>
              </a:rPr>
              <a:t>[</a:t>
            </a:r>
            <a:r>
              <a:rPr lang="ko-KR" altLang="en-US" sz="2000" b="0" i="0" u="none" strike="noStrike" baseline="0" dirty="0">
                <a:solidFill>
                  <a:schemeClr val="tx1"/>
                </a:solidFill>
                <a:latin typeface="+mn-ea"/>
              </a:rPr>
              <a:t>드라이브</a:t>
            </a:r>
            <a:r>
              <a:rPr lang="en-US" altLang="ko-KR" sz="2000" b="0" i="0" u="none" strike="noStrike" baseline="0" dirty="0">
                <a:solidFill>
                  <a:schemeClr val="tx1"/>
                </a:solidFill>
                <a:latin typeface="+mn-ea"/>
              </a:rPr>
              <a:t>]</a:t>
            </a:r>
            <a:r>
              <a:rPr lang="ko-KR" altLang="en-US" sz="2000" b="0" i="0" u="none" strike="noStrike" baseline="0" dirty="0">
                <a:solidFill>
                  <a:schemeClr val="tx1"/>
                </a:solidFill>
                <a:latin typeface="+mn-ea"/>
              </a:rPr>
              <a:t>를 클릭하고 원하는 위치를 지정하면 데이터를 공유할 수 있다</a:t>
            </a:r>
            <a:r>
              <a:rPr lang="en-US" altLang="ko-KR" sz="20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2000" spc="-15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1295982" y="1860961"/>
            <a:ext cx="10563226" cy="118513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0" i="0" u="none" strike="noStrike" baseline="0">
                <a:latin typeface="+mn-ea"/>
              </a:rPr>
              <a:t>사회 관계망 서비스</a:t>
            </a:r>
            <a:r>
              <a:rPr lang="en-US" altLang="ko-KR" sz="2400" b="0" i="0" u="none" strike="noStrike" baseline="0">
                <a:latin typeface="+mn-ea"/>
              </a:rPr>
              <a:t>(SNS)</a:t>
            </a:r>
            <a:r>
              <a:rPr lang="ko-KR" altLang="en-US" sz="2400" b="0" i="0" u="none" strike="noStrike" baseline="0">
                <a:latin typeface="+mn-ea"/>
              </a:rPr>
              <a:t>나 </a:t>
            </a:r>
            <a:r>
              <a:rPr lang="ko-KR" altLang="en-US" sz="2400" b="0" i="0" u="none" strike="noStrike" baseline="0">
                <a:solidFill>
                  <a:srgbClr val="ff0000"/>
                </a:solidFill>
                <a:latin typeface="+mn-ea"/>
              </a:rPr>
              <a:t>클라우드 서비스</a:t>
            </a:r>
            <a:r>
              <a:rPr lang="ko-KR" altLang="en-US" sz="2400" b="0" i="0" u="none" strike="noStrike" baseline="0">
                <a:latin typeface="+mn-ea"/>
              </a:rPr>
              <a:t> 등을 이용하여 다른 사람과 </a:t>
            </a:r>
            <a:r>
              <a:rPr lang="ko-KR" altLang="en-US" sz="2400" b="0" i="0" u="none" strike="noStrike" baseline="0">
                <a:solidFill>
                  <a:srgbClr val="ff0000"/>
                </a:solidFill>
                <a:latin typeface="+mn-ea"/>
              </a:rPr>
              <a:t>협업</a:t>
            </a:r>
            <a:r>
              <a:rPr lang="ko-KR" altLang="en-US" sz="2400" b="0" i="0" u="none" strike="noStrike" baseline="0">
                <a:latin typeface="+mn-ea"/>
              </a:rPr>
              <a:t>하여 데이터를 </a:t>
            </a:r>
            <a:r>
              <a:rPr lang="ko-KR" altLang="en-US" sz="2400" b="0" i="0" u="none" strike="noStrike" baseline="0">
                <a:solidFill>
                  <a:srgbClr val="ff0000"/>
                </a:solidFill>
                <a:latin typeface="+mn-ea"/>
              </a:rPr>
              <a:t>새롭게 편집</a:t>
            </a:r>
            <a:r>
              <a:rPr lang="en-US" altLang="ko-KR" sz="2400" b="0" i="0" u="none" strike="noStrike" baseline="0">
                <a:solidFill>
                  <a:srgbClr val="ff0000"/>
                </a:solidFill>
                <a:latin typeface="+mn-ea"/>
              </a:rPr>
              <a:t>·</a:t>
            </a:r>
            <a:r>
              <a:rPr lang="ko-KR" altLang="en-US" sz="2400" b="0" i="0" u="none" strike="noStrike" baseline="0">
                <a:solidFill>
                  <a:srgbClr val="ff0000"/>
                </a:solidFill>
                <a:latin typeface="+mn-ea"/>
              </a:rPr>
              <a:t>가공하는 방식</a:t>
            </a:r>
            <a:r>
              <a:rPr lang="ko-KR" altLang="en-US" sz="2400" b="0" i="0" u="none" strike="noStrike" baseline="0">
                <a:latin typeface="+mn-ea"/>
              </a:rPr>
              <a:t>으로 </a:t>
            </a:r>
            <a:r>
              <a:rPr lang="ko-KR" altLang="en-US" sz="2400" b="0" i="0" u="none" strike="noStrike" baseline="0">
                <a:solidFill>
                  <a:srgbClr val="ff0000"/>
                </a:solidFill>
                <a:latin typeface="+mn-ea"/>
              </a:rPr>
              <a:t>데이터를 관리</a:t>
            </a:r>
            <a:r>
              <a:rPr lang="ko-KR" altLang="en-US" sz="2400" b="0" i="0" u="none" strike="noStrike" baseline="0">
                <a:latin typeface="+mn-ea"/>
              </a:rPr>
              <a:t>할 수 있다</a:t>
            </a:r>
            <a:r>
              <a:rPr lang="en-US" altLang="ko-KR" sz="2400" b="0" i="0" u="none" strike="noStrike" baseline="0">
                <a:latin typeface="+mn-ea"/>
              </a:rPr>
              <a:t>.</a:t>
            </a:r>
            <a:endParaRPr lang="ko-KR" altLang="en-US" sz="3200" spc="-150">
              <a:solidFill>
                <a:schemeClr val="tx1"/>
              </a:solidFill>
              <a:latin typeface="+mn-ea"/>
            </a:endParaRPr>
          </a:p>
        </p:txBody>
      </p:sp>
      <p:grpSp>
        <p:nvGrpSpPr>
          <p:cNvPr id="6" name="그래픽 145">
            <a:extLst>
              <a:ext uri="{FF2B5EF4-FFF2-40B4-BE49-F238E27FC236}">
                <a16:creationId xmlns:a16="http://schemas.microsoft.com/office/drawing/2014/main" id="{DE1D07A7-887C-9BBB-4B94-DBE410F6031B}"/>
              </a:ext>
            </a:extLst>
          </p:cNvPr>
          <p:cNvGrpSpPr/>
          <p:nvPr/>
        </p:nvGrpSpPr>
        <p:grpSpPr>
          <a:xfrm>
            <a:off x="1038168" y="2144504"/>
            <a:ext cx="219912" cy="216129"/>
            <a:chOff x="6855418" y="4042395"/>
            <a:chExt cx="487843" cy="487843"/>
          </a:xfrm>
        </p:grpSpPr>
        <p:sp>
          <p:nvSpPr>
            <p:cNvPr id="7" name="자유형: 도형 6">
              <a:extLst>
                <a:ext uri="{FF2B5EF4-FFF2-40B4-BE49-F238E27FC236}">
                  <a16:creationId xmlns:a16="http://schemas.microsoft.com/office/drawing/2014/main" id="{6B4DDDFC-C981-F98C-0C1D-AD067B3E4FF2}"/>
                </a:ext>
              </a:extLst>
            </p:cNvPr>
            <p:cNvSpPr/>
            <p:nvPr/>
          </p:nvSpPr>
          <p:spPr>
            <a:xfrm>
              <a:off x="6855418" y="4042395"/>
              <a:ext cx="487843" cy="487843"/>
            </a:xfrm>
            <a:custGeom>
              <a:avLst/>
              <a:gdLst>
                <a:gd name="connsiteX0" fmla="*/ 243922 w 487843"/>
                <a:gd name="connsiteY0" fmla="*/ 487844 h 487843"/>
                <a:gd name="connsiteX1" fmla="*/ 0 w 487843"/>
                <a:gd name="connsiteY1" fmla="*/ 243922 h 487843"/>
                <a:gd name="connsiteX2" fmla="*/ 243922 w 487843"/>
                <a:gd name="connsiteY2" fmla="*/ 0 h 487843"/>
                <a:gd name="connsiteX3" fmla="*/ 487844 w 487843"/>
                <a:gd name="connsiteY3" fmla="*/ 243922 h 487843"/>
                <a:gd name="connsiteX4" fmla="*/ 243922 w 487843"/>
                <a:gd name="connsiteY4" fmla="*/ 487844 h 487843"/>
                <a:gd name="connsiteX5" fmla="*/ 243922 w 487843"/>
                <a:gd name="connsiteY5" fmla="*/ 487844 h 487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87843" h="487843">
                  <a:moveTo>
                    <a:pt x="243922" y="487844"/>
                  </a:moveTo>
                  <a:cubicBezTo>
                    <a:pt x="109232" y="487844"/>
                    <a:pt x="0" y="378649"/>
                    <a:pt x="0" y="243922"/>
                  </a:cubicBezTo>
                  <a:cubicBezTo>
                    <a:pt x="0" y="109195"/>
                    <a:pt x="109194" y="0"/>
                    <a:pt x="243922" y="0"/>
                  </a:cubicBezTo>
                  <a:cubicBezTo>
                    <a:pt x="378649" y="0"/>
                    <a:pt x="487844" y="109195"/>
                    <a:pt x="487844" y="243922"/>
                  </a:cubicBezTo>
                  <a:cubicBezTo>
                    <a:pt x="487844" y="378649"/>
                    <a:pt x="378649" y="487844"/>
                    <a:pt x="243922" y="487844"/>
                  </a:cubicBezTo>
                  <a:lnTo>
                    <a:pt x="243922" y="487844"/>
                  </a:lnTo>
                  <a:close/>
                </a:path>
              </a:pathLst>
            </a:custGeom>
            <a:solidFill>
              <a:schemeClr val="tx2">
                <a:lumMod val="50000"/>
                <a:lumOff val="50000"/>
              </a:schemeClr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6FD1EB2E-2227-BDB8-D9AA-BB1D62B650B2}"/>
                </a:ext>
              </a:extLst>
            </p:cNvPr>
            <p:cNvSpPr/>
            <p:nvPr/>
          </p:nvSpPr>
          <p:spPr>
            <a:xfrm>
              <a:off x="7039701" y="4177916"/>
              <a:ext cx="147153" cy="216840"/>
            </a:xfrm>
            <a:custGeom>
              <a:avLst/>
              <a:gdLst>
                <a:gd name="connsiteX0" fmla="*/ 147154 w 147153"/>
                <a:gd name="connsiteY0" fmla="*/ 108439 h 216840"/>
                <a:gd name="connsiteX1" fmla="*/ 0 w 147153"/>
                <a:gd name="connsiteY1" fmla="*/ 216841 h 216840"/>
                <a:gd name="connsiteX2" fmla="*/ 0 w 147153"/>
                <a:gd name="connsiteY2" fmla="*/ 0 h 216840"/>
                <a:gd name="connsiteX3" fmla="*/ 147154 w 147153"/>
                <a:gd name="connsiteY3" fmla="*/ 108439 h 216840"/>
                <a:gd name="connsiteX4" fmla="*/ 147154 w 147153"/>
                <a:gd name="connsiteY4" fmla="*/ 108439 h 2168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7153" h="216840">
                  <a:moveTo>
                    <a:pt x="147154" y="108439"/>
                  </a:moveTo>
                  <a:lnTo>
                    <a:pt x="0" y="216841"/>
                  </a:lnTo>
                  <a:lnTo>
                    <a:pt x="0" y="0"/>
                  </a:lnTo>
                  <a:lnTo>
                    <a:pt x="147154" y="108439"/>
                  </a:lnTo>
                  <a:lnTo>
                    <a:pt x="147154" y="108439"/>
                  </a:lnTo>
                  <a:close/>
                </a:path>
              </a:pathLst>
            </a:custGeom>
            <a:solidFill>
              <a:srgbClr val="FFFFFF"/>
            </a:solidFill>
            <a:ln w="3774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1836C1BE-93CA-14D6-5031-97E14B65C3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6659" y="3097918"/>
            <a:ext cx="4993786" cy="314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46366"/>
      </p:ext>
    </p:extLst>
  </p:cSld>
  <p:clrMapOvr>
    <a:masterClrMapping/>
  </p:clrMapOvr>
</p:sld>
</file>

<file path=ppt/slides/slide3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86BD8EA-DC22-E5A0-77D8-801D2F7C862E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16657AF3-F4D9-3C03-1395-E6AEAEB3E724}"/>
              </a:ext>
            </a:extLst>
          </p:cNvPr>
          <p:cNvGrpSpPr/>
          <p:nvPr/>
        </p:nvGrpSpPr>
        <p:grpSpPr>
          <a:xfrm>
            <a:off x="228148" y="84939"/>
            <a:ext cx="2972252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90A8D324-20EF-AF92-D8AD-E5D668946A80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4263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414FAB62-2250-315F-4B54-C558FEAB6EF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7C994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34BE2C1-863F-2348-2D9D-2B7FD765522C}"/>
              </a:ext>
            </a:extLst>
          </p:cNvPr>
          <p:cNvSpPr txBox="1"/>
          <p:nvPr/>
        </p:nvSpPr>
        <p:spPr>
          <a:xfrm>
            <a:off x="902777" y="143268"/>
            <a:ext cx="214086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>
                <a:solidFill>
                  <a:schemeClr val="bg1"/>
                </a:solidFill>
                <a:latin typeface="+mn-ea"/>
              </a:rPr>
              <a:t>지식 충전소</a:t>
            </a:r>
            <a:endParaRPr lang="ko-KR" altLang="en-US" sz="2800" b="1" dirty="0">
              <a:solidFill>
                <a:schemeClr val="bg1"/>
              </a:solidFill>
              <a:latin typeface="+mn-ea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F1138B0-B27D-0F6A-DC60-59761FD88954}"/>
              </a:ext>
            </a:extLst>
          </p:cNvPr>
          <p:cNvGrpSpPr/>
          <p:nvPr/>
        </p:nvGrpSpPr>
        <p:grpSpPr>
          <a:xfrm>
            <a:off x="522618" y="156023"/>
            <a:ext cx="425319" cy="422575"/>
            <a:chOff x="2132291" y="2072942"/>
            <a:chExt cx="468191" cy="465171"/>
          </a:xfrm>
          <a:solidFill>
            <a:schemeClr val="bg1"/>
          </a:solidFill>
        </p:grpSpPr>
        <p:sp>
          <p:nvSpPr>
            <p:cNvPr id="19" name="Freeform 2031">
              <a:extLst>
                <a:ext uri="{FF2B5EF4-FFF2-40B4-BE49-F238E27FC236}">
                  <a16:creationId xmlns:a16="http://schemas.microsoft.com/office/drawing/2014/main" id="{6631F378-3462-5544-20E8-3CA90F4745CC}"/>
                </a:ext>
              </a:extLst>
            </p:cNvPr>
            <p:cNvSpPr>
              <a:spLocks/>
            </p:cNvSpPr>
            <p:nvPr/>
          </p:nvSpPr>
          <p:spPr bwMode="auto">
            <a:xfrm>
              <a:off x="2422267" y="2072942"/>
              <a:ext cx="178215" cy="178215"/>
            </a:xfrm>
            <a:custGeom>
              <a:avLst/>
              <a:gdLst>
                <a:gd name="T0" fmla="*/ 110 w 118"/>
                <a:gd name="T1" fmla="*/ 94 h 118"/>
                <a:gd name="T2" fmla="*/ 110 w 118"/>
                <a:gd name="T3" fmla="*/ 94 h 118"/>
                <a:gd name="T4" fmla="*/ 116 w 118"/>
                <a:gd name="T5" fmla="*/ 84 h 118"/>
                <a:gd name="T6" fmla="*/ 118 w 118"/>
                <a:gd name="T7" fmla="*/ 72 h 118"/>
                <a:gd name="T8" fmla="*/ 116 w 118"/>
                <a:gd name="T9" fmla="*/ 62 h 118"/>
                <a:gd name="T10" fmla="*/ 112 w 118"/>
                <a:gd name="T11" fmla="*/ 56 h 118"/>
                <a:gd name="T12" fmla="*/ 110 w 118"/>
                <a:gd name="T13" fmla="*/ 52 h 118"/>
                <a:gd name="T14" fmla="*/ 66 w 118"/>
                <a:gd name="T15" fmla="*/ 10 h 118"/>
                <a:gd name="T16" fmla="*/ 66 w 118"/>
                <a:gd name="T17" fmla="*/ 10 h 118"/>
                <a:gd name="T18" fmla="*/ 56 w 118"/>
                <a:gd name="T19" fmla="*/ 2 h 118"/>
                <a:gd name="T20" fmla="*/ 46 w 118"/>
                <a:gd name="T21" fmla="*/ 0 h 118"/>
                <a:gd name="T22" fmla="*/ 34 w 118"/>
                <a:gd name="T23" fmla="*/ 2 h 118"/>
                <a:gd name="T24" fmla="*/ 24 w 118"/>
                <a:gd name="T25" fmla="*/ 10 h 118"/>
                <a:gd name="T26" fmla="*/ 0 w 118"/>
                <a:gd name="T27" fmla="*/ 34 h 118"/>
                <a:gd name="T28" fmla="*/ 86 w 118"/>
                <a:gd name="T29" fmla="*/ 118 h 118"/>
                <a:gd name="T30" fmla="*/ 110 w 118"/>
                <a:gd name="T31" fmla="*/ 94 h 1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118" h="118">
                  <a:moveTo>
                    <a:pt x="110" y="94"/>
                  </a:moveTo>
                  <a:lnTo>
                    <a:pt x="110" y="94"/>
                  </a:lnTo>
                  <a:lnTo>
                    <a:pt x="116" y="84"/>
                  </a:lnTo>
                  <a:lnTo>
                    <a:pt x="118" y="72"/>
                  </a:lnTo>
                  <a:lnTo>
                    <a:pt x="116" y="62"/>
                  </a:lnTo>
                  <a:lnTo>
                    <a:pt x="112" y="56"/>
                  </a:lnTo>
                  <a:lnTo>
                    <a:pt x="110" y="52"/>
                  </a:lnTo>
                  <a:lnTo>
                    <a:pt x="66" y="10"/>
                  </a:lnTo>
                  <a:lnTo>
                    <a:pt x="66" y="10"/>
                  </a:lnTo>
                  <a:lnTo>
                    <a:pt x="56" y="2"/>
                  </a:lnTo>
                  <a:lnTo>
                    <a:pt x="46" y="0"/>
                  </a:lnTo>
                  <a:lnTo>
                    <a:pt x="34" y="2"/>
                  </a:lnTo>
                  <a:lnTo>
                    <a:pt x="24" y="10"/>
                  </a:lnTo>
                  <a:lnTo>
                    <a:pt x="0" y="34"/>
                  </a:lnTo>
                  <a:lnTo>
                    <a:pt x="86" y="118"/>
                  </a:lnTo>
                  <a:lnTo>
                    <a:pt x="110" y="94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Freeform 2032">
              <a:extLst>
                <a:ext uri="{FF2B5EF4-FFF2-40B4-BE49-F238E27FC236}">
                  <a16:creationId xmlns:a16="http://schemas.microsoft.com/office/drawing/2014/main" id="{279D4936-DC8F-696A-AC11-6781BC5A682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32291" y="2139395"/>
              <a:ext cx="398718" cy="398718"/>
            </a:xfrm>
            <a:custGeom>
              <a:avLst/>
              <a:gdLst>
                <a:gd name="T0" fmla="*/ 172 w 264"/>
                <a:gd name="T1" fmla="*/ 2 h 264"/>
                <a:gd name="T2" fmla="*/ 34 w 264"/>
                <a:gd name="T3" fmla="*/ 140 h 264"/>
                <a:gd name="T4" fmla="*/ 34 w 264"/>
                <a:gd name="T5" fmla="*/ 140 h 264"/>
                <a:gd name="T6" fmla="*/ 32 w 264"/>
                <a:gd name="T7" fmla="*/ 144 h 264"/>
                <a:gd name="T8" fmla="*/ 32 w 264"/>
                <a:gd name="T9" fmla="*/ 144 h 264"/>
                <a:gd name="T10" fmla="*/ 32 w 264"/>
                <a:gd name="T11" fmla="*/ 144 h 264"/>
                <a:gd name="T12" fmla="*/ 0 w 264"/>
                <a:gd name="T13" fmla="*/ 240 h 264"/>
                <a:gd name="T14" fmla="*/ 0 w 264"/>
                <a:gd name="T15" fmla="*/ 240 h 264"/>
                <a:gd name="T16" fmla="*/ 0 w 264"/>
                <a:gd name="T17" fmla="*/ 240 h 264"/>
                <a:gd name="T18" fmla="*/ 0 w 264"/>
                <a:gd name="T19" fmla="*/ 240 h 264"/>
                <a:gd name="T20" fmla="*/ 0 w 264"/>
                <a:gd name="T21" fmla="*/ 246 h 264"/>
                <a:gd name="T22" fmla="*/ 0 w 264"/>
                <a:gd name="T23" fmla="*/ 250 h 264"/>
                <a:gd name="T24" fmla="*/ 2 w 264"/>
                <a:gd name="T25" fmla="*/ 254 h 264"/>
                <a:gd name="T26" fmla="*/ 6 w 264"/>
                <a:gd name="T27" fmla="*/ 258 h 264"/>
                <a:gd name="T28" fmla="*/ 6 w 264"/>
                <a:gd name="T29" fmla="*/ 258 h 264"/>
                <a:gd name="T30" fmla="*/ 12 w 264"/>
                <a:gd name="T31" fmla="*/ 262 h 264"/>
                <a:gd name="T32" fmla="*/ 20 w 264"/>
                <a:gd name="T33" fmla="*/ 264 h 264"/>
                <a:gd name="T34" fmla="*/ 20 w 264"/>
                <a:gd name="T35" fmla="*/ 264 h 264"/>
                <a:gd name="T36" fmla="*/ 24 w 264"/>
                <a:gd name="T37" fmla="*/ 264 h 264"/>
                <a:gd name="T38" fmla="*/ 120 w 264"/>
                <a:gd name="T39" fmla="*/ 230 h 264"/>
                <a:gd name="T40" fmla="*/ 120 w 264"/>
                <a:gd name="T41" fmla="*/ 230 h 264"/>
                <a:gd name="T42" fmla="*/ 120 w 264"/>
                <a:gd name="T43" fmla="*/ 230 h 264"/>
                <a:gd name="T44" fmla="*/ 120 w 264"/>
                <a:gd name="T45" fmla="*/ 230 h 264"/>
                <a:gd name="T46" fmla="*/ 124 w 264"/>
                <a:gd name="T47" fmla="*/ 228 h 264"/>
                <a:gd name="T48" fmla="*/ 262 w 264"/>
                <a:gd name="T49" fmla="*/ 90 h 264"/>
                <a:gd name="T50" fmla="*/ 262 w 264"/>
                <a:gd name="T51" fmla="*/ 90 h 264"/>
                <a:gd name="T52" fmla="*/ 264 w 264"/>
                <a:gd name="T53" fmla="*/ 88 h 264"/>
                <a:gd name="T54" fmla="*/ 264 w 264"/>
                <a:gd name="T55" fmla="*/ 84 h 264"/>
                <a:gd name="T56" fmla="*/ 264 w 264"/>
                <a:gd name="T57" fmla="*/ 84 h 264"/>
                <a:gd name="T58" fmla="*/ 264 w 264"/>
                <a:gd name="T59" fmla="*/ 82 h 264"/>
                <a:gd name="T60" fmla="*/ 262 w 264"/>
                <a:gd name="T61" fmla="*/ 78 h 264"/>
                <a:gd name="T62" fmla="*/ 238 w 264"/>
                <a:gd name="T63" fmla="*/ 54 h 264"/>
                <a:gd name="T64" fmla="*/ 210 w 264"/>
                <a:gd name="T65" fmla="*/ 26 h 264"/>
                <a:gd name="T66" fmla="*/ 186 w 264"/>
                <a:gd name="T67" fmla="*/ 2 h 264"/>
                <a:gd name="T68" fmla="*/ 186 w 264"/>
                <a:gd name="T69" fmla="*/ 2 h 264"/>
                <a:gd name="T70" fmla="*/ 182 w 264"/>
                <a:gd name="T71" fmla="*/ 0 h 264"/>
                <a:gd name="T72" fmla="*/ 180 w 264"/>
                <a:gd name="T73" fmla="*/ 0 h 264"/>
                <a:gd name="T74" fmla="*/ 176 w 264"/>
                <a:gd name="T75" fmla="*/ 0 h 264"/>
                <a:gd name="T76" fmla="*/ 172 w 264"/>
                <a:gd name="T77" fmla="*/ 2 h 264"/>
                <a:gd name="T78" fmla="*/ 172 w 264"/>
                <a:gd name="T79" fmla="*/ 2 h 264"/>
                <a:gd name="T80" fmla="*/ 180 w 264"/>
                <a:gd name="T81" fmla="*/ 20 h 264"/>
                <a:gd name="T82" fmla="*/ 192 w 264"/>
                <a:gd name="T83" fmla="*/ 32 h 264"/>
                <a:gd name="T84" fmla="*/ 66 w 264"/>
                <a:gd name="T85" fmla="*/ 158 h 264"/>
                <a:gd name="T86" fmla="*/ 54 w 264"/>
                <a:gd name="T87" fmla="*/ 146 h 264"/>
                <a:gd name="T88" fmla="*/ 180 w 264"/>
                <a:gd name="T89" fmla="*/ 20 h 264"/>
                <a:gd name="T90" fmla="*/ 50 w 264"/>
                <a:gd name="T91" fmla="*/ 236 h 264"/>
                <a:gd name="T92" fmla="*/ 28 w 264"/>
                <a:gd name="T93" fmla="*/ 212 h 264"/>
                <a:gd name="T94" fmla="*/ 44 w 264"/>
                <a:gd name="T95" fmla="*/ 162 h 264"/>
                <a:gd name="T96" fmla="*/ 102 w 264"/>
                <a:gd name="T97" fmla="*/ 218 h 264"/>
                <a:gd name="T98" fmla="*/ 50 w 264"/>
                <a:gd name="T99" fmla="*/ 236 h 264"/>
                <a:gd name="T100" fmla="*/ 118 w 264"/>
                <a:gd name="T101" fmla="*/ 210 h 264"/>
                <a:gd name="T102" fmla="*/ 106 w 264"/>
                <a:gd name="T103" fmla="*/ 198 h 264"/>
                <a:gd name="T104" fmla="*/ 230 w 264"/>
                <a:gd name="T105" fmla="*/ 72 h 264"/>
                <a:gd name="T106" fmla="*/ 244 w 264"/>
                <a:gd name="T107" fmla="*/ 84 h 264"/>
                <a:gd name="T108" fmla="*/ 118 w 264"/>
                <a:gd name="T109" fmla="*/ 210 h 264"/>
                <a:gd name="T110" fmla="*/ 92 w 264"/>
                <a:gd name="T111" fmla="*/ 186 h 264"/>
                <a:gd name="T112" fmla="*/ 78 w 264"/>
                <a:gd name="T113" fmla="*/ 170 h 264"/>
                <a:gd name="T114" fmla="*/ 204 w 264"/>
                <a:gd name="T115" fmla="*/ 46 h 264"/>
                <a:gd name="T116" fmla="*/ 218 w 264"/>
                <a:gd name="T117" fmla="*/ 60 h 264"/>
                <a:gd name="T118" fmla="*/ 92 w 264"/>
                <a:gd name="T119" fmla="*/ 186 h 2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264" h="264">
                  <a:moveTo>
                    <a:pt x="172" y="2"/>
                  </a:moveTo>
                  <a:lnTo>
                    <a:pt x="34" y="140"/>
                  </a:lnTo>
                  <a:lnTo>
                    <a:pt x="34" y="140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32" y="144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0"/>
                  </a:lnTo>
                  <a:lnTo>
                    <a:pt x="0" y="246"/>
                  </a:lnTo>
                  <a:lnTo>
                    <a:pt x="0" y="250"/>
                  </a:lnTo>
                  <a:lnTo>
                    <a:pt x="2" y="254"/>
                  </a:lnTo>
                  <a:lnTo>
                    <a:pt x="6" y="258"/>
                  </a:lnTo>
                  <a:lnTo>
                    <a:pt x="6" y="258"/>
                  </a:lnTo>
                  <a:lnTo>
                    <a:pt x="12" y="262"/>
                  </a:lnTo>
                  <a:lnTo>
                    <a:pt x="20" y="264"/>
                  </a:lnTo>
                  <a:lnTo>
                    <a:pt x="20" y="264"/>
                  </a:lnTo>
                  <a:lnTo>
                    <a:pt x="24" y="264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0" y="230"/>
                  </a:lnTo>
                  <a:lnTo>
                    <a:pt x="124" y="228"/>
                  </a:lnTo>
                  <a:lnTo>
                    <a:pt x="262" y="90"/>
                  </a:lnTo>
                  <a:lnTo>
                    <a:pt x="262" y="90"/>
                  </a:lnTo>
                  <a:lnTo>
                    <a:pt x="264" y="88"/>
                  </a:lnTo>
                  <a:lnTo>
                    <a:pt x="264" y="84"/>
                  </a:lnTo>
                  <a:lnTo>
                    <a:pt x="264" y="84"/>
                  </a:lnTo>
                  <a:lnTo>
                    <a:pt x="264" y="82"/>
                  </a:lnTo>
                  <a:lnTo>
                    <a:pt x="262" y="78"/>
                  </a:lnTo>
                  <a:lnTo>
                    <a:pt x="238" y="54"/>
                  </a:lnTo>
                  <a:lnTo>
                    <a:pt x="210" y="26"/>
                  </a:lnTo>
                  <a:lnTo>
                    <a:pt x="186" y="2"/>
                  </a:lnTo>
                  <a:lnTo>
                    <a:pt x="186" y="2"/>
                  </a:lnTo>
                  <a:lnTo>
                    <a:pt x="182" y="0"/>
                  </a:lnTo>
                  <a:lnTo>
                    <a:pt x="180" y="0"/>
                  </a:lnTo>
                  <a:lnTo>
                    <a:pt x="176" y="0"/>
                  </a:lnTo>
                  <a:lnTo>
                    <a:pt x="172" y="2"/>
                  </a:lnTo>
                  <a:lnTo>
                    <a:pt x="172" y="2"/>
                  </a:lnTo>
                  <a:close/>
                  <a:moveTo>
                    <a:pt x="180" y="20"/>
                  </a:moveTo>
                  <a:lnTo>
                    <a:pt x="192" y="32"/>
                  </a:lnTo>
                  <a:lnTo>
                    <a:pt x="66" y="158"/>
                  </a:lnTo>
                  <a:lnTo>
                    <a:pt x="54" y="146"/>
                  </a:lnTo>
                  <a:lnTo>
                    <a:pt x="180" y="20"/>
                  </a:lnTo>
                  <a:close/>
                  <a:moveTo>
                    <a:pt x="50" y="236"/>
                  </a:moveTo>
                  <a:lnTo>
                    <a:pt x="28" y="212"/>
                  </a:lnTo>
                  <a:lnTo>
                    <a:pt x="44" y="162"/>
                  </a:lnTo>
                  <a:lnTo>
                    <a:pt x="102" y="218"/>
                  </a:lnTo>
                  <a:lnTo>
                    <a:pt x="50" y="236"/>
                  </a:lnTo>
                  <a:close/>
                  <a:moveTo>
                    <a:pt x="118" y="210"/>
                  </a:moveTo>
                  <a:lnTo>
                    <a:pt x="106" y="198"/>
                  </a:lnTo>
                  <a:lnTo>
                    <a:pt x="230" y="72"/>
                  </a:lnTo>
                  <a:lnTo>
                    <a:pt x="244" y="84"/>
                  </a:lnTo>
                  <a:lnTo>
                    <a:pt x="118" y="210"/>
                  </a:lnTo>
                  <a:close/>
                  <a:moveTo>
                    <a:pt x="92" y="186"/>
                  </a:moveTo>
                  <a:lnTo>
                    <a:pt x="78" y="170"/>
                  </a:lnTo>
                  <a:lnTo>
                    <a:pt x="204" y="46"/>
                  </a:lnTo>
                  <a:lnTo>
                    <a:pt x="218" y="60"/>
                  </a:lnTo>
                  <a:lnTo>
                    <a:pt x="92" y="18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C387569-9BC6-6C98-D5DD-8BE803CC3A96}"/>
              </a:ext>
            </a:extLst>
          </p:cNvPr>
          <p:cNvSpPr txBox="1"/>
          <p:nvPr/>
        </p:nvSpPr>
        <p:spPr>
          <a:xfrm>
            <a:off x="719176" y="1022756"/>
            <a:ext cx="10753647" cy="503590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r>
              <a:rPr lang="ko-KR" altLang="en-US" sz="2800" i="0" u="none" strike="noStrike" baseline="0" dirty="0">
                <a:latin typeface="+mn-ea"/>
              </a:rPr>
              <a:t>데이터 관리를 위한 응용 소프트웨어</a:t>
            </a:r>
            <a:endParaRPr lang="ko-KR" altLang="en-US" sz="7200" spc="-150" dirty="0">
              <a:solidFill>
                <a:prstClr val="black"/>
              </a:solidFill>
              <a:latin typeface="+mn-ea"/>
            </a:endParaRPr>
          </a:p>
        </p:txBody>
      </p:sp>
      <p:pic>
        <p:nvPicPr>
          <p:cNvPr id="3" name="그래픽 2">
            <a:extLst>
              <a:ext uri="{FF2B5EF4-FFF2-40B4-BE49-F238E27FC236}">
                <a16:creationId xmlns:a16="http://schemas.microsoft.com/office/drawing/2014/main" id="{803F342B-A1C8-11CF-60F9-3B6B34A3D9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4310" y="1157000"/>
            <a:ext cx="248595" cy="248595"/>
          </a:xfrm>
          <a:prstGeom prst="rect">
            <a:avLst/>
          </a:prstGeom>
        </p:spPr>
      </p:pic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522618" y="2491869"/>
          <a:ext cx="10843721" cy="330361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3597"/>
                <a:gridCol w="4405062"/>
                <a:gridCol w="4405062"/>
              </a:tblGrid>
              <a:tr h="468310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종류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특징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활용 분야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1291939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스프레드시트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표 형태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로 데이터를 </a:t>
                      </a:r>
                      <a:r>
                        <a:rPr lang="ko-KR" altLang="en-US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분석</a:t>
                      </a:r>
                      <a:r>
                        <a:rPr lang="en-US" altLang="ko-KR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계산</a:t>
                      </a:r>
                      <a:r>
                        <a:rPr lang="en-US" altLang="ko-KR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관리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함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용돈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수입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지출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기록장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과목 점수별 성취도 자동 계산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개인 일정 관리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그래프 작성 등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1291939"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ctr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데이터베이스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marL="0" marR="0" lvl="0" indent="0" algn="l" defTabSz="914400" rtl="0" eaLnBrk="1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FontTx/>
                        <a:buNone/>
                        <a:defRPr/>
                      </a:pPr>
                      <a:r>
                        <a:rPr lang="ko-KR" altLang="en-US" sz="2200" b="1" i="0" u="none" strike="noStrike" kern="1200" baseline="0">
                          <a:solidFill>
                            <a:srgbClr val="ff00e5"/>
                          </a:solidFill>
                          <a:latin typeface="+mn-lt"/>
                          <a:ea typeface="+mn-ea"/>
                          <a:cs typeface="+mn-cs"/>
                        </a:rPr>
                        <a:t>대량의 데이터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를 </a:t>
                      </a:r>
                      <a:r>
                        <a:rPr lang="ko-KR" altLang="en-US" sz="2000" b="0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효율적으로 관리함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28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lnSpc>
                          <a:spcPct val="150000"/>
                        </a:lnSpc>
                        <a:defRPr/>
                      </a:pPr>
                      <a:r>
                        <a:rPr lang="ko-KR" altLang="en-US" sz="2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중학교 전체 학생의 성적</a:t>
                      </a:r>
                      <a:r>
                        <a:rPr lang="en-US" altLang="ko-KR" sz="2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0" i="0" u="none" strike="noStrike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인터넷 쇼핑몰의 고객 및 상품 데이터 관리 등</a:t>
                      </a:r>
                      <a:endParaRPr lang="ko-KR" altLang="en-US" sz="2800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noFill/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D4F01FDE-BBBF-08A0-2FD5-CC7FB660E5FE}"/>
              </a:ext>
            </a:extLst>
          </p:cNvPr>
          <p:cNvSpPr txBox="1"/>
          <p:nvPr/>
        </p:nvSpPr>
        <p:spPr>
          <a:xfrm>
            <a:off x="619963" y="1577434"/>
            <a:ext cx="11457432" cy="5890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400" b="0" i="0" u="none" strike="noStrike" baseline="0" dirty="0">
                <a:latin typeface="+mn-ea"/>
              </a:rPr>
              <a:t>데이터 관리에는 스프레드시트</a:t>
            </a:r>
            <a:r>
              <a:rPr lang="en-US" altLang="ko-KR" sz="2400" b="0" i="0" u="none" strike="noStrike" baseline="0" dirty="0">
                <a:latin typeface="+mn-ea"/>
              </a:rPr>
              <a:t>, </a:t>
            </a:r>
            <a:r>
              <a:rPr lang="ko-KR" altLang="en-US" sz="2400" b="0" i="0" u="none" strike="noStrike" baseline="0" dirty="0">
                <a:latin typeface="+mn-ea"/>
              </a:rPr>
              <a:t>데이터베이스 소프트웨어를 이용할 수 있다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8191892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1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문제 해결에 적합한 데이터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393" y="1965556"/>
            <a:ext cx="10687108" cy="1674424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ko-KR" altLang="en-US" sz="2400" b="1" dirty="0">
                <a:latin typeface="+mn-ea"/>
              </a:rPr>
              <a:t>⑴ 문제를 해결하기 위한 데이터의 특징</a:t>
            </a:r>
            <a:r>
              <a:rPr lang="en-US" altLang="ko-KR" sz="2400" b="1" dirty="0">
                <a:latin typeface="+mn-ea"/>
              </a:rPr>
              <a:t>:  </a:t>
            </a:r>
            <a:r>
              <a:rPr lang="ko-KR" altLang="en-US" sz="2400" spc="-150" dirty="0">
                <a:solidFill>
                  <a:prstClr val="black"/>
                </a:solidFill>
                <a:latin typeface="+mn-ea"/>
              </a:rPr>
              <a:t>문제 해결에 적합한 데이터를 수집하는 것이 중요하다</a:t>
            </a:r>
            <a:r>
              <a:rPr lang="en-US" altLang="ko-KR" sz="2400" spc="-150" dirty="0">
                <a:solidFill>
                  <a:prstClr val="black"/>
                </a:solidFill>
                <a:latin typeface="+mn-ea"/>
              </a:rPr>
              <a:t>.</a:t>
            </a:r>
          </a:p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latin typeface="+mn-ea"/>
              </a:rPr>
              <a:t>⑵</a:t>
            </a:r>
            <a:r>
              <a:rPr lang="ko-KR" altLang="en-US" sz="2400" b="1" dirty="0">
                <a:latin typeface="+mn-ea"/>
              </a:rPr>
              <a:t> 문제 해결에 적합한 데이터의 예</a:t>
            </a:r>
            <a:endParaRPr lang="en-US" altLang="ko-KR" sz="2400" b="1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29" name="그림 28">
            <a:extLst>
              <a:ext uri="{FF2B5EF4-FFF2-40B4-BE49-F238E27FC236}">
                <a16:creationId xmlns:a16="http://schemas.microsoft.com/office/drawing/2014/main" id="{C5BBB859-59FE-857F-08B8-9F29C61B5E4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097" t="-625" r="-2097" b="50000"/>
          <a:stretch/>
        </p:blipFill>
        <p:spPr>
          <a:xfrm>
            <a:off x="1048446" y="4093447"/>
            <a:ext cx="5457973" cy="1741451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925D5CB5-C3CE-6F8F-35C6-F54407A55A5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49375"/>
          <a:stretch/>
        </p:blipFill>
        <p:spPr>
          <a:xfrm>
            <a:off x="6319716" y="4093447"/>
            <a:ext cx="5457973" cy="1741451"/>
          </a:xfrm>
          <a:prstGeom prst="rect">
            <a:avLst/>
          </a:prstGeom>
        </p:spPr>
      </p:pic>
      <p:sp>
        <p:nvSpPr>
          <p:cNvPr id="31" name="사각형: 둥근 모서리 30">
            <a:extLst>
              <a:ext uri="{FF2B5EF4-FFF2-40B4-BE49-F238E27FC236}">
                <a16:creationId xmlns:a16="http://schemas.microsoft.com/office/drawing/2014/main" id="{6B582A98-FD5B-4A6F-8BA1-6BA1B640FC9C}"/>
              </a:ext>
            </a:extLst>
          </p:cNvPr>
          <p:cNvSpPr/>
          <p:nvPr/>
        </p:nvSpPr>
        <p:spPr>
          <a:xfrm>
            <a:off x="1101143" y="3899918"/>
            <a:ext cx="2511381" cy="4982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latin typeface="+mn-ea"/>
              </a:rPr>
              <a:t>문제</a:t>
            </a:r>
            <a:r>
              <a:rPr lang="en-US" altLang="ko-KR" sz="1100" dirty="0">
                <a:latin typeface="+mn-ea"/>
              </a:rPr>
              <a:t>: </a:t>
            </a:r>
            <a:r>
              <a:rPr lang="ko-KR" altLang="en-US" sz="1100" b="0" i="0" u="none" strike="noStrike" baseline="0" dirty="0">
                <a:solidFill>
                  <a:srgbClr val="FFFFFF"/>
                </a:solidFill>
                <a:latin typeface="+mn-ea"/>
              </a:rPr>
              <a:t>스마트폰 사용 습관을 개선하려면 어떻게 해야 할까</a:t>
            </a:r>
            <a:r>
              <a:rPr lang="en-US" altLang="ko-KR" sz="1100" b="0" i="0" u="none" strike="noStrike" baseline="0" dirty="0">
                <a:solidFill>
                  <a:srgbClr val="FFFFFF"/>
                </a:solidFill>
                <a:latin typeface="+mn-ea"/>
              </a:rPr>
              <a:t>?</a:t>
            </a:r>
            <a:endParaRPr lang="ko-KR" altLang="en-US" sz="1100" dirty="0">
              <a:latin typeface="+mn-ea"/>
            </a:endParaRP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385F9313-7F08-CE83-E17E-B787F2888CF1}"/>
              </a:ext>
            </a:extLst>
          </p:cNvPr>
          <p:cNvSpPr/>
          <p:nvPr/>
        </p:nvSpPr>
        <p:spPr>
          <a:xfrm>
            <a:off x="3777432" y="3899917"/>
            <a:ext cx="2511381" cy="4982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앞으로의 날씨는 어떻게 예상할 수 있을까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?</a:t>
            </a:r>
            <a:endParaRPr lang="ko-KR" altLang="en-US" sz="11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F79E9220-5BE9-E716-4E90-1DD90E25A6D1}"/>
              </a:ext>
            </a:extLst>
          </p:cNvPr>
          <p:cNvSpPr/>
          <p:nvPr/>
        </p:nvSpPr>
        <p:spPr>
          <a:xfrm>
            <a:off x="6484624" y="3899917"/>
            <a:ext cx="2511381" cy="4982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운동 경기의 승부는 어떻게 예측할까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?</a:t>
            </a:r>
            <a:endParaRPr lang="ko-KR" altLang="en-US" sz="11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4" name="사각형: 둥근 모서리 33">
            <a:extLst>
              <a:ext uri="{FF2B5EF4-FFF2-40B4-BE49-F238E27FC236}">
                <a16:creationId xmlns:a16="http://schemas.microsoft.com/office/drawing/2014/main" id="{0D6396CB-DBDD-B3CF-D115-3A4DF692669E}"/>
              </a:ext>
            </a:extLst>
          </p:cNvPr>
          <p:cNvSpPr/>
          <p:nvPr/>
        </p:nvSpPr>
        <p:spPr>
          <a:xfrm>
            <a:off x="9173480" y="3920116"/>
            <a:ext cx="2511381" cy="4982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문제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급식 </a:t>
            </a:r>
            <a:r>
              <a:rPr lang="ko-KR" altLang="en-US" sz="1100" dirty="0" err="1">
                <a:solidFill>
                  <a:srgbClr val="FFFFFF"/>
                </a:solidFill>
                <a:latin typeface="+mn-ea"/>
              </a:rPr>
              <a:t>잔반량을</a:t>
            </a:r>
            <a:r>
              <a:rPr lang="ko-KR" altLang="en-US" sz="1100" dirty="0">
                <a:solidFill>
                  <a:srgbClr val="FFFFFF"/>
                </a:solidFill>
                <a:latin typeface="+mn-ea"/>
              </a:rPr>
              <a:t> 줄일 수 있는 방법은 무엇일까</a:t>
            </a:r>
            <a:r>
              <a:rPr lang="en-US" altLang="ko-KR" sz="1100" dirty="0">
                <a:solidFill>
                  <a:srgbClr val="FFFFFF"/>
                </a:solidFill>
                <a:latin typeface="+mn-ea"/>
              </a:rPr>
              <a:t>?</a:t>
            </a:r>
            <a:endParaRPr lang="ko-KR" altLang="en-US" sz="1100" dirty="0">
              <a:solidFill>
                <a:srgbClr val="FFFFFF"/>
              </a:solidFill>
              <a:latin typeface="+mn-ea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7A294C96-8410-072A-744B-7B5042340919}"/>
              </a:ext>
            </a:extLst>
          </p:cNvPr>
          <p:cNvSpPr/>
          <p:nvPr/>
        </p:nvSpPr>
        <p:spPr>
          <a:xfrm>
            <a:off x="9182711" y="5510012"/>
            <a:ext cx="2542282" cy="498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식단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급식 인원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 err="1">
                <a:solidFill>
                  <a:schemeClr val="tx1"/>
                </a:solidFill>
                <a:latin typeface="+mn-ea"/>
              </a:rPr>
              <a:t>잔반량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날짜 등</a:t>
            </a:r>
          </a:p>
        </p:txBody>
      </p: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826C177A-4CC0-AAFE-12F8-A4D0851F5451}"/>
              </a:ext>
            </a:extLst>
          </p:cNvPr>
          <p:cNvSpPr/>
          <p:nvPr/>
        </p:nvSpPr>
        <p:spPr>
          <a:xfrm>
            <a:off x="1101143" y="5504341"/>
            <a:ext cx="2511381" cy="498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 앱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 횟수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사용 장소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총사용 시간 등</a:t>
            </a: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2D2995A4-BBFF-9DBD-BBF9-AE40A5D4DA7C}"/>
              </a:ext>
            </a:extLst>
          </p:cNvPr>
          <p:cNvSpPr/>
          <p:nvPr/>
        </p:nvSpPr>
        <p:spPr>
          <a:xfrm>
            <a:off x="3803781" y="5483855"/>
            <a:ext cx="2511381" cy="498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기온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습도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강수량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바람 세기 등</a:t>
            </a:r>
          </a:p>
        </p:txBody>
      </p:sp>
      <p:sp>
        <p:nvSpPr>
          <p:cNvPr id="38" name="사각형: 둥근 모서리 37">
            <a:extLst>
              <a:ext uri="{FF2B5EF4-FFF2-40B4-BE49-F238E27FC236}">
                <a16:creationId xmlns:a16="http://schemas.microsoft.com/office/drawing/2014/main" id="{16E05130-0C32-FCEF-0EFB-0DD973E11D3C}"/>
              </a:ext>
            </a:extLst>
          </p:cNvPr>
          <p:cNvSpPr/>
          <p:nvPr/>
        </p:nvSpPr>
        <p:spPr>
          <a:xfrm>
            <a:off x="6484625" y="5516820"/>
            <a:ext cx="2533176" cy="498217"/>
          </a:xfrm>
          <a:prstGeom prst="roundRect">
            <a:avLst/>
          </a:prstGeom>
          <a:solidFill>
            <a:schemeClr val="bg1"/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데이터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: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신체 조건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개인 성적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경기 기록 </a:t>
            </a:r>
            <a:r>
              <a:rPr lang="en-US" altLang="ko-KR" sz="1100" dirty="0">
                <a:solidFill>
                  <a:schemeClr val="tx1"/>
                </a:solidFill>
                <a:latin typeface="+mn-ea"/>
              </a:rPr>
              <a:t>• </a:t>
            </a:r>
            <a:r>
              <a:rPr lang="ko-KR" altLang="en-US" sz="1100" dirty="0">
                <a:solidFill>
                  <a:schemeClr val="tx1"/>
                </a:solidFill>
                <a:latin typeface="+mn-ea"/>
              </a:rPr>
              <a:t>팀 성적 등</a:t>
            </a:r>
          </a:p>
        </p:txBody>
      </p:sp>
    </p:spTree>
    <p:extLst>
      <p:ext uri="{BB962C8B-B14F-4D97-AF65-F5344CB8AC3E}">
        <p14:creationId xmlns:p14="http://schemas.microsoft.com/office/powerpoint/2010/main" val="4072805687"/>
      </p:ext>
    </p:extLst>
  </p:cSld>
  <p:clrMapOvr>
    <a:masterClrMapping/>
  </p:clrMapOvr>
</p:sld>
</file>

<file path=ppt/slides/slide4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4" name="TextBox 3"/>
          <p:cNvSpPr txBox="1"/>
          <p:nvPr/>
        </p:nvSpPr>
        <p:spPr>
          <a:xfrm>
            <a:off x="1068483" y="1231932"/>
            <a:ext cx="10174661" cy="811367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/>
            <a:r>
              <a:rPr lang="ko-KR" altLang="en-US" sz="2400" b="1" i="0" u="none" strike="noStrike" baseline="0" dirty="0">
                <a:latin typeface="+mn-ea"/>
              </a:rPr>
              <a:t>데이터 전문 웹 사이트의 데이터와 응용 소프트웨어를 활용하여 ‘내가 사는 지역의 무료 와이파이 </a:t>
            </a:r>
            <a:r>
              <a:rPr lang="ko-KR" altLang="en-US" sz="2400" b="1" i="0" u="none" strike="noStrike" baseline="0" dirty="0" err="1">
                <a:latin typeface="+mn-ea"/>
              </a:rPr>
              <a:t>위치’를</a:t>
            </a:r>
            <a:r>
              <a:rPr lang="ko-KR" altLang="en-US" sz="2400" b="1" i="0" u="none" strike="noStrike" baseline="0" dirty="0">
                <a:latin typeface="+mn-ea"/>
              </a:rPr>
              <a:t> 지도에 표시하고 파일로 저장해 보자</a:t>
            </a:r>
            <a:r>
              <a:rPr lang="en-US" altLang="ko-KR" sz="2400" b="1" i="0" u="none" strike="noStrike" baseline="0" dirty="0">
                <a:latin typeface="+mn-ea"/>
              </a:rPr>
              <a:t>.</a:t>
            </a:r>
            <a:endParaRPr lang="en-US" altLang="ko-KR" sz="9600" b="1" spc="-150" dirty="0">
              <a:latin typeface="+mn-ea"/>
            </a:endParaRPr>
          </a:p>
        </p:txBody>
      </p: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응용 소프트웨어를 이용해 수집한 데이터 관리하기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실습</a:t>
            </a:r>
          </a:p>
        </p:txBody>
      </p:sp>
      <p:pic>
        <p:nvPicPr>
          <p:cNvPr id="14" name="그래픽 13">
            <a:extLst>
              <a:ext uri="{FF2B5EF4-FFF2-40B4-BE49-F238E27FC236}">
                <a16:creationId xmlns:a16="http://schemas.microsoft.com/office/drawing/2014/main" id="{A626C41C-5BCF-4BF7-2D58-A98C781321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3682" y="1304969"/>
            <a:ext cx="248595" cy="248595"/>
          </a:xfrm>
          <a:prstGeom prst="rect">
            <a:avLst/>
          </a:prstGeom>
        </p:spPr>
      </p:pic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743682" y="2131157"/>
            <a:ext cx="10489553" cy="543215"/>
            <a:chOff x="753591" y="1155956"/>
            <a:chExt cx="10489553" cy="5432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442035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데이터 전문 웹 사이트에서 문제 해결에 필요한 데이터를 수집해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32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1</a:t>
              </a:r>
            </a:p>
          </p:txBody>
        </p:sp>
      </p:grpSp>
      <p:pic>
        <p:nvPicPr>
          <p:cNvPr id="21" name="그림 20">
            <a:extLst>
              <a:ext uri="{FF2B5EF4-FFF2-40B4-BE49-F238E27FC236}">
                <a16:creationId xmlns:a16="http://schemas.microsoft.com/office/drawing/2014/main" id="{338CB03C-BB6E-7E52-198D-4897585D0A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330" y="2885993"/>
            <a:ext cx="10942378" cy="3006639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920740" y="3321084"/>
            <a:ext cx="7181523" cy="2282359"/>
          </a:xfrm>
          <a:prstGeom prst="roundRect">
            <a:avLst>
              <a:gd name="adj" fmla="val 16667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➊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‘지방행정 인허가 데이터 개방 웹 사이트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(https://www.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localdata.go.kr)’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에 접속하여 상단 메뉴 </a:t>
            </a:r>
            <a:r>
              <a:rPr lang="en-US" altLang="ko-KR" sz="1800" b="0" i="0" u="none" strike="noStrike" baseline="0">
                <a:solidFill>
                  <a:srgbClr val="ff00e5"/>
                </a:solidFill>
                <a:latin typeface="+mn-ea"/>
              </a:rPr>
              <a:t>[</a:t>
            </a:r>
            <a:r>
              <a:rPr lang="ko-KR" altLang="en-US" sz="1800" b="0" i="0" u="none" strike="noStrike" baseline="0">
                <a:solidFill>
                  <a:srgbClr val="ff00e5"/>
                </a:solidFill>
                <a:latin typeface="+mn-ea"/>
              </a:rPr>
              <a:t>생활 편의 정보</a:t>
            </a:r>
            <a:r>
              <a:rPr lang="en-US" altLang="ko-KR" sz="1800" b="0" i="0" u="none" strike="noStrike" baseline="0">
                <a:solidFill>
                  <a:srgbClr val="ff00e5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>
                <a:solidFill>
                  <a:srgbClr val="ff00e5"/>
                </a:solidFill>
                <a:latin typeface="+mn-ea"/>
              </a:rPr>
              <a:t>생</a:t>
            </a:r>
            <a:endParaRPr lang="ko-KR" altLang="en-US" sz="1800" b="0" i="0" u="none" strike="noStrike" baseline="0">
              <a:solidFill>
                <a:srgbClr val="ff00e5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ff00e5"/>
                </a:solidFill>
                <a:latin typeface="+mn-ea"/>
              </a:rPr>
              <a:t>활 밀착 데이터</a:t>
            </a:r>
            <a:r>
              <a:rPr lang="en-US" altLang="ko-KR" sz="1800" b="0" i="0" u="none" strike="noStrike" baseline="0">
                <a:solidFill>
                  <a:srgbClr val="ff00e5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>
                <a:solidFill>
                  <a:srgbClr val="ff00e5"/>
                </a:solidFill>
                <a:latin typeface="+mn-ea"/>
              </a:rPr>
              <a:t>무료 와이파이 정보</a:t>
            </a:r>
            <a:r>
              <a:rPr lang="en-US" altLang="ko-KR" sz="1800" b="0" i="0" u="none" strike="noStrike" baseline="0">
                <a:solidFill>
                  <a:srgbClr val="ff00e5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클릭한다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➋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자신의 여행후보 지역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(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시도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)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을 선택하고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 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검색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버튼을 클릭한</a:t>
            </a:r>
            <a:endParaRPr lang="ko-KR" altLang="en-US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후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           을 클릭하여 데이터를 다운로드한다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pic>
        <p:nvPicPr>
          <p:cNvPr id="24" name="그림 23">
            <a:extLst>
              <a:ext uri="{FF2B5EF4-FFF2-40B4-BE49-F238E27FC236}">
                <a16:creationId xmlns:a16="http://schemas.microsoft.com/office/drawing/2014/main" id="{E3CF6F8D-8211-595D-6AC5-423F6C26CE0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5698" y="5145923"/>
            <a:ext cx="647700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653802"/>
      </p:ext>
    </p:extLst>
  </p:cSld>
  <p:clrMapOvr>
    <a:masterClrMapping/>
  </p:clrMapOvr>
</p:sld>
</file>

<file path=ppt/slides/slide4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응용 소프트웨어를 이용해 수집한 데이터 관리하기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실습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543215"/>
            <a:chOff x="753591" y="1155956"/>
            <a:chExt cx="10489553" cy="5432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442035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수집한 데이터를 코답으로 가져와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40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2</a:t>
              </a:r>
            </a:p>
          </p:txBody>
        </p:sp>
      </p:grpSp>
      <p:pic>
        <p:nvPicPr>
          <p:cNvPr id="10" name="그림 9">
            <a:extLst>
              <a:ext uri="{FF2B5EF4-FFF2-40B4-BE49-F238E27FC236}">
                <a16:creationId xmlns:a16="http://schemas.microsoft.com/office/drawing/2014/main" id="{F34DE6FC-3742-C264-6048-1C305EE21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3776" y="1681911"/>
            <a:ext cx="9492691" cy="4776010"/>
          </a:xfrm>
          <a:prstGeom prst="rect">
            <a:avLst/>
          </a:prstGeom>
        </p:spPr>
      </p:pic>
      <p:sp>
        <p:nvSpPr>
          <p:cNvPr id="22" name="사각형: 둥근 모서리 21"/>
          <p:cNvSpPr/>
          <p:nvPr/>
        </p:nvSpPr>
        <p:spPr>
          <a:xfrm>
            <a:off x="669930" y="1987547"/>
            <a:ext cx="7400570" cy="4415456"/>
          </a:xfrm>
          <a:prstGeom prst="roundRect">
            <a:avLst>
              <a:gd name="adj" fmla="val 9348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➊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스프레드시트 프로그램을 이용하여 다운로드한 파일을 열고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 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다른 이름으로 저장하기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이용하여 파일 형식을 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csv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문서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로 저장한다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(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파일변환해야함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)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800" b="0" i="0" u="none" strike="noStrike" baseline="0">
                <a:solidFill>
                  <a:srgbClr val="0080ff"/>
                </a:solidFill>
                <a:latin typeface="+mn-ea"/>
              </a:rPr>
              <a:t>※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코답 사용 가능 파일 형식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: csv,</a:t>
            </a:r>
            <a:r>
              <a:rPr lang="en-US" altLang="ko-KR" sz="1800" b="0" i="0" u="none" strike="noStrike" baseline="0">
                <a:solidFill>
                  <a:srgbClr val="0080ff"/>
                </a:solidFill>
                <a:latin typeface="+mn-ea"/>
              </a:rPr>
              <a:t> txt, codap</a:t>
            </a:r>
            <a:endParaRPr lang="en-US" altLang="ko-KR" sz="1800" b="0" i="0" u="none" strike="noStrike" baseline="0">
              <a:solidFill>
                <a:srgbClr val="0080ff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800" b="0" i="0" u="none" strike="noStrike" baseline="0">
                <a:solidFill>
                  <a:srgbClr val="6633ff"/>
                </a:solidFill>
                <a:latin typeface="+mn-ea"/>
              </a:rPr>
              <a:t>        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한글이 보이지 않을 때는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마우스 오른쪽 버튼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연결 프로그</a:t>
            </a:r>
            <a:endParaRPr lang="ko-KR" altLang="en-US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램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메모장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을 선택하여 파일을 열고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 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파일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]–[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다른 이름으로 저장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을 클릭한 후 ‘인코딩’에서 ‘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UTF–8’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을 선택하여 저장한다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➋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코답을 실행하고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          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클릭한 후 데이터 파일을 코답으로 끌어 놓는다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.(‘Import all rows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’ → ‘모든 행 가져오기’를 선택하여 전체 데이터를 가져온다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.)</a:t>
            </a:r>
            <a:endParaRPr lang="ko-KR" altLang="en-US">
              <a:latin typeface="+mn-ea"/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78E6FF57-0411-8BAE-C050-3619EFBC0B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097" y="3658107"/>
            <a:ext cx="752344" cy="41180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9805E2F-0F34-0345-0DE1-7F9C34793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26059" y="5064210"/>
            <a:ext cx="495300" cy="36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259701"/>
      </p:ext>
    </p:extLst>
  </p:cSld>
  <p:clrMapOvr>
    <a:masterClrMapping/>
  </p:clrMapOvr>
</p:sld>
</file>

<file path=ppt/slides/slide4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1C65D97-6868-CB94-DB84-17C41004C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303" y="1584958"/>
            <a:ext cx="10010184" cy="4942917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944688B4-1505-9582-EA4A-95D0849E511D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630D2056-5B7B-1C08-E8F4-F00163BBFDC3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7" name="사각형: 둥근 모서리 6">
              <a:extLst>
                <a:ext uri="{FF2B5EF4-FFF2-40B4-BE49-F238E27FC236}">
                  <a16:creationId xmlns:a16="http://schemas.microsoft.com/office/drawing/2014/main" id="{30B0358C-2B30-2C34-FA96-CC827DB2520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92403A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latin typeface="+mn-ea"/>
              </a:endParaRPr>
            </a:p>
          </p:txBody>
        </p:sp>
        <p:sp>
          <p:nvSpPr>
            <p:cNvPr id="8" name="사각형: 둥근 모서리 7">
              <a:extLst>
                <a:ext uri="{FF2B5EF4-FFF2-40B4-BE49-F238E27FC236}">
                  <a16:creationId xmlns:a16="http://schemas.microsoft.com/office/drawing/2014/main" id="{DCD7FC87-FEA7-1E07-E397-9ECA9177C937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C6767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2533B701-314B-3394-77D4-C5589F3EEEC5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해 보기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CE6486E-B366-BECF-29B5-EE32DED680F8}"/>
              </a:ext>
            </a:extLst>
          </p:cNvPr>
          <p:cNvGrpSpPr/>
          <p:nvPr/>
        </p:nvGrpSpPr>
        <p:grpSpPr>
          <a:xfrm>
            <a:off x="522618" y="224525"/>
            <a:ext cx="380159" cy="342143"/>
            <a:chOff x="712788" y="4084638"/>
            <a:chExt cx="508000" cy="457200"/>
          </a:xfrm>
          <a:solidFill>
            <a:schemeClr val="bg1"/>
          </a:solidFill>
        </p:grpSpPr>
        <p:sp>
          <p:nvSpPr>
            <p:cNvPr id="18" name="Freeform 1853">
              <a:extLst>
                <a:ext uri="{FF2B5EF4-FFF2-40B4-BE49-F238E27FC236}">
                  <a16:creationId xmlns:a16="http://schemas.microsoft.com/office/drawing/2014/main" id="{AE39FDEA-4039-2157-B0AC-0CC817431E3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2788" y="4084638"/>
              <a:ext cx="508000" cy="415925"/>
            </a:xfrm>
            <a:custGeom>
              <a:avLst/>
              <a:gdLst>
                <a:gd name="T0" fmla="*/ 320 w 320"/>
                <a:gd name="T1" fmla="*/ 220 h 262"/>
                <a:gd name="T2" fmla="*/ 320 w 320"/>
                <a:gd name="T3" fmla="*/ 26 h 262"/>
                <a:gd name="T4" fmla="*/ 320 w 320"/>
                <a:gd name="T5" fmla="*/ 26 h 262"/>
                <a:gd name="T6" fmla="*/ 318 w 320"/>
                <a:gd name="T7" fmla="*/ 16 h 262"/>
                <a:gd name="T8" fmla="*/ 312 w 320"/>
                <a:gd name="T9" fmla="*/ 8 h 262"/>
                <a:gd name="T10" fmla="*/ 304 w 320"/>
                <a:gd name="T11" fmla="*/ 2 h 262"/>
                <a:gd name="T12" fmla="*/ 294 w 320"/>
                <a:gd name="T13" fmla="*/ 0 h 262"/>
                <a:gd name="T14" fmla="*/ 26 w 320"/>
                <a:gd name="T15" fmla="*/ 0 h 262"/>
                <a:gd name="T16" fmla="*/ 26 w 320"/>
                <a:gd name="T17" fmla="*/ 0 h 262"/>
                <a:gd name="T18" fmla="*/ 16 w 320"/>
                <a:gd name="T19" fmla="*/ 2 h 262"/>
                <a:gd name="T20" fmla="*/ 8 w 320"/>
                <a:gd name="T21" fmla="*/ 8 h 262"/>
                <a:gd name="T22" fmla="*/ 2 w 320"/>
                <a:gd name="T23" fmla="*/ 16 h 262"/>
                <a:gd name="T24" fmla="*/ 0 w 320"/>
                <a:gd name="T25" fmla="*/ 26 h 262"/>
                <a:gd name="T26" fmla="*/ 0 w 320"/>
                <a:gd name="T27" fmla="*/ 220 h 262"/>
                <a:gd name="T28" fmla="*/ 0 w 320"/>
                <a:gd name="T29" fmla="*/ 220 h 262"/>
                <a:gd name="T30" fmla="*/ 2 w 320"/>
                <a:gd name="T31" fmla="*/ 230 h 262"/>
                <a:gd name="T32" fmla="*/ 8 w 320"/>
                <a:gd name="T33" fmla="*/ 238 h 262"/>
                <a:gd name="T34" fmla="*/ 16 w 320"/>
                <a:gd name="T35" fmla="*/ 242 h 262"/>
                <a:gd name="T36" fmla="*/ 26 w 320"/>
                <a:gd name="T37" fmla="*/ 244 h 262"/>
                <a:gd name="T38" fmla="*/ 96 w 320"/>
                <a:gd name="T39" fmla="*/ 244 h 262"/>
                <a:gd name="T40" fmla="*/ 96 w 320"/>
                <a:gd name="T41" fmla="*/ 262 h 262"/>
                <a:gd name="T42" fmla="*/ 224 w 320"/>
                <a:gd name="T43" fmla="*/ 262 h 262"/>
                <a:gd name="T44" fmla="*/ 224 w 320"/>
                <a:gd name="T45" fmla="*/ 244 h 262"/>
                <a:gd name="T46" fmla="*/ 294 w 320"/>
                <a:gd name="T47" fmla="*/ 244 h 262"/>
                <a:gd name="T48" fmla="*/ 294 w 320"/>
                <a:gd name="T49" fmla="*/ 244 h 262"/>
                <a:gd name="T50" fmla="*/ 304 w 320"/>
                <a:gd name="T51" fmla="*/ 242 h 262"/>
                <a:gd name="T52" fmla="*/ 312 w 320"/>
                <a:gd name="T53" fmla="*/ 238 h 262"/>
                <a:gd name="T54" fmla="*/ 318 w 320"/>
                <a:gd name="T55" fmla="*/ 230 h 262"/>
                <a:gd name="T56" fmla="*/ 320 w 320"/>
                <a:gd name="T57" fmla="*/ 220 h 262"/>
                <a:gd name="T58" fmla="*/ 320 w 320"/>
                <a:gd name="T59" fmla="*/ 220 h 262"/>
                <a:gd name="T60" fmla="*/ 292 w 320"/>
                <a:gd name="T61" fmla="*/ 216 h 262"/>
                <a:gd name="T62" fmla="*/ 28 w 320"/>
                <a:gd name="T63" fmla="*/ 216 h 262"/>
                <a:gd name="T64" fmla="*/ 28 w 320"/>
                <a:gd name="T65" fmla="*/ 30 h 262"/>
                <a:gd name="T66" fmla="*/ 292 w 320"/>
                <a:gd name="T67" fmla="*/ 30 h 262"/>
                <a:gd name="T68" fmla="*/ 292 w 320"/>
                <a:gd name="T69" fmla="*/ 216 h 2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320" h="262">
                  <a:moveTo>
                    <a:pt x="320" y="220"/>
                  </a:moveTo>
                  <a:lnTo>
                    <a:pt x="320" y="26"/>
                  </a:lnTo>
                  <a:lnTo>
                    <a:pt x="320" y="26"/>
                  </a:lnTo>
                  <a:lnTo>
                    <a:pt x="318" y="16"/>
                  </a:lnTo>
                  <a:lnTo>
                    <a:pt x="312" y="8"/>
                  </a:lnTo>
                  <a:lnTo>
                    <a:pt x="304" y="2"/>
                  </a:lnTo>
                  <a:lnTo>
                    <a:pt x="294" y="0"/>
                  </a:lnTo>
                  <a:lnTo>
                    <a:pt x="26" y="0"/>
                  </a:lnTo>
                  <a:lnTo>
                    <a:pt x="26" y="0"/>
                  </a:lnTo>
                  <a:lnTo>
                    <a:pt x="16" y="2"/>
                  </a:lnTo>
                  <a:lnTo>
                    <a:pt x="8" y="8"/>
                  </a:lnTo>
                  <a:lnTo>
                    <a:pt x="2" y="16"/>
                  </a:lnTo>
                  <a:lnTo>
                    <a:pt x="0" y="26"/>
                  </a:lnTo>
                  <a:lnTo>
                    <a:pt x="0" y="220"/>
                  </a:lnTo>
                  <a:lnTo>
                    <a:pt x="0" y="220"/>
                  </a:lnTo>
                  <a:lnTo>
                    <a:pt x="2" y="230"/>
                  </a:lnTo>
                  <a:lnTo>
                    <a:pt x="8" y="238"/>
                  </a:lnTo>
                  <a:lnTo>
                    <a:pt x="16" y="242"/>
                  </a:lnTo>
                  <a:lnTo>
                    <a:pt x="26" y="244"/>
                  </a:lnTo>
                  <a:lnTo>
                    <a:pt x="96" y="244"/>
                  </a:lnTo>
                  <a:lnTo>
                    <a:pt x="96" y="262"/>
                  </a:lnTo>
                  <a:lnTo>
                    <a:pt x="224" y="262"/>
                  </a:lnTo>
                  <a:lnTo>
                    <a:pt x="224" y="244"/>
                  </a:lnTo>
                  <a:lnTo>
                    <a:pt x="294" y="244"/>
                  </a:lnTo>
                  <a:lnTo>
                    <a:pt x="294" y="244"/>
                  </a:lnTo>
                  <a:lnTo>
                    <a:pt x="304" y="242"/>
                  </a:lnTo>
                  <a:lnTo>
                    <a:pt x="312" y="238"/>
                  </a:lnTo>
                  <a:lnTo>
                    <a:pt x="318" y="230"/>
                  </a:lnTo>
                  <a:lnTo>
                    <a:pt x="320" y="220"/>
                  </a:lnTo>
                  <a:lnTo>
                    <a:pt x="320" y="220"/>
                  </a:lnTo>
                  <a:close/>
                  <a:moveTo>
                    <a:pt x="292" y="216"/>
                  </a:moveTo>
                  <a:lnTo>
                    <a:pt x="28" y="216"/>
                  </a:lnTo>
                  <a:lnTo>
                    <a:pt x="28" y="30"/>
                  </a:lnTo>
                  <a:lnTo>
                    <a:pt x="292" y="30"/>
                  </a:lnTo>
                  <a:lnTo>
                    <a:pt x="292" y="21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9" name="Rectangle 1854">
              <a:extLst>
                <a:ext uri="{FF2B5EF4-FFF2-40B4-BE49-F238E27FC236}">
                  <a16:creationId xmlns:a16="http://schemas.microsoft.com/office/drawing/2014/main" id="{6755F9EB-E428-2F79-8D21-0C3D43BB1D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0738" y="4516438"/>
              <a:ext cx="292100" cy="254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0" name="Rectangle 1855">
              <a:extLst>
                <a:ext uri="{FF2B5EF4-FFF2-40B4-BE49-F238E27FC236}">
                  <a16:creationId xmlns:a16="http://schemas.microsoft.com/office/drawing/2014/main" id="{C0F974B1-302F-4E46-C4B9-30F52D1CB4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3938" y="4211638"/>
              <a:ext cx="44450" cy="18097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7" name="Rectangle 1856">
              <a:extLst>
                <a:ext uri="{FF2B5EF4-FFF2-40B4-BE49-F238E27FC236}">
                  <a16:creationId xmlns:a16="http://schemas.microsoft.com/office/drawing/2014/main" id="{535DA7EE-02A8-1939-CA56-ACFAAE3872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4563" y="4256088"/>
              <a:ext cx="44450" cy="1365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28" name="Rectangle 1857">
              <a:extLst>
                <a:ext uri="{FF2B5EF4-FFF2-40B4-BE49-F238E27FC236}">
                  <a16:creationId xmlns:a16="http://schemas.microsoft.com/office/drawing/2014/main" id="{0D69FDFA-71B2-2BC8-282A-552B7B8848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188" y="4303713"/>
              <a:ext cx="44450" cy="8890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7" name="사각형: 둥근 모서리 36">
            <a:extLst>
              <a:ext uri="{FF2B5EF4-FFF2-40B4-BE49-F238E27FC236}">
                <a16:creationId xmlns:a16="http://schemas.microsoft.com/office/drawing/2014/main" id="{72D5012B-8155-EF06-8137-5B246D882E9B}"/>
              </a:ext>
            </a:extLst>
          </p:cNvPr>
          <p:cNvSpPr/>
          <p:nvPr/>
        </p:nvSpPr>
        <p:spPr>
          <a:xfrm>
            <a:off x="10643189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개별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1C4E8C-4FA6-A38B-5651-DC79F628F4F5}"/>
              </a:ext>
            </a:extLst>
          </p:cNvPr>
          <p:cNvSpPr txBox="1"/>
          <p:nvPr/>
        </p:nvSpPr>
        <p:spPr>
          <a:xfrm>
            <a:off x="3062827" y="454997"/>
            <a:ext cx="60971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b="1" dirty="0">
                <a:solidFill>
                  <a:schemeClr val="accent2">
                    <a:lumMod val="75000"/>
                  </a:schemeClr>
                </a:solidFill>
                <a:latin typeface="+mn-ea"/>
              </a:rPr>
              <a:t>응용 소프트웨어를 이용해 수집한 데이터 관리하기</a:t>
            </a: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B2DBB161-D6C7-FD86-E329-8F3B2C1B0F56}"/>
              </a:ext>
            </a:extLst>
          </p:cNvPr>
          <p:cNvSpPr/>
          <p:nvPr/>
        </p:nvSpPr>
        <p:spPr>
          <a:xfrm>
            <a:off x="9752110" y="267675"/>
            <a:ext cx="796212" cy="298579"/>
          </a:xfrm>
          <a:prstGeom prst="roundRect">
            <a:avLst>
              <a:gd name="adj" fmla="val 50000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+mn-ea"/>
              </a:rPr>
              <a:t>실습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95E9BE5-D342-9BC2-C18D-E04F79B01EB9}"/>
              </a:ext>
            </a:extLst>
          </p:cNvPr>
          <p:cNvGrpSpPr/>
          <p:nvPr/>
        </p:nvGrpSpPr>
        <p:grpSpPr>
          <a:xfrm>
            <a:off x="639163" y="1170844"/>
            <a:ext cx="10489553" cy="543215"/>
            <a:chOff x="753591" y="1155956"/>
            <a:chExt cx="10489553" cy="543215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EF259E1-C790-EB54-1580-4B8D536475A5}"/>
                </a:ext>
              </a:extLst>
            </p:cNvPr>
            <p:cNvSpPr txBox="1"/>
            <p:nvPr/>
          </p:nvSpPr>
          <p:spPr>
            <a:xfrm>
              <a:off x="1068483" y="1231932"/>
              <a:ext cx="10174661" cy="442035"/>
            </a:xfrm>
            <a:prstGeom prst="rect">
              <a:avLst/>
            </a:prstGeom>
            <a:noFill/>
          </p:spPr>
          <p:txBody>
            <a:bodyPr wrap="square" lIns="72000" tIns="36000" rIns="0" bIns="36000">
              <a:spAutoFit/>
            </a:bodyPr>
            <a:lstStyle/>
            <a:p>
              <a:pPr algn="l"/>
              <a:r>
                <a:rPr lang="ko-KR" altLang="en-US" sz="2400" b="0" i="0" u="none" strike="noStrike" baseline="0" dirty="0">
                  <a:latin typeface="+mn-ea"/>
                </a:rPr>
                <a:t>데이터를 편집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변환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저장</a:t>
              </a:r>
              <a:r>
                <a:rPr lang="en-US" altLang="ko-KR" sz="2400" b="0" i="0" u="none" strike="noStrike" baseline="0" dirty="0">
                  <a:latin typeface="+mn-ea"/>
                </a:rPr>
                <a:t>, </a:t>
              </a:r>
              <a:r>
                <a:rPr lang="ko-KR" altLang="en-US" sz="2400" b="0" i="0" u="none" strike="noStrike" baseline="0" dirty="0">
                  <a:latin typeface="+mn-ea"/>
                </a:rPr>
                <a:t>공유하여 관리해 보자</a:t>
              </a:r>
              <a:r>
                <a:rPr lang="en-US" altLang="ko-KR" sz="2400" b="0" i="0" u="none" strike="noStrike" baseline="0" dirty="0">
                  <a:latin typeface="+mn-ea"/>
                </a:rPr>
                <a:t>.</a:t>
              </a:r>
              <a:endParaRPr lang="en-US" altLang="ko-KR" sz="4800" b="1" spc="-100" dirty="0">
                <a:latin typeface="+mn-ea"/>
              </a:endParaRPr>
            </a:p>
          </p:txBody>
        </p:sp>
        <p:sp>
          <p:nvSpPr>
            <p:cNvPr id="15" name="직사각형 31">
              <a:extLst>
                <a:ext uri="{FF2B5EF4-FFF2-40B4-BE49-F238E27FC236}">
                  <a16:creationId xmlns:a16="http://schemas.microsoft.com/office/drawing/2014/main" id="{DD972FD5-6706-CF13-9C1B-2C741FE29BFF}"/>
                </a:ext>
              </a:extLst>
            </p:cNvPr>
            <p:cNvSpPr>
              <a:spLocks noChangeArrowheads="1"/>
            </p:cNvSpPr>
            <p:nvPr/>
          </p:nvSpPr>
          <p:spPr bwMode="auto">
            <a:xfrm flipH="1">
              <a:off x="753591" y="1155956"/>
              <a:ext cx="384876" cy="543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 lIns="0" tIns="0" rIns="0" bIns="0">
              <a:spAutoFit/>
            </a:bodyPr>
            <a:lstStyle>
              <a:lvl1pPr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latinLnBrk="1"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1400" b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hangingPunct="1">
                <a:lnSpc>
                  <a:spcPct val="120000"/>
                </a:lnSpc>
              </a:pPr>
              <a:r>
                <a:rPr lang="en-US" altLang="ko-KR" sz="3200" spc="-150" dirty="0">
                  <a:solidFill>
                    <a:srgbClr val="558ED5"/>
                  </a:solidFill>
                  <a:latin typeface="+mn-ea"/>
                  <a:ea typeface="+mn-ea"/>
                </a:rPr>
                <a:t>3</a:t>
              </a:r>
            </a:p>
          </p:txBody>
        </p:sp>
      </p:grpSp>
      <p:sp>
        <p:nvSpPr>
          <p:cNvPr id="22" name="사각형: 둥근 모서리 21"/>
          <p:cNvSpPr/>
          <p:nvPr/>
        </p:nvSpPr>
        <p:spPr>
          <a:xfrm>
            <a:off x="669930" y="1746080"/>
            <a:ext cx="7400570" cy="4723451"/>
          </a:xfrm>
          <a:prstGeom prst="roundRect">
            <a:avLst>
              <a:gd name="adj" fmla="val 9348"/>
            </a:avLst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➊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데이터 속성 중에서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설치 장소명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설치 장소 상세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와이파이 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SSID,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소재지 도로명 주소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, WGS84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위도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, WGS84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경도만 남기고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 나머지 데이터 속성들을 각각 클릭한 후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[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속성 삭제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선택하여 </a:t>
            </a:r>
            <a:r>
              <a:rPr lang="ko-KR" altLang="en-US" sz="1800" b="1" i="0" u="none" strike="noStrike" baseline="0">
                <a:solidFill>
                  <a:srgbClr val="ff0000"/>
                </a:solidFill>
                <a:latin typeface="+mn-ea"/>
              </a:rPr>
              <a:t>모두 삭제한다</a:t>
            </a:r>
            <a:r>
              <a:rPr lang="en-US" altLang="ko-KR" sz="1800" b="1" i="0" u="none" strike="noStrike" baseline="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➋ </a:t>
            </a:r>
            <a:r>
              <a:rPr lang="en-US" altLang="ko-KR" sz="1800" b="1" i="0" u="none" strike="noStrike" baseline="0">
                <a:solidFill>
                  <a:srgbClr val="0000ff"/>
                </a:solidFill>
                <a:latin typeface="+mn-ea"/>
              </a:rPr>
              <a:t>[</a:t>
            </a:r>
            <a:r>
              <a:rPr lang="ko-KR" altLang="en-US" sz="1800" b="1" i="0" u="none" strike="noStrike" baseline="0">
                <a:solidFill>
                  <a:srgbClr val="0000ff"/>
                </a:solidFill>
                <a:latin typeface="+mn-ea"/>
              </a:rPr>
              <a:t>이름 바꾸기</a:t>
            </a:r>
            <a:r>
              <a:rPr lang="en-US" altLang="ko-KR" sz="1800" b="1" i="0" u="none" strike="noStrike" baseline="0">
                <a:solidFill>
                  <a:srgbClr val="0000ff"/>
                </a:solidFill>
                <a:latin typeface="+mn-ea"/>
              </a:rPr>
              <a:t>]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이용하여 속성명 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WGS84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위도는 ‘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Latitude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’로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, WGS84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경도는 ‘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Longitude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’로 각각 변경한다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.(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지도에 위치를 표시하기 위해 속성명을 영어로 바꾼다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.)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1800" b="0" i="0" u="none" strike="noStrike" baseline="0">
                <a:solidFill>
                  <a:srgbClr val="666666"/>
                </a:solidFill>
                <a:latin typeface="+mn-ea"/>
              </a:rPr>
              <a:t>➌ 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메뉴에서 </a:t>
            </a:r>
            <a:r>
              <a:rPr lang="ko-KR" altLang="en-US" sz="1800" b="1" i="0" u="none" strike="noStrike" baseline="0">
                <a:solidFill>
                  <a:srgbClr val="0000ff"/>
                </a:solidFill>
                <a:latin typeface="+mn-ea"/>
              </a:rPr>
              <a:t>지도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(      )</a:t>
            </a:r>
            <a:r>
              <a:rPr lang="ko-KR" altLang="en-US" sz="1800" b="0" i="0" u="none" strike="noStrike" baseline="0">
                <a:solidFill>
                  <a:srgbClr val="000000"/>
                </a:solidFill>
                <a:latin typeface="+mn-ea"/>
              </a:rPr>
              <a:t>를 클릭하고 오른쪽 화면과 같이 지도에 무료 와이파이 위치가 표시되면 파일을 저장하고 친구들과 공유한다</a:t>
            </a:r>
            <a:r>
              <a:rPr lang="en-US" altLang="ko-KR" sz="1800" b="0" i="0" u="none" strike="noStrike" baseline="0">
                <a:solidFill>
                  <a:srgbClr val="000000"/>
                </a:solidFill>
                <a:latin typeface="+mn-ea"/>
              </a:rPr>
              <a:t>.</a:t>
            </a:r>
            <a:endParaRPr lang="en-US" altLang="ko-KR" sz="1800" b="0" i="0" u="none" strike="noStrike" baseline="0">
              <a:solidFill>
                <a:srgbClr val="00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en-US" altLang="ko-KR" sz="1800" b="0" i="0" u="none" strike="noStrike" baseline="0">
                <a:solidFill>
                  <a:srgbClr val="0080ff"/>
                </a:solidFill>
                <a:latin typeface="+mn-ea"/>
              </a:rPr>
              <a:t>※ </a:t>
            </a:r>
            <a:r>
              <a:rPr lang="ko-KR" altLang="en-US" sz="1800" b="0" i="0" u="none" strike="noStrike" baseline="0">
                <a:solidFill>
                  <a:srgbClr val="0080ff"/>
                </a:solidFill>
                <a:latin typeface="+mn-ea"/>
              </a:rPr>
              <a:t>같은 방식으로 지역의 ‘공중 화장실 위치’</a:t>
            </a:r>
            <a:r>
              <a:rPr lang="en-US" altLang="ko-KR" sz="1800" b="0" i="0" u="none" strike="noStrike" baseline="0">
                <a:solidFill>
                  <a:srgbClr val="0080ff"/>
                </a:solidFill>
                <a:latin typeface="+mn-ea"/>
              </a:rPr>
              <a:t>, ‘</a:t>
            </a:r>
            <a:r>
              <a:rPr lang="ko-KR" altLang="en-US" sz="1800" b="0" i="0" u="none" strike="noStrike" baseline="0">
                <a:solidFill>
                  <a:srgbClr val="0080ff"/>
                </a:solidFill>
                <a:latin typeface="+mn-ea"/>
              </a:rPr>
              <a:t>자전거 보관대 위치’ 등을 지도에 표시할 수 있다</a:t>
            </a:r>
            <a:r>
              <a:rPr lang="en-US" altLang="ko-KR" sz="1800" b="0" i="0" u="none" strike="noStrike" baseline="0">
                <a:solidFill>
                  <a:srgbClr val="0080ff"/>
                </a:solidFill>
                <a:latin typeface="+mn-ea"/>
              </a:rPr>
              <a:t>.</a:t>
            </a:r>
            <a:endParaRPr lang="ko-KR" altLang="en-US">
              <a:latin typeface="+mn-ea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E8DCE5E-7358-BB05-FFE2-F89670D17CED}"/>
              </a:ext>
            </a:extLst>
          </p:cNvPr>
          <p:cNvSpPr/>
          <p:nvPr/>
        </p:nvSpPr>
        <p:spPr>
          <a:xfrm>
            <a:off x="7980883" y="5844845"/>
            <a:ext cx="3147833" cy="365760"/>
          </a:xfrm>
          <a:prstGeom prst="rect">
            <a:avLst/>
          </a:prstGeom>
          <a:solidFill>
            <a:srgbClr val="E3F4F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4CE2D5-F70F-69AB-2E4B-5F2F860E59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7766" y="4805265"/>
            <a:ext cx="342025" cy="393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6249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2FDADC86-8044-09EE-C850-27391D8FDC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24728C97-DF95-E2B2-793A-6F8C446B6552}"/>
              </a:ext>
            </a:extLst>
          </p:cNvPr>
          <p:cNvSpPr/>
          <p:nvPr/>
        </p:nvSpPr>
        <p:spPr>
          <a:xfrm>
            <a:off x="2792062" y="4325811"/>
            <a:ext cx="7086456" cy="74295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630816" y="1099027"/>
            <a:ext cx="7463318" cy="744948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/>
          <a:p>
            <a:pPr latinLnBrk="1">
              <a:lnSpc>
                <a:spcPts val="5800"/>
              </a:lnSpc>
              <a:defRPr/>
            </a:pPr>
            <a:r>
              <a:rPr lang="ko-KR" altLang="en-US" sz="2800" spc="-6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다음 시간</a:t>
            </a:r>
            <a:r>
              <a:rPr lang="ko-KR" altLang="en-US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에 배울 </a:t>
            </a:r>
            <a:r>
              <a:rPr lang="ko-KR" altLang="en-US" sz="2800" spc="-60" dirty="0"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내용</a:t>
            </a:r>
            <a:r>
              <a:rPr lang="ko-KR" altLang="en-US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을 알아봅시다</a:t>
            </a:r>
            <a:r>
              <a:rPr lang="en-US" altLang="ko-KR" sz="2400" spc="-60" dirty="0">
                <a:solidFill>
                  <a:schemeClr val="bg1">
                    <a:lumMod val="50000"/>
                  </a:schemeClr>
                </a:solidFill>
                <a:effectLst>
                  <a:glow rad="101600">
                    <a:schemeClr val="bg1">
                      <a:alpha val="40000"/>
                    </a:schemeClr>
                  </a:glow>
                </a:effectLst>
                <a:latin typeface="+mn-ea"/>
              </a:rPr>
              <a:t>.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8E8FE4C6-C663-C577-90AD-73398EEB595B}"/>
              </a:ext>
            </a:extLst>
          </p:cNvPr>
          <p:cNvGrpSpPr/>
          <p:nvPr/>
        </p:nvGrpSpPr>
        <p:grpSpPr>
          <a:xfrm>
            <a:off x="2127459" y="3502399"/>
            <a:ext cx="5617885" cy="771277"/>
            <a:chOff x="4749993" y="3964986"/>
            <a:chExt cx="5617885" cy="771277"/>
          </a:xfrm>
        </p:grpSpPr>
        <p:sp>
          <p:nvSpPr>
            <p:cNvPr id="30" name="직사각형 29"/>
            <p:cNvSpPr>
              <a:spLocks noChangeArrowheads="1"/>
            </p:cNvSpPr>
            <p:nvPr/>
          </p:nvSpPr>
          <p:spPr bwMode="auto">
            <a:xfrm>
              <a:off x="5362352" y="3964986"/>
              <a:ext cx="5005526" cy="7429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>
              <a:normAutofit/>
            </a:bodyPr>
            <a:lstStyle/>
            <a:p>
              <a:pPr latinLnBrk="1">
                <a:defRPr/>
              </a:pPr>
              <a:r>
                <a:rPr lang="ko-KR" altLang="en-US" sz="2800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</a:rPr>
                <a:t>데이터 분석</a:t>
              </a:r>
            </a:p>
          </p:txBody>
        </p:sp>
        <p:sp>
          <p:nvSpPr>
            <p:cNvPr id="33" name="직사각형 32"/>
            <p:cNvSpPr>
              <a:spLocks noChangeArrowheads="1"/>
            </p:cNvSpPr>
            <p:nvPr/>
          </p:nvSpPr>
          <p:spPr bwMode="auto">
            <a:xfrm>
              <a:off x="4749993" y="3966822"/>
              <a:ext cx="511679" cy="7694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algn="ctr" latinLnBrk="1">
                <a:defRPr/>
              </a:pPr>
              <a:r>
                <a:rPr lang="en-US" altLang="ko-KR" sz="4400" b="1" dirty="0">
                  <a:solidFill>
                    <a:schemeClr val="accent1">
                      <a:lumMod val="50000"/>
                    </a:schemeClr>
                  </a:solidFill>
                  <a:latin typeface="+mn-ea"/>
                </a:rPr>
                <a:t>2</a:t>
              </a:r>
            </a:p>
          </p:txBody>
        </p:sp>
      </p:grpSp>
      <p:sp>
        <p:nvSpPr>
          <p:cNvPr id="36" name="부제목 2"/>
          <p:cNvSpPr txBox="1">
            <a:spLocks/>
          </p:cNvSpPr>
          <p:nvPr/>
        </p:nvSpPr>
        <p:spPr bwMode="auto">
          <a:xfrm>
            <a:off x="1598526" y="1992624"/>
            <a:ext cx="6495608" cy="992918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10000"/>
              </a:lnSpc>
              <a:spcBef>
                <a:spcPts val="0"/>
              </a:spcBef>
              <a:buNone/>
              <a:defRPr/>
            </a:pPr>
            <a:r>
              <a:rPr lang="ko-KR" altLang="en-US" sz="4000" b="1" spc="-50" dirty="0">
                <a:solidFill>
                  <a:schemeClr val="accent1">
                    <a:lumMod val="50000"/>
                  </a:schemeClr>
                </a:solidFill>
                <a:latin typeface="+mn-ea"/>
              </a:rPr>
              <a:t>데이터</a:t>
            </a: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14D3BAC2-6BC3-0A79-765A-57A2A7DFBD5E}"/>
              </a:ext>
            </a:extLst>
          </p:cNvPr>
          <p:cNvGrpSpPr/>
          <p:nvPr/>
        </p:nvGrpSpPr>
        <p:grpSpPr>
          <a:xfrm>
            <a:off x="2988380" y="4451353"/>
            <a:ext cx="7419246" cy="491866"/>
            <a:chOff x="5134197" y="6061706"/>
            <a:chExt cx="5726634" cy="491866"/>
          </a:xfrm>
        </p:grpSpPr>
        <p:sp>
          <p:nvSpPr>
            <p:cNvPr id="34" name="TextBox 1"/>
            <p:cNvSpPr txBox="1">
              <a:spLocks noChangeArrowheads="1"/>
            </p:cNvSpPr>
            <p:nvPr/>
          </p:nvSpPr>
          <p:spPr bwMode="auto">
            <a:xfrm>
              <a:off x="5512945" y="6061706"/>
              <a:ext cx="5347886" cy="49186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eaLnBrk="1" latinLnBrk="1" hangingPunct="1">
                <a:lnSpc>
                  <a:spcPct val="120000"/>
                </a:lnSpc>
                <a:defRPr/>
              </a:pPr>
              <a:r>
                <a:rPr lang="ko-KR" altLang="en-US" sz="24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  <a:ea typeface="+mn-ea"/>
                </a:rPr>
                <a:t>데이터의 구조화와 분석</a:t>
              </a:r>
            </a:p>
          </p:txBody>
        </p:sp>
        <p:sp>
          <p:nvSpPr>
            <p:cNvPr id="41" name="직사각형 40"/>
            <p:cNvSpPr/>
            <p:nvPr/>
          </p:nvSpPr>
          <p:spPr>
            <a:xfrm>
              <a:off x="5134197" y="6076450"/>
              <a:ext cx="304375" cy="430887"/>
            </a:xfrm>
            <a:prstGeom prst="rect">
              <a:avLst/>
            </a:prstGeom>
          </p:spPr>
          <p:txBody>
            <a:bodyPr wrap="none" lIns="0" tIns="0" rIns="0" bIns="0" anchor="ctr">
              <a:spAutoFit/>
            </a:bodyPr>
            <a:lstStyle/>
            <a:p>
              <a:pPr eaLnBrk="1" latinLnBrk="1" hangingPunct="1">
                <a:defRPr/>
              </a:pPr>
              <a:r>
                <a:rPr lang="en-US" altLang="ko-KR" sz="2800" dirty="0"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02</a:t>
              </a:r>
              <a:endParaRPr lang="ko-KR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3" name="그룹 2"/>
          <p:cNvGrpSpPr/>
          <p:nvPr/>
        </p:nvGrpSpPr>
        <p:grpSpPr>
          <a:xfrm>
            <a:off x="9984432" y="6237312"/>
            <a:ext cx="540000" cy="540000"/>
            <a:chOff x="8351153" y="6267784"/>
            <a:chExt cx="540000" cy="540000"/>
          </a:xfrm>
        </p:grpSpPr>
        <p:grpSp>
          <p:nvGrpSpPr>
            <p:cNvPr id="34822" name="그룹 21"/>
            <p:cNvGrpSpPr>
              <a:grpSpLocks/>
            </p:cNvGrpSpPr>
            <p:nvPr/>
          </p:nvGrpSpPr>
          <p:grpSpPr bwMode="auto">
            <a:xfrm>
              <a:off x="8467959" y="6405228"/>
              <a:ext cx="306388" cy="265112"/>
              <a:chOff x="8435975" y="6436891"/>
              <a:chExt cx="293688" cy="254000"/>
            </a:xfrm>
          </p:grpSpPr>
          <p:sp>
            <p:nvSpPr>
              <p:cNvPr id="34836" name="Freeform 13"/>
              <p:cNvSpPr>
                <a:spLocks/>
              </p:cNvSpPr>
              <p:nvPr/>
            </p:nvSpPr>
            <p:spPr bwMode="auto">
              <a:xfrm>
                <a:off x="8435975" y="6436891"/>
                <a:ext cx="293688" cy="149225"/>
              </a:xfrm>
              <a:custGeom>
                <a:avLst/>
                <a:gdLst>
                  <a:gd name="T0" fmla="*/ 276225 w 185"/>
                  <a:gd name="T1" fmla="*/ 149225 h 94"/>
                  <a:gd name="T2" fmla="*/ 276225 w 185"/>
                  <a:gd name="T3" fmla="*/ 149225 h 94"/>
                  <a:gd name="T4" fmla="*/ 271463 w 185"/>
                  <a:gd name="T5" fmla="*/ 149225 h 94"/>
                  <a:gd name="T6" fmla="*/ 266700 w 185"/>
                  <a:gd name="T7" fmla="*/ 144463 h 94"/>
                  <a:gd name="T8" fmla="*/ 147638 w 185"/>
                  <a:gd name="T9" fmla="*/ 39688 h 94"/>
                  <a:gd name="T10" fmla="*/ 26988 w 185"/>
                  <a:gd name="T11" fmla="*/ 144463 h 94"/>
                  <a:gd name="T12" fmla="*/ 26988 w 185"/>
                  <a:gd name="T13" fmla="*/ 144463 h 94"/>
                  <a:gd name="T14" fmla="*/ 22225 w 185"/>
                  <a:gd name="T15" fmla="*/ 149225 h 94"/>
                  <a:gd name="T16" fmla="*/ 17463 w 185"/>
                  <a:gd name="T17" fmla="*/ 149225 h 94"/>
                  <a:gd name="T18" fmla="*/ 9525 w 185"/>
                  <a:gd name="T19" fmla="*/ 147638 h 94"/>
                  <a:gd name="T20" fmla="*/ 6350 w 185"/>
                  <a:gd name="T21" fmla="*/ 142875 h 94"/>
                  <a:gd name="T22" fmla="*/ 6350 w 185"/>
                  <a:gd name="T23" fmla="*/ 142875 h 94"/>
                  <a:gd name="T24" fmla="*/ 1588 w 185"/>
                  <a:gd name="T25" fmla="*/ 138113 h 94"/>
                  <a:gd name="T26" fmla="*/ 0 w 185"/>
                  <a:gd name="T27" fmla="*/ 131763 h 94"/>
                  <a:gd name="T28" fmla="*/ 1588 w 185"/>
                  <a:gd name="T29" fmla="*/ 125413 h 94"/>
                  <a:gd name="T30" fmla="*/ 6350 w 185"/>
                  <a:gd name="T31" fmla="*/ 119063 h 94"/>
                  <a:gd name="T32" fmla="*/ 136525 w 185"/>
                  <a:gd name="T33" fmla="*/ 6350 h 94"/>
                  <a:gd name="T34" fmla="*/ 136525 w 185"/>
                  <a:gd name="T35" fmla="*/ 6350 h 94"/>
                  <a:gd name="T36" fmla="*/ 141288 w 185"/>
                  <a:gd name="T37" fmla="*/ 1588 h 94"/>
                  <a:gd name="T38" fmla="*/ 147638 w 185"/>
                  <a:gd name="T39" fmla="*/ 0 h 94"/>
                  <a:gd name="T40" fmla="*/ 152400 w 185"/>
                  <a:gd name="T41" fmla="*/ 1588 h 94"/>
                  <a:gd name="T42" fmla="*/ 157163 w 185"/>
                  <a:gd name="T43" fmla="*/ 6350 h 94"/>
                  <a:gd name="T44" fmla="*/ 287338 w 185"/>
                  <a:gd name="T45" fmla="*/ 119063 h 94"/>
                  <a:gd name="T46" fmla="*/ 287338 w 185"/>
                  <a:gd name="T47" fmla="*/ 119063 h 94"/>
                  <a:gd name="T48" fmla="*/ 292100 w 185"/>
                  <a:gd name="T49" fmla="*/ 125413 h 94"/>
                  <a:gd name="T50" fmla="*/ 293688 w 185"/>
                  <a:gd name="T51" fmla="*/ 131763 h 94"/>
                  <a:gd name="T52" fmla="*/ 293688 w 185"/>
                  <a:gd name="T53" fmla="*/ 138113 h 94"/>
                  <a:gd name="T54" fmla="*/ 288925 w 185"/>
                  <a:gd name="T55" fmla="*/ 142875 h 94"/>
                  <a:gd name="T56" fmla="*/ 288925 w 185"/>
                  <a:gd name="T57" fmla="*/ 142875 h 94"/>
                  <a:gd name="T58" fmla="*/ 284163 w 185"/>
                  <a:gd name="T59" fmla="*/ 149225 h 94"/>
                  <a:gd name="T60" fmla="*/ 276225 w 185"/>
                  <a:gd name="T61" fmla="*/ 149225 h 94"/>
                  <a:gd name="T62" fmla="*/ 276225 w 185"/>
                  <a:gd name="T63" fmla="*/ 149225 h 94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85" h="94">
                    <a:moveTo>
                      <a:pt x="174" y="94"/>
                    </a:moveTo>
                    <a:lnTo>
                      <a:pt x="174" y="94"/>
                    </a:lnTo>
                    <a:lnTo>
                      <a:pt x="171" y="94"/>
                    </a:lnTo>
                    <a:lnTo>
                      <a:pt x="168" y="91"/>
                    </a:lnTo>
                    <a:lnTo>
                      <a:pt x="93" y="25"/>
                    </a:lnTo>
                    <a:lnTo>
                      <a:pt x="17" y="91"/>
                    </a:lnTo>
                    <a:lnTo>
                      <a:pt x="14" y="94"/>
                    </a:lnTo>
                    <a:lnTo>
                      <a:pt x="11" y="94"/>
                    </a:lnTo>
                    <a:lnTo>
                      <a:pt x="6" y="93"/>
                    </a:lnTo>
                    <a:lnTo>
                      <a:pt x="4" y="90"/>
                    </a:lnTo>
                    <a:lnTo>
                      <a:pt x="1" y="87"/>
                    </a:lnTo>
                    <a:lnTo>
                      <a:pt x="0" y="83"/>
                    </a:lnTo>
                    <a:lnTo>
                      <a:pt x="1" y="79"/>
                    </a:lnTo>
                    <a:lnTo>
                      <a:pt x="4" y="75"/>
                    </a:lnTo>
                    <a:lnTo>
                      <a:pt x="86" y="4"/>
                    </a:lnTo>
                    <a:lnTo>
                      <a:pt x="89" y="1"/>
                    </a:lnTo>
                    <a:lnTo>
                      <a:pt x="93" y="0"/>
                    </a:lnTo>
                    <a:lnTo>
                      <a:pt x="96" y="1"/>
                    </a:lnTo>
                    <a:lnTo>
                      <a:pt x="99" y="4"/>
                    </a:lnTo>
                    <a:lnTo>
                      <a:pt x="181" y="75"/>
                    </a:lnTo>
                    <a:lnTo>
                      <a:pt x="184" y="79"/>
                    </a:lnTo>
                    <a:lnTo>
                      <a:pt x="185" y="83"/>
                    </a:lnTo>
                    <a:lnTo>
                      <a:pt x="185" y="87"/>
                    </a:lnTo>
                    <a:lnTo>
                      <a:pt x="182" y="90"/>
                    </a:lnTo>
                    <a:lnTo>
                      <a:pt x="179" y="94"/>
                    </a:lnTo>
                    <a:lnTo>
                      <a:pt x="174" y="94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4837" name="Freeform 14"/>
              <p:cNvSpPr>
                <a:spLocks/>
              </p:cNvSpPr>
              <p:nvPr/>
            </p:nvSpPr>
            <p:spPr bwMode="auto">
              <a:xfrm>
                <a:off x="8485188" y="6514678"/>
                <a:ext cx="196850" cy="176213"/>
              </a:xfrm>
              <a:custGeom>
                <a:avLst/>
                <a:gdLst>
                  <a:gd name="T0" fmla="*/ 195263 w 124"/>
                  <a:gd name="T1" fmla="*/ 87313 h 111"/>
                  <a:gd name="T2" fmla="*/ 195263 w 124"/>
                  <a:gd name="T3" fmla="*/ 87313 h 111"/>
                  <a:gd name="T4" fmla="*/ 195263 w 124"/>
                  <a:gd name="T5" fmla="*/ 79375 h 111"/>
                  <a:gd name="T6" fmla="*/ 190500 w 124"/>
                  <a:gd name="T7" fmla="*/ 74613 h 111"/>
                  <a:gd name="T8" fmla="*/ 112713 w 124"/>
                  <a:gd name="T9" fmla="*/ 6350 h 111"/>
                  <a:gd name="T10" fmla="*/ 112713 w 124"/>
                  <a:gd name="T11" fmla="*/ 6350 h 111"/>
                  <a:gd name="T12" fmla="*/ 104775 w 124"/>
                  <a:gd name="T13" fmla="*/ 1588 h 111"/>
                  <a:gd name="T14" fmla="*/ 98425 w 124"/>
                  <a:gd name="T15" fmla="*/ 0 h 111"/>
                  <a:gd name="T16" fmla="*/ 90488 w 124"/>
                  <a:gd name="T17" fmla="*/ 1588 h 111"/>
                  <a:gd name="T18" fmla="*/ 82550 w 124"/>
                  <a:gd name="T19" fmla="*/ 6350 h 111"/>
                  <a:gd name="T20" fmla="*/ 4763 w 124"/>
                  <a:gd name="T21" fmla="*/ 74613 h 111"/>
                  <a:gd name="T22" fmla="*/ 4763 w 124"/>
                  <a:gd name="T23" fmla="*/ 74613 h 111"/>
                  <a:gd name="T24" fmla="*/ 1588 w 124"/>
                  <a:gd name="T25" fmla="*/ 79375 h 111"/>
                  <a:gd name="T26" fmla="*/ 0 w 124"/>
                  <a:gd name="T27" fmla="*/ 87313 h 111"/>
                  <a:gd name="T28" fmla="*/ 0 w 124"/>
                  <a:gd name="T29" fmla="*/ 157163 h 111"/>
                  <a:gd name="T30" fmla="*/ 0 w 124"/>
                  <a:gd name="T31" fmla="*/ 157163 h 111"/>
                  <a:gd name="T32" fmla="*/ 1588 w 124"/>
                  <a:gd name="T33" fmla="*/ 165100 h 111"/>
                  <a:gd name="T34" fmla="*/ 4763 w 124"/>
                  <a:gd name="T35" fmla="*/ 169863 h 111"/>
                  <a:gd name="T36" fmla="*/ 12700 w 124"/>
                  <a:gd name="T37" fmla="*/ 174625 h 111"/>
                  <a:gd name="T38" fmla="*/ 20638 w 124"/>
                  <a:gd name="T39" fmla="*/ 176213 h 111"/>
                  <a:gd name="T40" fmla="*/ 61913 w 124"/>
                  <a:gd name="T41" fmla="*/ 176213 h 111"/>
                  <a:gd name="T42" fmla="*/ 61913 w 124"/>
                  <a:gd name="T43" fmla="*/ 93663 h 111"/>
                  <a:gd name="T44" fmla="*/ 134938 w 124"/>
                  <a:gd name="T45" fmla="*/ 93663 h 111"/>
                  <a:gd name="T46" fmla="*/ 134938 w 124"/>
                  <a:gd name="T47" fmla="*/ 176213 h 111"/>
                  <a:gd name="T48" fmla="*/ 174625 w 124"/>
                  <a:gd name="T49" fmla="*/ 176213 h 111"/>
                  <a:gd name="T50" fmla="*/ 174625 w 124"/>
                  <a:gd name="T51" fmla="*/ 176213 h 111"/>
                  <a:gd name="T52" fmla="*/ 184150 w 124"/>
                  <a:gd name="T53" fmla="*/ 174625 h 111"/>
                  <a:gd name="T54" fmla="*/ 192088 w 124"/>
                  <a:gd name="T55" fmla="*/ 169863 h 111"/>
                  <a:gd name="T56" fmla="*/ 192088 w 124"/>
                  <a:gd name="T57" fmla="*/ 169863 h 111"/>
                  <a:gd name="T58" fmla="*/ 195263 w 124"/>
                  <a:gd name="T59" fmla="*/ 165100 h 111"/>
                  <a:gd name="T60" fmla="*/ 196850 w 124"/>
                  <a:gd name="T61" fmla="*/ 157163 h 111"/>
                  <a:gd name="T62" fmla="*/ 195263 w 124"/>
                  <a:gd name="T63" fmla="*/ 87313 h 111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</a:gdLst>
                <a:ahLst/>
                <a:cxnLst>
                  <a:cxn ang="T64">
                    <a:pos x="T0" y="T1"/>
                  </a:cxn>
                  <a:cxn ang="T65">
                    <a:pos x="T2" y="T3"/>
                  </a:cxn>
                  <a:cxn ang="T66">
                    <a:pos x="T4" y="T5"/>
                  </a:cxn>
                  <a:cxn ang="T67">
                    <a:pos x="T6" y="T7"/>
                  </a:cxn>
                  <a:cxn ang="T68">
                    <a:pos x="T8" y="T9"/>
                  </a:cxn>
                  <a:cxn ang="T69">
                    <a:pos x="T10" y="T11"/>
                  </a:cxn>
                  <a:cxn ang="T70">
                    <a:pos x="T12" y="T13"/>
                  </a:cxn>
                  <a:cxn ang="T71">
                    <a:pos x="T14" y="T15"/>
                  </a:cxn>
                  <a:cxn ang="T72">
                    <a:pos x="T16" y="T17"/>
                  </a:cxn>
                  <a:cxn ang="T73">
                    <a:pos x="T18" y="T19"/>
                  </a:cxn>
                  <a:cxn ang="T74">
                    <a:pos x="T20" y="T21"/>
                  </a:cxn>
                  <a:cxn ang="T75">
                    <a:pos x="T22" y="T23"/>
                  </a:cxn>
                  <a:cxn ang="T76">
                    <a:pos x="T24" y="T25"/>
                  </a:cxn>
                  <a:cxn ang="T77">
                    <a:pos x="T26" y="T27"/>
                  </a:cxn>
                  <a:cxn ang="T78">
                    <a:pos x="T28" y="T29"/>
                  </a:cxn>
                  <a:cxn ang="T79">
                    <a:pos x="T30" y="T31"/>
                  </a:cxn>
                  <a:cxn ang="T80">
                    <a:pos x="T32" y="T33"/>
                  </a:cxn>
                  <a:cxn ang="T81">
                    <a:pos x="T34" y="T35"/>
                  </a:cxn>
                  <a:cxn ang="T82">
                    <a:pos x="T36" y="T37"/>
                  </a:cxn>
                  <a:cxn ang="T83">
                    <a:pos x="T38" y="T39"/>
                  </a:cxn>
                  <a:cxn ang="T84">
                    <a:pos x="T40" y="T41"/>
                  </a:cxn>
                  <a:cxn ang="T85">
                    <a:pos x="T42" y="T43"/>
                  </a:cxn>
                  <a:cxn ang="T86">
                    <a:pos x="T44" y="T45"/>
                  </a:cxn>
                  <a:cxn ang="T87">
                    <a:pos x="T46" y="T47"/>
                  </a:cxn>
                  <a:cxn ang="T88">
                    <a:pos x="T48" y="T49"/>
                  </a:cxn>
                  <a:cxn ang="T89">
                    <a:pos x="T50" y="T51"/>
                  </a:cxn>
                  <a:cxn ang="T90">
                    <a:pos x="T52" y="T53"/>
                  </a:cxn>
                  <a:cxn ang="T91">
                    <a:pos x="T54" y="T55"/>
                  </a:cxn>
                  <a:cxn ang="T92">
                    <a:pos x="T56" y="T57"/>
                  </a:cxn>
                  <a:cxn ang="T93">
                    <a:pos x="T58" y="T59"/>
                  </a:cxn>
                  <a:cxn ang="T94">
                    <a:pos x="T60" y="T61"/>
                  </a:cxn>
                  <a:cxn ang="T95">
                    <a:pos x="T62" y="T63"/>
                  </a:cxn>
                </a:cxnLst>
                <a:rect l="0" t="0" r="r" b="b"/>
                <a:pathLst>
                  <a:path w="124" h="111">
                    <a:moveTo>
                      <a:pt x="123" y="55"/>
                    </a:moveTo>
                    <a:lnTo>
                      <a:pt x="123" y="55"/>
                    </a:lnTo>
                    <a:lnTo>
                      <a:pt x="123" y="50"/>
                    </a:lnTo>
                    <a:lnTo>
                      <a:pt x="120" y="47"/>
                    </a:lnTo>
                    <a:lnTo>
                      <a:pt x="71" y="4"/>
                    </a:lnTo>
                    <a:lnTo>
                      <a:pt x="66" y="1"/>
                    </a:lnTo>
                    <a:lnTo>
                      <a:pt x="62" y="0"/>
                    </a:lnTo>
                    <a:lnTo>
                      <a:pt x="57" y="1"/>
                    </a:lnTo>
                    <a:lnTo>
                      <a:pt x="52" y="4"/>
                    </a:lnTo>
                    <a:lnTo>
                      <a:pt x="3" y="47"/>
                    </a:lnTo>
                    <a:lnTo>
                      <a:pt x="1" y="50"/>
                    </a:lnTo>
                    <a:lnTo>
                      <a:pt x="0" y="55"/>
                    </a:lnTo>
                    <a:lnTo>
                      <a:pt x="0" y="99"/>
                    </a:lnTo>
                    <a:lnTo>
                      <a:pt x="1" y="104"/>
                    </a:lnTo>
                    <a:lnTo>
                      <a:pt x="3" y="107"/>
                    </a:lnTo>
                    <a:lnTo>
                      <a:pt x="8" y="110"/>
                    </a:lnTo>
                    <a:lnTo>
                      <a:pt x="13" y="111"/>
                    </a:lnTo>
                    <a:lnTo>
                      <a:pt x="39" y="111"/>
                    </a:lnTo>
                    <a:lnTo>
                      <a:pt x="39" y="59"/>
                    </a:lnTo>
                    <a:lnTo>
                      <a:pt x="85" y="59"/>
                    </a:lnTo>
                    <a:lnTo>
                      <a:pt x="85" y="111"/>
                    </a:lnTo>
                    <a:lnTo>
                      <a:pt x="110" y="111"/>
                    </a:lnTo>
                    <a:lnTo>
                      <a:pt x="116" y="110"/>
                    </a:lnTo>
                    <a:lnTo>
                      <a:pt x="121" y="107"/>
                    </a:lnTo>
                    <a:lnTo>
                      <a:pt x="123" y="104"/>
                    </a:lnTo>
                    <a:lnTo>
                      <a:pt x="124" y="99"/>
                    </a:lnTo>
                    <a:lnTo>
                      <a:pt x="123" y="55"/>
                    </a:ln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ko-KR" altLang="en-US">
                  <a:latin typeface="+mn-ea"/>
                </a:endParaRPr>
              </a:p>
            </p:txBody>
          </p:sp>
          <p:sp>
            <p:nvSpPr>
              <p:cNvPr id="34838" name="Rectangle 15"/>
              <p:cNvSpPr>
                <a:spLocks noChangeArrowheads="1"/>
              </p:cNvSpPr>
              <p:nvPr/>
            </p:nvSpPr>
            <p:spPr bwMode="auto">
              <a:xfrm>
                <a:off x="8655050" y="6470228"/>
                <a:ext cx="36513" cy="65088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1pPr>
                <a:lvl2pPr marL="742950" indent="-28575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2pPr>
                <a:lvl3pPr marL="11430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3pPr>
                <a:lvl4pPr marL="16002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4pPr>
                <a:lvl5pPr marL="2057400" indent="-228600" latinLnBrk="1"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1400" b="1">
                    <a:solidFill>
                      <a:schemeClr val="tx1"/>
                    </a:solidFill>
                    <a:latin typeface="맑은 고딕" panose="020B0503020000020004" pitchFamily="50" charset="-127"/>
                    <a:ea typeface="굴림" panose="020B0600000101010101" pitchFamily="50" charset="-127"/>
                  </a:defRPr>
                </a:lvl9pPr>
              </a:lstStyle>
              <a:p>
                <a:pPr eaLnBrk="1" hangingPunct="1"/>
                <a:endParaRPr lang="ko-KR" altLang="en-US" sz="1300">
                  <a:latin typeface="+mn-ea"/>
                  <a:ea typeface="+mn-ea"/>
                </a:endParaRPr>
              </a:p>
            </p:txBody>
          </p:sp>
        </p:grpSp>
        <p:sp>
          <p:nvSpPr>
            <p:cNvPr id="37" name="타원 36">
              <a:hlinkClick r:id="" action="ppaction://hlinkshowjump?jump=firstslide"/>
            </p:cNvPr>
            <p:cNvSpPr/>
            <p:nvPr/>
          </p:nvSpPr>
          <p:spPr>
            <a:xfrm>
              <a:off x="8351153" y="6267784"/>
              <a:ext cx="540000" cy="540000"/>
            </a:xfrm>
            <a:prstGeom prst="ellipse">
              <a:avLst/>
            </a:prstGeom>
            <a:solidFill>
              <a:srgbClr val="FFFFFF">
                <a:alpha val="902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latinLnBrk="1" hangingPunct="1">
                <a:defRPr/>
              </a:pPr>
              <a:endParaRPr lang="ko-KR" altLang="en-US" sz="1300" spc="-300" dirty="0">
                <a:latin typeface="+mn-ea"/>
              </a:endParaRP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8683B146-3438-77BC-5336-968A167517B5}"/>
              </a:ext>
            </a:extLst>
          </p:cNvPr>
          <p:cNvGrpSpPr/>
          <p:nvPr/>
        </p:nvGrpSpPr>
        <p:grpSpPr>
          <a:xfrm>
            <a:off x="681592" y="2103321"/>
            <a:ext cx="800100" cy="771525"/>
            <a:chOff x="681592" y="2103321"/>
            <a:chExt cx="800100" cy="771525"/>
          </a:xfrm>
        </p:grpSpPr>
        <p:pic>
          <p:nvPicPr>
            <p:cNvPr id="17" name="그래픽 16">
              <a:extLst>
                <a:ext uri="{FF2B5EF4-FFF2-40B4-BE49-F238E27FC236}">
                  <a16:creationId xmlns:a16="http://schemas.microsoft.com/office/drawing/2014/main" id="{601A5444-AC29-2408-2E86-1C9F2A61C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81592" y="2130837"/>
              <a:ext cx="800100" cy="733425"/>
            </a:xfrm>
            <a:prstGeom prst="rect">
              <a:avLst/>
            </a:prstGeom>
          </p:spPr>
        </p:pic>
        <p:sp>
          <p:nvSpPr>
            <p:cNvPr id="40" name="직사각형 11"/>
            <p:cNvSpPr>
              <a:spLocks noChangeArrowheads="1"/>
            </p:cNvSpPr>
            <p:nvPr/>
          </p:nvSpPr>
          <p:spPr bwMode="auto">
            <a:xfrm>
              <a:off x="715460" y="2103321"/>
              <a:ext cx="716599" cy="7715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/>
            <a:lstStyle>
              <a:lvl1pPr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굴림" panose="020B0600000101010101" pitchFamily="50" charset="-127"/>
                </a:defRPr>
              </a:lvl9pPr>
            </a:lstStyle>
            <a:p>
              <a:pPr algn="just" eaLnBrk="1" latinLnBrk="1" hangingPunct="1">
                <a:defRPr/>
              </a:pPr>
              <a:r>
                <a:rPr lang="en-US" altLang="ko-KR" sz="4400" b="1" dirty="0">
                  <a:solidFill>
                    <a:schemeClr val="accent1">
                      <a:lumMod val="75000"/>
                    </a:schemeClr>
                  </a:solidFill>
                  <a:latin typeface="+mn-ea"/>
                  <a:ea typeface="+mn-ea"/>
                </a:rPr>
                <a:t>Ⅱ</a:t>
              </a:r>
            </a:p>
          </p:txBody>
        </p:sp>
      </p:grpSp>
      <p:sp>
        <p:nvSpPr>
          <p:cNvPr id="7" name="직사각형 11">
            <a:extLst>
              <a:ext uri="{FF2B5EF4-FFF2-40B4-BE49-F238E27FC236}">
                <a16:creationId xmlns:a16="http://schemas.microsoft.com/office/drawing/2014/main" id="{9C36E635-18EB-66B2-1B6C-62891E32FC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2939" y="7613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endParaRPr lang="en-US" altLang="ko-KR" sz="6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8" name="직사각형 11">
            <a:extLst>
              <a:ext uri="{FF2B5EF4-FFF2-40B4-BE49-F238E27FC236}">
                <a16:creationId xmlns:a16="http://schemas.microsoft.com/office/drawing/2014/main" id="{95BE86EC-4B25-FC6A-9DB8-560D62A9B6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5339" y="913798"/>
            <a:ext cx="673472" cy="7715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/>
          <a:lstStyle>
            <a:lvl1pPr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굴림" panose="020B0600000101010101" pitchFamily="50" charset="-127"/>
              </a:defRPr>
            </a:lvl9pPr>
          </a:lstStyle>
          <a:p>
            <a:pPr algn="just" eaLnBrk="1" latinLnBrk="1" hangingPunct="1">
              <a:defRPr/>
            </a:pPr>
            <a:endParaRPr lang="en-US" altLang="ko-KR" sz="6000" b="1" dirty="0">
              <a:solidFill>
                <a:schemeClr val="accent1">
                  <a:lumMod val="75000"/>
                </a:schemeClr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47304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수집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729AB42A-4658-8F42-1CB3-992F08CCCD49}"/>
              </a:ext>
            </a:extLst>
          </p:cNvPr>
          <p:cNvSpPr/>
          <p:nvPr/>
        </p:nvSpPr>
        <p:spPr>
          <a:xfrm>
            <a:off x="1313597" y="3195793"/>
            <a:ext cx="1665843" cy="2561270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0F47EA1D-E8C2-0065-4EB6-E3F8A72980ED}"/>
              </a:ext>
            </a:extLst>
          </p:cNvPr>
          <p:cNvSpPr/>
          <p:nvPr/>
        </p:nvSpPr>
        <p:spPr>
          <a:xfrm>
            <a:off x="1282936" y="2069895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C136C603-2581-E50C-5298-06BE9760BE46}"/>
              </a:ext>
            </a:extLst>
          </p:cNvPr>
          <p:cNvSpPr/>
          <p:nvPr/>
        </p:nvSpPr>
        <p:spPr>
          <a:xfrm>
            <a:off x="3263220" y="2063385"/>
            <a:ext cx="7857315" cy="736508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43BCC8-4180-E324-5430-D55335758E5E}"/>
              </a:ext>
            </a:extLst>
          </p:cNvPr>
          <p:cNvSpPr txBox="1"/>
          <p:nvPr/>
        </p:nvSpPr>
        <p:spPr>
          <a:xfrm>
            <a:off x="3354461" y="2063385"/>
            <a:ext cx="7766074" cy="594128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marL="111760" marR="0" indent="-111760" algn="just" fontAlgn="base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</a:pPr>
            <a:r>
              <a:rPr lang="ko-KR" altLang="en-US" sz="2400" dirty="0">
                <a:latin typeface="+mn-ea"/>
              </a:rPr>
              <a:t>문제 해결에 필요한 데이터를 모으는 과정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ACDB61A-6937-C72C-864A-34A4537191F6}"/>
              </a:ext>
            </a:extLst>
          </p:cNvPr>
          <p:cNvSpPr txBox="1"/>
          <p:nvPr/>
        </p:nvSpPr>
        <p:spPr>
          <a:xfrm>
            <a:off x="1313597" y="2200806"/>
            <a:ext cx="1683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개념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A938AC9D-EB5E-526C-7206-B576DC57751E}"/>
              </a:ext>
            </a:extLst>
          </p:cNvPr>
          <p:cNvSpPr/>
          <p:nvPr/>
        </p:nvSpPr>
        <p:spPr>
          <a:xfrm>
            <a:off x="3293881" y="3195793"/>
            <a:ext cx="7857315" cy="2561270"/>
          </a:xfrm>
          <a:prstGeom prst="roundRect">
            <a:avLst>
              <a:gd name="adj" fmla="val 9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536305" y="3356550"/>
            <a:ext cx="7499946" cy="2261100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solidFill>
                  <a:srgbClr val="0000ff"/>
                </a:solidFill>
                <a:latin typeface="+mn-ea"/>
              </a:rPr>
              <a:t>인터뷰</a:t>
            </a:r>
            <a:r>
              <a:rPr lang="en-US" altLang="ko-KR" sz="240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400">
                <a:solidFill>
                  <a:srgbClr val="0000ff"/>
                </a:solidFill>
                <a:latin typeface="+mn-ea"/>
              </a:rPr>
              <a:t>관찰</a:t>
            </a:r>
            <a:r>
              <a:rPr lang="en-US" altLang="ko-KR" sz="240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400">
                <a:solidFill>
                  <a:srgbClr val="0000ff"/>
                </a:solidFill>
                <a:latin typeface="+mn-ea"/>
              </a:rPr>
              <a:t>설문 조사</a:t>
            </a:r>
            <a:r>
              <a:rPr lang="en-US" altLang="ko-KR" sz="240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400">
                <a:solidFill>
                  <a:srgbClr val="0000ff"/>
                </a:solidFill>
                <a:latin typeface="+mn-ea"/>
              </a:rPr>
              <a:t>센서 이용</a:t>
            </a:r>
            <a:r>
              <a:rPr lang="ko-KR" altLang="en-US" sz="2400">
                <a:latin typeface="+mn-ea"/>
              </a:rPr>
              <a:t>과 같이 데이터를 </a:t>
            </a:r>
            <a:r>
              <a:rPr lang="ko-KR" altLang="en-US" sz="2400" b="1">
                <a:solidFill>
                  <a:srgbClr val="ff0000"/>
                </a:solidFill>
                <a:latin typeface="+mn-ea"/>
              </a:rPr>
              <a:t>직접</a:t>
            </a:r>
            <a:r>
              <a:rPr lang="ko-KR" altLang="en-US" sz="2400">
                <a:latin typeface="+mn-ea"/>
              </a:rPr>
              <a:t> 수집하는 방법</a:t>
            </a:r>
            <a:endParaRPr lang="ko-KR" altLang="en-US" sz="2400"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>
                <a:latin typeface="+mn-ea"/>
              </a:rPr>
              <a:t> </a:t>
            </a:r>
            <a:r>
              <a:rPr lang="ko-KR" altLang="en-US" sz="2400">
                <a:solidFill>
                  <a:srgbClr val="0000ff"/>
                </a:solidFill>
                <a:latin typeface="+mn-ea"/>
              </a:rPr>
              <a:t>검색 엔진</a:t>
            </a:r>
            <a:r>
              <a:rPr lang="en-US" altLang="ko-KR" sz="2400">
                <a:solidFill>
                  <a:srgbClr val="0000ff"/>
                </a:solidFill>
                <a:latin typeface="+mn-ea"/>
              </a:rPr>
              <a:t>, </a:t>
            </a:r>
            <a:r>
              <a:rPr lang="ko-KR" altLang="en-US" sz="2400">
                <a:solidFill>
                  <a:srgbClr val="0000ff"/>
                </a:solidFill>
                <a:latin typeface="+mn-ea"/>
              </a:rPr>
              <a:t>데이터 전문 웹 사이트</a:t>
            </a:r>
            <a:r>
              <a:rPr lang="ko-KR" altLang="en-US" sz="2400">
                <a:latin typeface="+mn-ea"/>
              </a:rPr>
              <a:t> 등에서 이미 정리해 놓은 데이터를 수집하는 방법</a:t>
            </a:r>
            <a:endParaRPr lang="ko-KR" altLang="en-US" sz="2400">
              <a:latin typeface="+mn-ea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270E95C-3FDA-0066-BB01-5732D7698C02}"/>
              </a:ext>
            </a:extLst>
          </p:cNvPr>
          <p:cNvSpPr txBox="1"/>
          <p:nvPr/>
        </p:nvSpPr>
        <p:spPr>
          <a:xfrm>
            <a:off x="1411167" y="3974361"/>
            <a:ext cx="1470701" cy="5059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ko-KR" altLang="en-US" sz="2400" b="1" spc="-150" dirty="0">
                <a:latin typeface="+mn-ea"/>
              </a:rPr>
              <a:t>수집 방법</a:t>
            </a:r>
            <a:endParaRPr lang="en-US" altLang="ko-KR" sz="2400" b="1" spc="-15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75591575"/>
      </p:ext>
    </p:extLst>
  </p:cSld>
  <p:clrMapOvr>
    <a:masterClrMapping/>
  </p:clrMapOvr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수집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393" y="1965556"/>
            <a:ext cx="10687108" cy="1166069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latin typeface="+mn-ea"/>
              </a:rPr>
              <a:t>⑴ 데이터를 </a:t>
            </a:r>
            <a:r>
              <a:rPr lang="ko-KR" altLang="en-US" sz="2400" b="1" spc="-150">
                <a:solidFill>
                  <a:srgbClr val="0000ff"/>
                </a:solidFill>
                <a:latin typeface="+mn-ea"/>
              </a:rPr>
              <a:t>직접 </a:t>
            </a:r>
            <a:r>
              <a:rPr lang="ko-KR" altLang="en-US" sz="2400" b="1" spc="-150">
                <a:latin typeface="+mn-ea"/>
              </a:rPr>
              <a:t>수집하는 방법</a:t>
            </a:r>
            <a:r>
              <a:rPr lang="en-US" altLang="ko-KR" sz="2400" b="1" spc="-150">
                <a:latin typeface="+mn-ea"/>
              </a:rPr>
              <a:t>: </a:t>
            </a:r>
            <a:r>
              <a:rPr lang="ko-KR" altLang="en-US" sz="2400" spc="-150">
                <a:solidFill>
                  <a:prstClr val="black"/>
                </a:solidFill>
                <a:latin typeface="+mn-ea"/>
              </a:rPr>
              <a:t>목적에 맞는 </a:t>
            </a:r>
            <a:r>
              <a:rPr lang="ko-KR" altLang="en-US" sz="2400" spc="-150">
                <a:solidFill>
                  <a:srgbClr val="0000ff"/>
                </a:solidFill>
                <a:latin typeface="+mn-ea"/>
              </a:rPr>
              <a:t>정확하고 다양</a:t>
            </a:r>
            <a:r>
              <a:rPr lang="ko-KR" altLang="en-US" sz="2400" spc="-150">
                <a:solidFill>
                  <a:prstClr val="black"/>
                </a:solidFill>
                <a:latin typeface="+mn-ea"/>
              </a:rPr>
              <a:t>한 종류의 데이터를 수</a:t>
            </a:r>
            <a:endParaRPr lang="ko-KR" altLang="en-US" sz="2400" spc="-150">
              <a:solidFill>
                <a:prstClr val="black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400" spc="-150">
                <a:solidFill>
                  <a:prstClr val="black"/>
                </a:solidFill>
                <a:latin typeface="+mn-ea"/>
              </a:rPr>
              <a:t>집할 수 있는 장점이 있으나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시간과 비용이 많이 드는 단점</a:t>
            </a:r>
            <a:r>
              <a:rPr lang="ko-KR" altLang="en-US" sz="2400" spc="-150">
                <a:solidFill>
                  <a:prstClr val="black"/>
                </a:solidFill>
                <a:latin typeface="+mn-ea"/>
              </a:rPr>
              <a:t>이 있다</a:t>
            </a:r>
            <a:r>
              <a:rPr lang="en-US" altLang="ko-KR" sz="2400" spc="-150">
                <a:solidFill>
                  <a:prstClr val="black"/>
                </a:solidFill>
                <a:latin typeface="+mn-ea"/>
              </a:rPr>
              <a:t>.</a:t>
            </a:r>
            <a:endParaRPr lang="en-US" altLang="ko-KR" sz="2400" spc="-150">
              <a:solidFill>
                <a:prstClr val="black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pic>
        <p:nvPicPr>
          <p:cNvPr id="19" name="그림 18">
            <a:extLst>
              <a:ext uri="{FF2B5EF4-FFF2-40B4-BE49-F238E27FC236}">
                <a16:creationId xmlns:a16="http://schemas.microsoft.com/office/drawing/2014/main" id="{E03718E6-5F19-51B3-5E05-4BDF2D936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0063" y="3189106"/>
            <a:ext cx="9889291" cy="3452474"/>
          </a:xfrm>
          <a:prstGeom prst="rect">
            <a:avLst/>
          </a:prstGeom>
        </p:spPr>
      </p:pic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7C8C652A-CEDB-7E74-22B2-66E209E87000}"/>
              </a:ext>
            </a:extLst>
          </p:cNvPr>
          <p:cNvSpPr/>
          <p:nvPr/>
        </p:nvSpPr>
        <p:spPr>
          <a:xfrm>
            <a:off x="1536192" y="5625389"/>
            <a:ext cx="2179930" cy="512064"/>
          </a:xfrm>
          <a:prstGeom prst="roundRect">
            <a:avLst/>
          </a:prstGeom>
          <a:solidFill>
            <a:srgbClr val="F3F7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문제에 관한 질문과 답변을 통해 정보나 의견 등을 알아낸다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11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DAC4941A-26F6-04FF-D034-FE5FD7C9CB12}"/>
              </a:ext>
            </a:extLst>
          </p:cNvPr>
          <p:cNvSpPr/>
          <p:nvPr/>
        </p:nvSpPr>
        <p:spPr>
          <a:xfrm>
            <a:off x="3967276" y="5640019"/>
            <a:ext cx="2179930" cy="680313"/>
          </a:xfrm>
          <a:prstGeom prst="roundRect">
            <a:avLst/>
          </a:prstGeom>
          <a:solidFill>
            <a:srgbClr val="F3F7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일정 시간 동안 대상을 오감</a:t>
            </a:r>
          </a:p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또는 관찰 도구를 사용하여 </a:t>
            </a:r>
            <a:endParaRPr lang="en-US" altLang="ko-KR" sz="1100" b="0" i="0" u="none" strike="noStrike" baseline="0" dirty="0">
              <a:solidFill>
                <a:schemeClr val="tx1"/>
              </a:solidFill>
              <a:latin typeface="+mn-ea"/>
            </a:endParaRPr>
          </a:p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관찰하고 그 결과를 기록한다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C5E7EF34-03A7-0E1B-EA1B-4DD2B1949959}"/>
              </a:ext>
            </a:extLst>
          </p:cNvPr>
          <p:cNvSpPr/>
          <p:nvPr/>
        </p:nvSpPr>
        <p:spPr>
          <a:xfrm>
            <a:off x="6295948" y="5625389"/>
            <a:ext cx="2179930" cy="512064"/>
          </a:xfrm>
          <a:prstGeom prst="roundRect">
            <a:avLst/>
          </a:prstGeom>
          <a:solidFill>
            <a:srgbClr val="F3F7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설문지를 이용하여 질문을 하</a:t>
            </a:r>
          </a:p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고 답변을 모은다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BE1EC279-F842-5741-AF5D-80EC3B1EEACA}"/>
              </a:ext>
            </a:extLst>
          </p:cNvPr>
          <p:cNvSpPr/>
          <p:nvPr/>
        </p:nvSpPr>
        <p:spPr>
          <a:xfrm>
            <a:off x="8624620" y="5581498"/>
            <a:ext cx="2357318" cy="599846"/>
          </a:xfrm>
          <a:prstGeom prst="roundRect">
            <a:avLst/>
          </a:prstGeom>
          <a:solidFill>
            <a:srgbClr val="F3F7D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센서를 이용하여 빛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온도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, </a:t>
            </a:r>
            <a:r>
              <a:rPr lang="ko-KR" altLang="en-US" sz="1100" b="0" i="0" u="none" strike="noStrike" baseline="0" dirty="0">
                <a:solidFill>
                  <a:schemeClr val="tx1"/>
                </a:solidFill>
                <a:latin typeface="+mn-ea"/>
              </a:rPr>
              <a:t>습도 등의 다양한 데이터를 수집한다</a:t>
            </a:r>
            <a:r>
              <a:rPr lang="en-US" altLang="ko-KR" sz="1100" b="0" i="0" u="none" strike="noStrike" baseline="0" dirty="0">
                <a:solidFill>
                  <a:schemeClr val="tx1"/>
                </a:solidFill>
                <a:latin typeface="+mn-ea"/>
              </a:rPr>
              <a:t>.</a:t>
            </a:r>
            <a:endParaRPr lang="ko-KR" altLang="en-US" sz="800" dirty="0">
              <a:solidFill>
                <a:schemeClr val="tx1"/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36367532"/>
      </p:ext>
    </p:extLst>
  </p:cSld>
  <p:clrMapOvr>
    <a:masterClrMapping/>
  </p:clrMapOvr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2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수집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393" y="1965556"/>
            <a:ext cx="10687108" cy="1718519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prstClr val="black"/>
                </a:solidFill>
                <a:latin typeface="+mn-ea"/>
              </a:rPr>
              <a:t>⑵</a:t>
            </a:r>
            <a:r>
              <a:rPr lang="ko-KR" altLang="en-US" sz="2400" spc="-150">
                <a:solidFill>
                  <a:srgbClr val="0070c0"/>
                </a:solidFill>
                <a:latin typeface="+mn-ea"/>
              </a:rPr>
              <a:t> </a:t>
            </a:r>
            <a:r>
              <a:rPr lang="ko-KR" altLang="en-US" sz="2400" b="1" spc="-150">
                <a:latin typeface="+mn-ea"/>
              </a:rPr>
              <a:t>검색 엔진과 데이터 전문 웹 사이트를 이용하는 방법</a:t>
            </a:r>
            <a:r>
              <a:rPr lang="en-US" altLang="ko-KR" sz="2400" b="1" spc="-150">
                <a:latin typeface="+mn-ea"/>
              </a:rPr>
              <a:t>: </a:t>
            </a:r>
            <a:r>
              <a:rPr lang="ko-KR" altLang="en-US" sz="2400" spc="-150">
                <a:latin typeface="+mn-ea"/>
              </a:rPr>
              <a:t>원하는 데이터를 빠르고 편</a:t>
            </a:r>
            <a:endParaRPr lang="ko-KR" altLang="en-US" sz="2400" spc="-150"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400" spc="-150">
                <a:latin typeface="+mn-ea"/>
              </a:rPr>
              <a:t>리하게 수집할 수 있지만</a:t>
            </a:r>
            <a:r>
              <a:rPr lang="en-US" altLang="ko-KR" sz="2400" spc="-150">
                <a:latin typeface="+mn-ea"/>
              </a:rPr>
              <a:t>, </a:t>
            </a:r>
            <a:r>
              <a:rPr lang="ko-KR" altLang="en-US" sz="2400" b="1" spc="-150">
                <a:solidFill>
                  <a:srgbClr val="0000ff"/>
                </a:solidFill>
                <a:latin typeface="+mn-ea"/>
              </a:rPr>
              <a:t>검색 엔진은</a:t>
            </a:r>
            <a:r>
              <a:rPr lang="ko-KR" altLang="en-US" sz="2400" spc="-150">
                <a:latin typeface="+mn-ea"/>
              </a:rPr>
              <a:t> </a:t>
            </a:r>
            <a:r>
              <a:rPr lang="ko-KR" altLang="en-US" sz="2400" b="1" spc="-150">
                <a:solidFill>
                  <a:srgbClr val="0000ff"/>
                </a:solidFill>
                <a:latin typeface="+mn-ea"/>
              </a:rPr>
              <a:t>데이터의 검증이 필요</a:t>
            </a:r>
            <a:r>
              <a:rPr lang="ko-KR" altLang="en-US" sz="2400" spc="-150">
                <a:latin typeface="+mn-ea"/>
              </a:rPr>
              <a:t>하고</a:t>
            </a:r>
            <a:r>
              <a:rPr lang="en-US" altLang="ko-KR" sz="2400" spc="-150">
                <a:latin typeface="+mn-ea"/>
              </a:rPr>
              <a:t>,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데이터 전문</a:t>
            </a:r>
            <a:endParaRPr lang="ko-KR" altLang="en-US" sz="2400" b="1" spc="-150">
              <a:solidFill>
                <a:srgbClr val="ff0000"/>
              </a:solidFill>
              <a:latin typeface="+mn-ea"/>
            </a:endParaRPr>
          </a:p>
          <a:p>
            <a:pPr lvl="0" algn="l">
              <a:lnSpc>
                <a:spcPct val="150000"/>
              </a:lnSpc>
              <a:defRPr/>
            </a:pP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웹 사이트</a:t>
            </a:r>
            <a:r>
              <a:rPr lang="ko-KR" altLang="en-US" sz="2400" spc="-150">
                <a:solidFill>
                  <a:srgbClr val="ff0000"/>
                </a:solidFill>
                <a:latin typeface="+mn-ea"/>
              </a:rPr>
              <a:t>는 문제 해결에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적합한 데이터를 찾기 어려울 수 있다</a:t>
            </a:r>
            <a:r>
              <a:rPr lang="en-US" altLang="ko-KR" sz="2400" b="1" spc="-15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2400" b="1" spc="-15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209BDE9-205B-B741-4431-141F34611503}"/>
              </a:ext>
            </a:extLst>
          </p:cNvPr>
          <p:cNvSpPr/>
          <p:nvPr/>
        </p:nvSpPr>
        <p:spPr>
          <a:xfrm>
            <a:off x="1843430" y="3935578"/>
            <a:ext cx="2882189" cy="285292"/>
          </a:xfrm>
          <a:prstGeom prst="roundRect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  <a:latin typeface="+mn-ea"/>
              </a:rPr>
              <a:t>검색 엔진</a:t>
            </a:r>
            <a:endParaRPr lang="ko-KR" altLang="en-US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" name="사각형: 둥근 모서리 4">
            <a:extLst>
              <a:ext uri="{FF2B5EF4-FFF2-40B4-BE49-F238E27FC236}">
                <a16:creationId xmlns:a16="http://schemas.microsoft.com/office/drawing/2014/main" id="{348047B5-74AA-ACB4-FD30-78B4508DFF33}"/>
              </a:ext>
            </a:extLst>
          </p:cNvPr>
          <p:cNvSpPr/>
          <p:nvPr/>
        </p:nvSpPr>
        <p:spPr>
          <a:xfrm>
            <a:off x="6749757" y="3935578"/>
            <a:ext cx="2882189" cy="285292"/>
          </a:xfrm>
          <a:prstGeom prst="roundRect">
            <a:avLst>
              <a:gd name="adj" fmla="val 50000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  <a:latin typeface="+mn-ea"/>
              </a:rPr>
              <a:t>데이터 전문 웹사이트</a:t>
            </a:r>
          </a:p>
        </p:txBody>
      </p:sp>
      <p:pic>
        <p:nvPicPr>
          <p:cNvPr id="27" name="그림 26">
            <a:extLst>
              <a:ext uri="{FF2B5EF4-FFF2-40B4-BE49-F238E27FC236}">
                <a16:creationId xmlns:a16="http://schemas.microsoft.com/office/drawing/2014/main" id="{F7F931CC-CDD2-6677-6B1C-8A3BDDD79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763" y="4399407"/>
            <a:ext cx="2657921" cy="1676425"/>
          </a:xfrm>
          <a:prstGeom prst="rect">
            <a:avLst/>
          </a:prstGeom>
        </p:spPr>
      </p:pic>
      <p:pic>
        <p:nvPicPr>
          <p:cNvPr id="29" name="그림 28">
            <a:extLst>
              <a:ext uri="{FF2B5EF4-FFF2-40B4-BE49-F238E27FC236}">
                <a16:creationId xmlns:a16="http://schemas.microsoft.com/office/drawing/2014/main" id="{086C184B-D398-D42E-2361-83370E6001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3646" y="4363149"/>
            <a:ext cx="2728047" cy="1748939"/>
          </a:xfrm>
          <a:prstGeom prst="rect">
            <a:avLst/>
          </a:prstGeom>
        </p:spPr>
      </p:pic>
      <p:pic>
        <p:nvPicPr>
          <p:cNvPr id="31" name="그림 30">
            <a:extLst>
              <a:ext uri="{FF2B5EF4-FFF2-40B4-BE49-F238E27FC236}">
                <a16:creationId xmlns:a16="http://schemas.microsoft.com/office/drawing/2014/main" id="{13DE4C5B-8BEC-1449-CCED-3EDCEBFF09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6529" y="4333571"/>
            <a:ext cx="2889065" cy="1742261"/>
          </a:xfrm>
          <a:prstGeom prst="rect">
            <a:avLst/>
          </a:prstGeom>
        </p:spPr>
      </p:pic>
      <p:pic>
        <p:nvPicPr>
          <p:cNvPr id="33" name="그림 32">
            <a:extLst>
              <a:ext uri="{FF2B5EF4-FFF2-40B4-BE49-F238E27FC236}">
                <a16:creationId xmlns:a16="http://schemas.microsoft.com/office/drawing/2014/main" id="{8BD41BAE-5D93-62EC-C835-BC126FCC6DB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130224" y="4363148"/>
            <a:ext cx="2932879" cy="171268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29A7370-C608-F889-B754-C50249472C71}"/>
              </a:ext>
            </a:extLst>
          </p:cNvPr>
          <p:cNvSpPr txBox="1"/>
          <p:nvPr/>
        </p:nvSpPr>
        <p:spPr>
          <a:xfrm>
            <a:off x="1209114" y="6093831"/>
            <a:ext cx="793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+mn-ea"/>
              </a:rPr>
              <a:t>▲검색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2BD41ED-16FA-7DFD-C573-E54EBA633F0A}"/>
              </a:ext>
            </a:extLst>
          </p:cNvPr>
          <p:cNvSpPr txBox="1"/>
          <p:nvPr/>
        </p:nvSpPr>
        <p:spPr>
          <a:xfrm>
            <a:off x="3771498" y="6075830"/>
            <a:ext cx="179325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+mn-ea"/>
              </a:rPr>
              <a:t>▲이미지 검색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84C428-19E5-8623-0708-6011EA07FD8E}"/>
              </a:ext>
            </a:extLst>
          </p:cNvPr>
          <p:cNvSpPr txBox="1"/>
          <p:nvPr/>
        </p:nvSpPr>
        <p:spPr>
          <a:xfrm>
            <a:off x="6405423" y="6075831"/>
            <a:ext cx="27101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+mn-ea"/>
              </a:rPr>
              <a:t>▲지방행정 인허가 데이터 개방</a:t>
            </a:r>
            <a:endParaRPr lang="ko-KR" altLang="en-US" sz="1400" dirty="0">
              <a:latin typeface="+mn-ea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BE6C2FF-AA5F-11B9-BCA7-FDADE7714F81}"/>
              </a:ext>
            </a:extLst>
          </p:cNvPr>
          <p:cNvSpPr txBox="1"/>
          <p:nvPr/>
        </p:nvSpPr>
        <p:spPr>
          <a:xfrm>
            <a:off x="9751847" y="6092591"/>
            <a:ext cx="209146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400" b="0" i="0" u="none" strike="noStrike" baseline="0" dirty="0">
                <a:latin typeface="+mn-ea"/>
              </a:rPr>
              <a:t>▲</a:t>
            </a:r>
            <a:r>
              <a:rPr lang="ko-KR" altLang="en-US" sz="1400" b="0" i="0" u="none" strike="noStrike" baseline="0" dirty="0" err="1">
                <a:latin typeface="+mn-ea"/>
              </a:rPr>
              <a:t>공공데이터포털</a:t>
            </a:r>
            <a:endParaRPr lang="ko-KR" altLang="en-US" sz="1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805293021"/>
      </p:ext>
    </p:extLst>
  </p:cSld>
  <p:clrMapOvr>
    <a:masterClrMapping/>
  </p:clrMapOvr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구분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55393" y="1965556"/>
            <a:ext cx="10687108" cy="1120426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⑴</a:t>
            </a:r>
            <a:r>
              <a:rPr lang="ko-KR" altLang="en-US" sz="2400" b="1" spc="-150" dirty="0">
                <a:latin typeface="+mn-ea"/>
              </a:rPr>
              <a:t>  </a:t>
            </a:r>
            <a:r>
              <a:rPr lang="ko-KR" altLang="en-US" sz="2400" b="1" i="0" u="none" strike="noStrike" baseline="0" dirty="0">
                <a:latin typeface="+mn-ea"/>
              </a:rPr>
              <a:t>수집한 데이터의 활용</a:t>
            </a:r>
            <a:r>
              <a:rPr lang="en-US" altLang="ko-KR" sz="2400" b="1" i="0" u="none" strike="noStrike" baseline="0" dirty="0">
                <a:latin typeface="+mn-ea"/>
              </a:rPr>
              <a:t>:</a:t>
            </a:r>
            <a:r>
              <a:rPr lang="ko-KR" altLang="en-US" sz="2400" b="1" i="0" u="none" strike="noStrike" baseline="0" dirty="0">
                <a:latin typeface="+mn-ea"/>
              </a:rPr>
              <a:t> </a:t>
            </a:r>
            <a:r>
              <a:rPr lang="ko-KR" altLang="en-US" sz="2400" b="0" i="0" u="none" strike="noStrike" baseline="0" dirty="0">
                <a:latin typeface="+mn-ea"/>
              </a:rPr>
              <a:t>그 의미를 파악하여 공통점을 기준으로 구분하거나 형식에 따라 구분하여 문제 해결 목적에 맞게 활용될 수 있다</a:t>
            </a:r>
            <a:r>
              <a:rPr lang="en-US" altLang="ko-KR" sz="2400" b="0" i="0" u="none" strike="noStrike" baseline="0" dirty="0">
                <a:latin typeface="+mn-ea"/>
              </a:rPr>
              <a:t>.</a:t>
            </a:r>
            <a:endParaRPr lang="ko-KR" altLang="en-US" sz="3200" b="1" spc="-15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graphicFrame>
        <p:nvGraphicFramePr>
          <p:cNvPr id="6" name="표 5"/>
          <p:cNvGraphicFramePr>
            <a:graphicFrameLocks noGrp="1"/>
          </p:cNvGraphicFramePr>
          <p:nvPr/>
        </p:nvGraphicFramePr>
        <p:xfrm>
          <a:off x="1123492" y="3357223"/>
          <a:ext cx="10519010" cy="33752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2274"/>
                <a:gridCol w="5032244"/>
                <a:gridCol w="4364492"/>
              </a:tblGrid>
              <a:tr h="498441"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구분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000" b="1" i="0" u="none" strike="noStrike" kern="1200" baseline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의미</a:t>
                      </a:r>
                      <a:r>
                        <a:rPr lang="en-US" altLang="ko-KR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b="1" i="0" u="none" strike="noStrike" kern="1200" baseline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공통점에 따른 구분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algn="ctr" latinLnBrk="1">
                        <a:defRPr/>
                      </a:pPr>
                      <a:r>
                        <a:rPr lang="ko-KR" altLang="en-US" sz="2000" b="1">
                          <a:solidFill>
                            <a:srgbClr val="ff0000"/>
                          </a:solidFill>
                        </a:rPr>
                        <a:t>형식</a:t>
                      </a:r>
                      <a:r>
                        <a:rPr lang="ko-KR" altLang="en-US" sz="2000" b="1">
                          <a:solidFill>
                            <a:schemeClr val="tx1"/>
                          </a:solidFill>
                        </a:rPr>
                        <a:t>에 따른 데이터 구분</a:t>
                      </a:r>
                      <a:endParaRPr lang="ko-KR" altLang="en-US" sz="2000" b="1">
                        <a:solidFill>
                          <a:schemeClr val="tx1"/>
                        </a:solidFill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2">
                        <a:lumMod val="10000"/>
                        <a:lumOff val="90000"/>
                      </a:schemeClr>
                    </a:solidFill>
                  </a:tcPr>
                </a:tc>
              </a:tr>
              <a:tr h="560339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개념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데이터의 의미를 파악하고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공통점을 찾아 묶을 수 있는 부분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필요에 따라 </a:t>
                      </a:r>
                      <a:r>
                        <a:rPr lang="ko-KR" altLang="en-US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소리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</a:t>
                      </a:r>
                      <a:r>
                        <a:rPr lang="en-US" altLang="ko-KR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동영상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등 데이터의 유형별로 데이터를 구분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0338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예시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일기 예보 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뉴스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수집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‘고양이’ 데이터 수집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  <a:tr h="560339">
                <a:tc>
                  <a:txBody>
                    <a:bodyPr vert="horz" lIns="91440" tIns="45720" rIns="91440" bIns="45720" anchor="ctr" anchorCtr="0"/>
                    <a:lstStyle/>
                    <a:p>
                      <a:pPr lvl="0" latinLnBrk="1">
                        <a:defRPr/>
                      </a:pP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데이터 구분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2000" kern="1200" spc="-15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지역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서울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대전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강릉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광주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부산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제주</a:t>
                      </a:r>
                      <a:endParaRPr lang="ko-KR" altLang="en-US" sz="2000" kern="1200" spc="-15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 </a:t>
                      </a:r>
                      <a:r>
                        <a:rPr lang="ko-KR" altLang="en-US" sz="2000" kern="1200" spc="-15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날씨 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흐림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흐림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비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맑음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맑음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맑음</a:t>
                      </a:r>
                      <a:endParaRPr lang="ko-KR" altLang="en-US" sz="2000" kern="1200" spc="-15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 </a:t>
                      </a:r>
                      <a:r>
                        <a:rPr lang="ko-KR" altLang="en-US" sz="2000" kern="1200" spc="-15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최고 기온</a:t>
                      </a:r>
                      <a:r>
                        <a:rPr lang="ko-KR" altLang="en-US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altLang="ko-KR" sz="2000" kern="1200" spc="-15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: 23 ℃, 22 ℃, 20 ℃, 26 ℃, 28 ℃, 29 ℃</a:t>
                      </a:r>
                      <a:endParaRPr lang="ko-KR" altLang="en-US" sz="2000" kern="1200" spc="-15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 vert="horz" lIns="91440" tIns="45720" rIns="91440" bIns="45720" anchor="ctr" anchorCtr="0"/>
                    <a:lstStyle/>
                    <a:p>
                      <a:pPr lvl="0"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고양이 소개 </a:t>
                      </a:r>
                      <a:r>
                        <a:rPr lang="ko-KR" altLang="en-US" sz="2000" kern="120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기사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문자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고양이 사진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이미지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altLang="ko-KR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>
                        <a:defRPr/>
                      </a:pP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• 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고양이 울음소리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소리</a:t>
                      </a:r>
                      <a:r>
                        <a:rPr lang="en-US" altLang="ko-KR" sz="20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ko-KR" altLang="en-US" sz="20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40" marR="91440" anchor="ctr">
                    <a:lnL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L>
                    <a:lnR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w="med" len="med"/>
                      <a:tailEnd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97139538"/>
      </p:ext>
    </p:extLst>
  </p:cSld>
  <p:clrMapOvr>
    <a:masterClrMapping/>
  </p:clrMapOvr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타원 8"/>
          <p:cNvSpPr/>
          <p:nvPr/>
        </p:nvSpPr>
        <p:spPr>
          <a:xfrm>
            <a:off x="610217" y="1193159"/>
            <a:ext cx="598897" cy="587746"/>
          </a:xfrm>
          <a:prstGeom prst="ellipse">
            <a:avLst/>
          </a:prstGeom>
          <a:solidFill>
            <a:schemeClr val="tx2">
              <a:lumMod val="90000"/>
              <a:lumOff val="10000"/>
            </a:schemeClr>
          </a:solidFill>
          <a:ln w="28575">
            <a:solidFill>
              <a:srgbClr val="93C0D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latinLnBrk="1">
              <a:lnSpc>
                <a:spcPts val="2800"/>
              </a:lnSpc>
              <a:defRPr/>
            </a:pPr>
            <a:r>
              <a:rPr lang="en-US" altLang="ko-KR" sz="2800" b="1" dirty="0">
                <a:latin typeface="+mn-ea"/>
              </a:rPr>
              <a:t>3</a:t>
            </a:r>
            <a:endParaRPr lang="ko-KR" altLang="en-US" sz="2800" b="1" dirty="0">
              <a:latin typeface="+mn-ea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316943" y="1217167"/>
            <a:ext cx="7856537" cy="555271"/>
          </a:xfrm>
          <a:prstGeom prst="rect">
            <a:avLst/>
          </a:prstGeom>
          <a:noFill/>
        </p:spPr>
        <p:txBody>
          <a:bodyPr lIns="72000" tIns="36000" rIns="0" bIns="36000">
            <a:spAutoFit/>
          </a:bodyPr>
          <a:lstStyle/>
          <a:p>
            <a:pPr eaLnBrk="1" latinLnBrk="1" hangingPunct="1">
              <a:lnSpc>
                <a:spcPct val="120000"/>
              </a:lnSpc>
              <a:defRPr/>
            </a:pPr>
            <a:r>
              <a:rPr lang="ko-KR" altLang="en-US" sz="2800" b="1" spc="-150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데이터의 구분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823089" y="1775159"/>
            <a:ext cx="10687108" cy="569442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2400" b="1" spc="-150" dirty="0">
                <a:solidFill>
                  <a:prstClr val="black"/>
                </a:solidFill>
                <a:latin typeface="+mn-ea"/>
              </a:rPr>
              <a:t>⑵ 데이터의 속성</a:t>
            </a:r>
            <a:endParaRPr lang="ko-KR" altLang="en-US" sz="2400" b="1" spc="-150" dirty="0">
              <a:latin typeface="+mn-ea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ECB03A1-B165-EB67-9E92-CE303633C84A}"/>
              </a:ext>
            </a:extLst>
          </p:cNvPr>
          <p:cNvSpPr/>
          <p:nvPr/>
        </p:nvSpPr>
        <p:spPr>
          <a:xfrm>
            <a:off x="0" y="-14053"/>
            <a:ext cx="12192000" cy="403291"/>
          </a:xfrm>
          <a:prstGeom prst="rect">
            <a:avLst/>
          </a:prstGeom>
          <a:solidFill>
            <a:srgbClr val="DADEE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3FA82752-3664-18A6-0513-6CBE8896AE12}"/>
              </a:ext>
            </a:extLst>
          </p:cNvPr>
          <p:cNvGrpSpPr/>
          <p:nvPr/>
        </p:nvGrpSpPr>
        <p:grpSpPr>
          <a:xfrm>
            <a:off x="228148" y="84939"/>
            <a:ext cx="2815498" cy="642437"/>
            <a:chOff x="185270" y="960471"/>
            <a:chExt cx="3129544" cy="642437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A4C52A29-CDEF-AA16-5AF5-09D49B50EB95}"/>
                </a:ext>
              </a:extLst>
            </p:cNvPr>
            <p:cNvSpPr/>
            <p:nvPr/>
          </p:nvSpPr>
          <p:spPr>
            <a:xfrm>
              <a:off x="1042767" y="960471"/>
              <a:ext cx="2272047" cy="642437"/>
            </a:xfrm>
            <a:prstGeom prst="roundRect">
              <a:avLst>
                <a:gd name="adj" fmla="val 50000"/>
              </a:avLst>
            </a:prstGeom>
            <a:solidFill>
              <a:srgbClr val="06314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FD65A630-BF53-5995-F41D-9D520F7BFEA0}"/>
                </a:ext>
              </a:extLst>
            </p:cNvPr>
            <p:cNvSpPr/>
            <p:nvPr/>
          </p:nvSpPr>
          <p:spPr>
            <a:xfrm>
              <a:off x="185270" y="960471"/>
              <a:ext cx="3024095" cy="642437"/>
            </a:xfrm>
            <a:prstGeom prst="roundRect">
              <a:avLst>
                <a:gd name="adj" fmla="val 50000"/>
              </a:avLst>
            </a:prstGeom>
            <a:solidFill>
              <a:srgbClr val="45657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n-ea"/>
              </a:endParaRP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90F1FC45-C2C3-145B-55E9-7AAA35BF76F0}"/>
              </a:ext>
            </a:extLst>
          </p:cNvPr>
          <p:cNvSpPr txBox="1"/>
          <p:nvPr/>
        </p:nvSpPr>
        <p:spPr>
          <a:xfrm>
            <a:off x="902777" y="143268"/>
            <a:ext cx="16658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2800" b="1" dirty="0">
                <a:solidFill>
                  <a:schemeClr val="bg1"/>
                </a:solidFill>
                <a:latin typeface="+mn-ea"/>
              </a:rPr>
              <a:t>내용정리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5FF3F245-CBE6-F6F8-5FDF-B723BEF47876}"/>
              </a:ext>
            </a:extLst>
          </p:cNvPr>
          <p:cNvGrpSpPr/>
          <p:nvPr/>
        </p:nvGrpSpPr>
        <p:grpSpPr>
          <a:xfrm>
            <a:off x="522618" y="164870"/>
            <a:ext cx="387048" cy="448736"/>
            <a:chOff x="722313" y="665163"/>
            <a:chExt cx="482600" cy="600075"/>
          </a:xfrm>
          <a:solidFill>
            <a:schemeClr val="bg1"/>
          </a:solidFill>
        </p:grpSpPr>
        <p:sp>
          <p:nvSpPr>
            <p:cNvPr id="13" name="Freeform 1941">
              <a:extLst>
                <a:ext uri="{FF2B5EF4-FFF2-40B4-BE49-F238E27FC236}">
                  <a16:creationId xmlns:a16="http://schemas.microsoft.com/office/drawing/2014/main" id="{D0340AF5-12B0-2E54-0DCE-0E5AC5B2AEE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22313" y="665163"/>
              <a:ext cx="482600" cy="600075"/>
            </a:xfrm>
            <a:custGeom>
              <a:avLst/>
              <a:gdLst>
                <a:gd name="T0" fmla="*/ 32 w 304"/>
                <a:gd name="T1" fmla="*/ 370 h 378"/>
                <a:gd name="T2" fmla="*/ 36 w 304"/>
                <a:gd name="T3" fmla="*/ 376 h 378"/>
                <a:gd name="T4" fmla="*/ 294 w 304"/>
                <a:gd name="T5" fmla="*/ 378 h 378"/>
                <a:gd name="T6" fmla="*/ 300 w 304"/>
                <a:gd name="T7" fmla="*/ 376 h 378"/>
                <a:gd name="T8" fmla="*/ 304 w 304"/>
                <a:gd name="T9" fmla="*/ 52 h 378"/>
                <a:gd name="T10" fmla="*/ 300 w 304"/>
                <a:gd name="T11" fmla="*/ 46 h 378"/>
                <a:gd name="T12" fmla="*/ 280 w 304"/>
                <a:gd name="T13" fmla="*/ 44 h 378"/>
                <a:gd name="T14" fmla="*/ 278 w 304"/>
                <a:gd name="T15" fmla="*/ 24 h 378"/>
                <a:gd name="T16" fmla="*/ 266 w 304"/>
                <a:gd name="T17" fmla="*/ 16 h 378"/>
                <a:gd name="T18" fmla="*/ 238 w 304"/>
                <a:gd name="T19" fmla="*/ 8 h 378"/>
                <a:gd name="T20" fmla="*/ 234 w 304"/>
                <a:gd name="T21" fmla="*/ 0 h 378"/>
                <a:gd name="T22" fmla="*/ 226 w 304"/>
                <a:gd name="T23" fmla="*/ 0 h 378"/>
                <a:gd name="T24" fmla="*/ 222 w 304"/>
                <a:gd name="T25" fmla="*/ 8 h 378"/>
                <a:gd name="T26" fmla="*/ 182 w 304"/>
                <a:gd name="T27" fmla="*/ 8 h 378"/>
                <a:gd name="T28" fmla="*/ 178 w 304"/>
                <a:gd name="T29" fmla="*/ 2 h 378"/>
                <a:gd name="T30" fmla="*/ 172 w 304"/>
                <a:gd name="T31" fmla="*/ 0 h 378"/>
                <a:gd name="T32" fmla="*/ 164 w 304"/>
                <a:gd name="T33" fmla="*/ 6 h 378"/>
                <a:gd name="T34" fmla="*/ 124 w 304"/>
                <a:gd name="T35" fmla="*/ 16 h 378"/>
                <a:gd name="T36" fmla="*/ 122 w 304"/>
                <a:gd name="T37" fmla="*/ 6 h 378"/>
                <a:gd name="T38" fmla="*/ 114 w 304"/>
                <a:gd name="T39" fmla="*/ 0 h 378"/>
                <a:gd name="T40" fmla="*/ 108 w 304"/>
                <a:gd name="T41" fmla="*/ 2 h 378"/>
                <a:gd name="T42" fmla="*/ 106 w 304"/>
                <a:gd name="T43" fmla="*/ 16 h 378"/>
                <a:gd name="T44" fmla="*/ 66 w 304"/>
                <a:gd name="T45" fmla="*/ 8 h 378"/>
                <a:gd name="T46" fmla="*/ 60 w 304"/>
                <a:gd name="T47" fmla="*/ 0 h 378"/>
                <a:gd name="T48" fmla="*/ 54 w 304"/>
                <a:gd name="T49" fmla="*/ 0 h 378"/>
                <a:gd name="T50" fmla="*/ 48 w 304"/>
                <a:gd name="T51" fmla="*/ 8 h 378"/>
                <a:gd name="T52" fmla="*/ 14 w 304"/>
                <a:gd name="T53" fmla="*/ 16 h 378"/>
                <a:gd name="T54" fmla="*/ 2 w 304"/>
                <a:gd name="T55" fmla="*/ 24 h 378"/>
                <a:gd name="T56" fmla="*/ 0 w 304"/>
                <a:gd name="T57" fmla="*/ 328 h 378"/>
                <a:gd name="T58" fmla="*/ 8 w 304"/>
                <a:gd name="T59" fmla="*/ 340 h 378"/>
                <a:gd name="T60" fmla="*/ 286 w 304"/>
                <a:gd name="T61" fmla="*/ 60 h 378"/>
                <a:gd name="T62" fmla="*/ 50 w 304"/>
                <a:gd name="T63" fmla="*/ 342 h 378"/>
                <a:gd name="T64" fmla="*/ 272 w 304"/>
                <a:gd name="T65" fmla="*/ 340 h 378"/>
                <a:gd name="T66" fmla="*/ 280 w 304"/>
                <a:gd name="T67" fmla="*/ 328 h 378"/>
                <a:gd name="T68" fmla="*/ 26 w 304"/>
                <a:gd name="T69" fmla="*/ 42 h 378"/>
                <a:gd name="T70" fmla="*/ 48 w 304"/>
                <a:gd name="T71" fmla="*/ 42 h 378"/>
                <a:gd name="T72" fmla="*/ 42 w 304"/>
                <a:gd name="T73" fmla="*/ 56 h 378"/>
                <a:gd name="T74" fmla="*/ 52 w 304"/>
                <a:gd name="T75" fmla="*/ 72 h 378"/>
                <a:gd name="T76" fmla="*/ 66 w 304"/>
                <a:gd name="T77" fmla="*/ 72 h 378"/>
                <a:gd name="T78" fmla="*/ 76 w 304"/>
                <a:gd name="T79" fmla="*/ 56 h 378"/>
                <a:gd name="T80" fmla="*/ 74 w 304"/>
                <a:gd name="T81" fmla="*/ 48 h 378"/>
                <a:gd name="T82" fmla="*/ 106 w 304"/>
                <a:gd name="T83" fmla="*/ 42 h 378"/>
                <a:gd name="T84" fmla="*/ 100 w 304"/>
                <a:gd name="T85" fmla="*/ 48 h 378"/>
                <a:gd name="T86" fmla="*/ 100 w 304"/>
                <a:gd name="T87" fmla="*/ 64 h 378"/>
                <a:gd name="T88" fmla="*/ 116 w 304"/>
                <a:gd name="T89" fmla="*/ 74 h 378"/>
                <a:gd name="T90" fmla="*/ 128 w 304"/>
                <a:gd name="T91" fmla="*/ 68 h 378"/>
                <a:gd name="T92" fmla="*/ 134 w 304"/>
                <a:gd name="T93" fmla="*/ 56 h 378"/>
                <a:gd name="T94" fmla="*/ 128 w 304"/>
                <a:gd name="T95" fmla="*/ 44 h 378"/>
                <a:gd name="T96" fmla="*/ 164 w 304"/>
                <a:gd name="T97" fmla="*/ 42 h 378"/>
                <a:gd name="T98" fmla="*/ 156 w 304"/>
                <a:gd name="T99" fmla="*/ 56 h 378"/>
                <a:gd name="T100" fmla="*/ 162 w 304"/>
                <a:gd name="T101" fmla="*/ 68 h 378"/>
                <a:gd name="T102" fmla="*/ 174 w 304"/>
                <a:gd name="T103" fmla="*/ 74 h 378"/>
                <a:gd name="T104" fmla="*/ 190 w 304"/>
                <a:gd name="T105" fmla="*/ 64 h 378"/>
                <a:gd name="T106" fmla="*/ 190 w 304"/>
                <a:gd name="T107" fmla="*/ 52 h 378"/>
                <a:gd name="T108" fmla="*/ 182 w 304"/>
                <a:gd name="T109" fmla="*/ 42 h 378"/>
                <a:gd name="T110" fmla="*/ 222 w 304"/>
                <a:gd name="T111" fmla="*/ 42 h 378"/>
                <a:gd name="T112" fmla="*/ 214 w 304"/>
                <a:gd name="T113" fmla="*/ 56 h 378"/>
                <a:gd name="T114" fmla="*/ 224 w 304"/>
                <a:gd name="T115" fmla="*/ 72 h 378"/>
                <a:gd name="T116" fmla="*/ 238 w 304"/>
                <a:gd name="T117" fmla="*/ 72 h 378"/>
                <a:gd name="T118" fmla="*/ 248 w 304"/>
                <a:gd name="T119" fmla="*/ 56 h 378"/>
                <a:gd name="T120" fmla="*/ 246 w 304"/>
                <a:gd name="T121" fmla="*/ 48 h 378"/>
                <a:gd name="T122" fmla="*/ 254 w 304"/>
                <a:gd name="T123" fmla="*/ 42 h 378"/>
                <a:gd name="T124" fmla="*/ 26 w 304"/>
                <a:gd name="T125" fmla="*/ 42 h 3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304" h="378">
                  <a:moveTo>
                    <a:pt x="14" y="342"/>
                  </a:moveTo>
                  <a:lnTo>
                    <a:pt x="32" y="342"/>
                  </a:lnTo>
                  <a:lnTo>
                    <a:pt x="32" y="370"/>
                  </a:lnTo>
                  <a:lnTo>
                    <a:pt x="32" y="370"/>
                  </a:lnTo>
                  <a:lnTo>
                    <a:pt x="34" y="374"/>
                  </a:lnTo>
                  <a:lnTo>
                    <a:pt x="36" y="376"/>
                  </a:lnTo>
                  <a:lnTo>
                    <a:pt x="38" y="378"/>
                  </a:lnTo>
                  <a:lnTo>
                    <a:pt x="42" y="378"/>
                  </a:lnTo>
                  <a:lnTo>
                    <a:pt x="294" y="378"/>
                  </a:lnTo>
                  <a:lnTo>
                    <a:pt x="294" y="378"/>
                  </a:lnTo>
                  <a:lnTo>
                    <a:pt x="298" y="378"/>
                  </a:lnTo>
                  <a:lnTo>
                    <a:pt x="300" y="376"/>
                  </a:lnTo>
                  <a:lnTo>
                    <a:pt x="302" y="374"/>
                  </a:lnTo>
                  <a:lnTo>
                    <a:pt x="304" y="370"/>
                  </a:lnTo>
                  <a:lnTo>
                    <a:pt x="304" y="52"/>
                  </a:lnTo>
                  <a:lnTo>
                    <a:pt x="304" y="52"/>
                  </a:lnTo>
                  <a:lnTo>
                    <a:pt x="302" y="48"/>
                  </a:lnTo>
                  <a:lnTo>
                    <a:pt x="300" y="46"/>
                  </a:lnTo>
                  <a:lnTo>
                    <a:pt x="298" y="44"/>
                  </a:lnTo>
                  <a:lnTo>
                    <a:pt x="294" y="44"/>
                  </a:lnTo>
                  <a:lnTo>
                    <a:pt x="280" y="44"/>
                  </a:lnTo>
                  <a:lnTo>
                    <a:pt x="280" y="28"/>
                  </a:lnTo>
                  <a:lnTo>
                    <a:pt x="280" y="28"/>
                  </a:lnTo>
                  <a:lnTo>
                    <a:pt x="278" y="24"/>
                  </a:lnTo>
                  <a:lnTo>
                    <a:pt x="276" y="20"/>
                  </a:lnTo>
                  <a:lnTo>
                    <a:pt x="272" y="16"/>
                  </a:lnTo>
                  <a:lnTo>
                    <a:pt x="266" y="16"/>
                  </a:lnTo>
                  <a:lnTo>
                    <a:pt x="238" y="16"/>
                  </a:lnTo>
                  <a:lnTo>
                    <a:pt x="238" y="8"/>
                  </a:lnTo>
                  <a:lnTo>
                    <a:pt x="238" y="8"/>
                  </a:lnTo>
                  <a:lnTo>
                    <a:pt x="238" y="6"/>
                  </a:lnTo>
                  <a:lnTo>
                    <a:pt x="236" y="2"/>
                  </a:lnTo>
                  <a:lnTo>
                    <a:pt x="234" y="0"/>
                  </a:lnTo>
                  <a:lnTo>
                    <a:pt x="230" y="0"/>
                  </a:lnTo>
                  <a:lnTo>
                    <a:pt x="230" y="0"/>
                  </a:lnTo>
                  <a:lnTo>
                    <a:pt x="226" y="0"/>
                  </a:lnTo>
                  <a:lnTo>
                    <a:pt x="224" y="2"/>
                  </a:lnTo>
                  <a:lnTo>
                    <a:pt x="222" y="6"/>
                  </a:lnTo>
                  <a:lnTo>
                    <a:pt x="222" y="8"/>
                  </a:lnTo>
                  <a:lnTo>
                    <a:pt x="222" y="16"/>
                  </a:lnTo>
                  <a:lnTo>
                    <a:pt x="182" y="16"/>
                  </a:lnTo>
                  <a:lnTo>
                    <a:pt x="182" y="8"/>
                  </a:lnTo>
                  <a:lnTo>
                    <a:pt x="182" y="8"/>
                  </a:lnTo>
                  <a:lnTo>
                    <a:pt x="180" y="6"/>
                  </a:lnTo>
                  <a:lnTo>
                    <a:pt x="178" y="2"/>
                  </a:lnTo>
                  <a:lnTo>
                    <a:pt x="176" y="0"/>
                  </a:lnTo>
                  <a:lnTo>
                    <a:pt x="172" y="0"/>
                  </a:lnTo>
                  <a:lnTo>
                    <a:pt x="172" y="0"/>
                  </a:lnTo>
                  <a:lnTo>
                    <a:pt x="170" y="0"/>
                  </a:lnTo>
                  <a:lnTo>
                    <a:pt x="166" y="2"/>
                  </a:lnTo>
                  <a:lnTo>
                    <a:pt x="164" y="6"/>
                  </a:lnTo>
                  <a:lnTo>
                    <a:pt x="164" y="8"/>
                  </a:lnTo>
                  <a:lnTo>
                    <a:pt x="164" y="16"/>
                  </a:lnTo>
                  <a:lnTo>
                    <a:pt x="124" y="16"/>
                  </a:lnTo>
                  <a:lnTo>
                    <a:pt x="124" y="8"/>
                  </a:lnTo>
                  <a:lnTo>
                    <a:pt x="124" y="8"/>
                  </a:lnTo>
                  <a:lnTo>
                    <a:pt x="122" y="6"/>
                  </a:lnTo>
                  <a:lnTo>
                    <a:pt x="122" y="2"/>
                  </a:lnTo>
                  <a:lnTo>
                    <a:pt x="118" y="0"/>
                  </a:lnTo>
                  <a:lnTo>
                    <a:pt x="114" y="0"/>
                  </a:lnTo>
                  <a:lnTo>
                    <a:pt x="114" y="0"/>
                  </a:lnTo>
                  <a:lnTo>
                    <a:pt x="112" y="0"/>
                  </a:lnTo>
                  <a:lnTo>
                    <a:pt x="108" y="2"/>
                  </a:lnTo>
                  <a:lnTo>
                    <a:pt x="108" y="6"/>
                  </a:lnTo>
                  <a:lnTo>
                    <a:pt x="106" y="8"/>
                  </a:lnTo>
                  <a:lnTo>
                    <a:pt x="106" y="16"/>
                  </a:lnTo>
                  <a:lnTo>
                    <a:pt x="66" y="16"/>
                  </a:lnTo>
                  <a:lnTo>
                    <a:pt x="66" y="8"/>
                  </a:lnTo>
                  <a:lnTo>
                    <a:pt x="66" y="8"/>
                  </a:lnTo>
                  <a:lnTo>
                    <a:pt x="66" y="6"/>
                  </a:lnTo>
                  <a:lnTo>
                    <a:pt x="64" y="2"/>
                  </a:lnTo>
                  <a:lnTo>
                    <a:pt x="60" y="0"/>
                  </a:lnTo>
                  <a:lnTo>
                    <a:pt x="58" y="0"/>
                  </a:lnTo>
                  <a:lnTo>
                    <a:pt x="58" y="0"/>
                  </a:lnTo>
                  <a:lnTo>
                    <a:pt x="54" y="0"/>
                  </a:lnTo>
                  <a:lnTo>
                    <a:pt x="52" y="2"/>
                  </a:lnTo>
                  <a:lnTo>
                    <a:pt x="50" y="6"/>
                  </a:lnTo>
                  <a:lnTo>
                    <a:pt x="48" y="8"/>
                  </a:lnTo>
                  <a:lnTo>
                    <a:pt x="48" y="16"/>
                  </a:lnTo>
                  <a:lnTo>
                    <a:pt x="14" y="16"/>
                  </a:lnTo>
                  <a:lnTo>
                    <a:pt x="14" y="16"/>
                  </a:lnTo>
                  <a:lnTo>
                    <a:pt x="8" y="16"/>
                  </a:lnTo>
                  <a:lnTo>
                    <a:pt x="4" y="20"/>
                  </a:lnTo>
                  <a:lnTo>
                    <a:pt x="2" y="24"/>
                  </a:lnTo>
                  <a:lnTo>
                    <a:pt x="0" y="28"/>
                  </a:lnTo>
                  <a:lnTo>
                    <a:pt x="0" y="328"/>
                  </a:lnTo>
                  <a:lnTo>
                    <a:pt x="0" y="328"/>
                  </a:lnTo>
                  <a:lnTo>
                    <a:pt x="2" y="334"/>
                  </a:lnTo>
                  <a:lnTo>
                    <a:pt x="4" y="338"/>
                  </a:lnTo>
                  <a:lnTo>
                    <a:pt x="8" y="340"/>
                  </a:lnTo>
                  <a:lnTo>
                    <a:pt x="14" y="342"/>
                  </a:lnTo>
                  <a:lnTo>
                    <a:pt x="14" y="342"/>
                  </a:lnTo>
                  <a:close/>
                  <a:moveTo>
                    <a:pt x="286" y="60"/>
                  </a:moveTo>
                  <a:lnTo>
                    <a:pt x="286" y="362"/>
                  </a:lnTo>
                  <a:lnTo>
                    <a:pt x="50" y="362"/>
                  </a:lnTo>
                  <a:lnTo>
                    <a:pt x="50" y="342"/>
                  </a:lnTo>
                  <a:lnTo>
                    <a:pt x="266" y="342"/>
                  </a:lnTo>
                  <a:lnTo>
                    <a:pt x="266" y="342"/>
                  </a:lnTo>
                  <a:lnTo>
                    <a:pt x="272" y="340"/>
                  </a:lnTo>
                  <a:lnTo>
                    <a:pt x="276" y="338"/>
                  </a:lnTo>
                  <a:lnTo>
                    <a:pt x="278" y="334"/>
                  </a:lnTo>
                  <a:lnTo>
                    <a:pt x="280" y="328"/>
                  </a:lnTo>
                  <a:lnTo>
                    <a:pt x="280" y="60"/>
                  </a:lnTo>
                  <a:lnTo>
                    <a:pt x="286" y="60"/>
                  </a:lnTo>
                  <a:close/>
                  <a:moveTo>
                    <a:pt x="26" y="42"/>
                  </a:moveTo>
                  <a:lnTo>
                    <a:pt x="48" y="42"/>
                  </a:lnTo>
                  <a:lnTo>
                    <a:pt x="48" y="42"/>
                  </a:lnTo>
                  <a:lnTo>
                    <a:pt x="48" y="42"/>
                  </a:lnTo>
                  <a:lnTo>
                    <a:pt x="44" y="48"/>
                  </a:lnTo>
                  <a:lnTo>
                    <a:pt x="42" y="56"/>
                  </a:lnTo>
                  <a:lnTo>
                    <a:pt x="42" y="56"/>
                  </a:lnTo>
                  <a:lnTo>
                    <a:pt x="42" y="64"/>
                  </a:lnTo>
                  <a:lnTo>
                    <a:pt x="46" y="68"/>
                  </a:lnTo>
                  <a:lnTo>
                    <a:pt x="52" y="72"/>
                  </a:lnTo>
                  <a:lnTo>
                    <a:pt x="58" y="74"/>
                  </a:lnTo>
                  <a:lnTo>
                    <a:pt x="58" y="74"/>
                  </a:lnTo>
                  <a:lnTo>
                    <a:pt x="66" y="72"/>
                  </a:lnTo>
                  <a:lnTo>
                    <a:pt x="70" y="68"/>
                  </a:lnTo>
                  <a:lnTo>
                    <a:pt x="74" y="64"/>
                  </a:lnTo>
                  <a:lnTo>
                    <a:pt x="76" y="56"/>
                  </a:lnTo>
                  <a:lnTo>
                    <a:pt x="76" y="56"/>
                  </a:lnTo>
                  <a:lnTo>
                    <a:pt x="74" y="52"/>
                  </a:lnTo>
                  <a:lnTo>
                    <a:pt x="74" y="48"/>
                  </a:lnTo>
                  <a:lnTo>
                    <a:pt x="70" y="44"/>
                  </a:lnTo>
                  <a:lnTo>
                    <a:pt x="6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6" y="42"/>
                  </a:lnTo>
                  <a:lnTo>
                    <a:pt x="100" y="48"/>
                  </a:lnTo>
                  <a:lnTo>
                    <a:pt x="98" y="56"/>
                  </a:lnTo>
                  <a:lnTo>
                    <a:pt x="98" y="56"/>
                  </a:lnTo>
                  <a:lnTo>
                    <a:pt x="100" y="64"/>
                  </a:lnTo>
                  <a:lnTo>
                    <a:pt x="104" y="68"/>
                  </a:lnTo>
                  <a:lnTo>
                    <a:pt x="110" y="72"/>
                  </a:lnTo>
                  <a:lnTo>
                    <a:pt x="116" y="74"/>
                  </a:lnTo>
                  <a:lnTo>
                    <a:pt x="116" y="74"/>
                  </a:lnTo>
                  <a:lnTo>
                    <a:pt x="122" y="72"/>
                  </a:lnTo>
                  <a:lnTo>
                    <a:pt x="128" y="68"/>
                  </a:lnTo>
                  <a:lnTo>
                    <a:pt x="132" y="64"/>
                  </a:lnTo>
                  <a:lnTo>
                    <a:pt x="134" y="56"/>
                  </a:lnTo>
                  <a:lnTo>
                    <a:pt x="134" y="56"/>
                  </a:lnTo>
                  <a:lnTo>
                    <a:pt x="132" y="52"/>
                  </a:lnTo>
                  <a:lnTo>
                    <a:pt x="130" y="48"/>
                  </a:lnTo>
                  <a:lnTo>
                    <a:pt x="128" y="44"/>
                  </a:lnTo>
                  <a:lnTo>
                    <a:pt x="12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64" y="42"/>
                  </a:lnTo>
                  <a:lnTo>
                    <a:pt x="158" y="48"/>
                  </a:lnTo>
                  <a:lnTo>
                    <a:pt x="156" y="56"/>
                  </a:lnTo>
                  <a:lnTo>
                    <a:pt x="156" y="56"/>
                  </a:lnTo>
                  <a:lnTo>
                    <a:pt x="158" y="64"/>
                  </a:lnTo>
                  <a:lnTo>
                    <a:pt x="162" y="68"/>
                  </a:lnTo>
                  <a:lnTo>
                    <a:pt x="166" y="72"/>
                  </a:lnTo>
                  <a:lnTo>
                    <a:pt x="174" y="74"/>
                  </a:lnTo>
                  <a:lnTo>
                    <a:pt x="174" y="74"/>
                  </a:lnTo>
                  <a:lnTo>
                    <a:pt x="180" y="72"/>
                  </a:lnTo>
                  <a:lnTo>
                    <a:pt x="186" y="68"/>
                  </a:lnTo>
                  <a:lnTo>
                    <a:pt x="190" y="64"/>
                  </a:lnTo>
                  <a:lnTo>
                    <a:pt x="190" y="56"/>
                  </a:lnTo>
                  <a:lnTo>
                    <a:pt x="190" y="56"/>
                  </a:lnTo>
                  <a:lnTo>
                    <a:pt x="190" y="52"/>
                  </a:lnTo>
                  <a:lnTo>
                    <a:pt x="188" y="48"/>
                  </a:lnTo>
                  <a:lnTo>
                    <a:pt x="184" y="44"/>
                  </a:lnTo>
                  <a:lnTo>
                    <a:pt x="18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22" y="42"/>
                  </a:lnTo>
                  <a:lnTo>
                    <a:pt x="216" y="48"/>
                  </a:lnTo>
                  <a:lnTo>
                    <a:pt x="214" y="56"/>
                  </a:lnTo>
                  <a:lnTo>
                    <a:pt x="214" y="56"/>
                  </a:lnTo>
                  <a:lnTo>
                    <a:pt x="214" y="64"/>
                  </a:lnTo>
                  <a:lnTo>
                    <a:pt x="218" y="68"/>
                  </a:lnTo>
                  <a:lnTo>
                    <a:pt x="224" y="72"/>
                  </a:lnTo>
                  <a:lnTo>
                    <a:pt x="230" y="74"/>
                  </a:lnTo>
                  <a:lnTo>
                    <a:pt x="230" y="74"/>
                  </a:lnTo>
                  <a:lnTo>
                    <a:pt x="238" y="72"/>
                  </a:lnTo>
                  <a:lnTo>
                    <a:pt x="242" y="68"/>
                  </a:lnTo>
                  <a:lnTo>
                    <a:pt x="246" y="64"/>
                  </a:lnTo>
                  <a:lnTo>
                    <a:pt x="248" y="56"/>
                  </a:lnTo>
                  <a:lnTo>
                    <a:pt x="248" y="56"/>
                  </a:lnTo>
                  <a:lnTo>
                    <a:pt x="248" y="52"/>
                  </a:lnTo>
                  <a:lnTo>
                    <a:pt x="246" y="48"/>
                  </a:lnTo>
                  <a:lnTo>
                    <a:pt x="242" y="44"/>
                  </a:lnTo>
                  <a:lnTo>
                    <a:pt x="238" y="42"/>
                  </a:lnTo>
                  <a:lnTo>
                    <a:pt x="254" y="42"/>
                  </a:lnTo>
                  <a:lnTo>
                    <a:pt x="254" y="316"/>
                  </a:lnTo>
                  <a:lnTo>
                    <a:pt x="26" y="316"/>
                  </a:lnTo>
                  <a:lnTo>
                    <a:pt x="26" y="4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4" name="Rectangle 1942">
              <a:extLst>
                <a:ext uri="{FF2B5EF4-FFF2-40B4-BE49-F238E27FC236}">
                  <a16:creationId xmlns:a16="http://schemas.microsoft.com/office/drawing/2014/main" id="{2780ED4F-279E-860E-454D-6DDA334ED0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865188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5" name="Rectangle 1943">
              <a:extLst>
                <a:ext uri="{FF2B5EF4-FFF2-40B4-BE49-F238E27FC236}">
                  <a16:creationId xmlns:a16="http://schemas.microsoft.com/office/drawing/2014/main" id="{151B4995-1FE0-A8A2-216E-2ACD920785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25513"/>
              <a:ext cx="301625" cy="22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6" name="Rectangle 1944">
              <a:extLst>
                <a:ext uri="{FF2B5EF4-FFF2-40B4-BE49-F238E27FC236}">
                  <a16:creationId xmlns:a16="http://schemas.microsoft.com/office/drawing/2014/main" id="{EEBEDEA8-F081-E1C0-4806-A3F7AB586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989013"/>
              <a:ext cx="301625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  <p:sp>
          <p:nvSpPr>
            <p:cNvPr id="17" name="Rectangle 1945">
              <a:extLst>
                <a:ext uri="{FF2B5EF4-FFF2-40B4-BE49-F238E27FC236}">
                  <a16:creationId xmlns:a16="http://schemas.microsoft.com/office/drawing/2014/main" id="{2E65D7B4-E190-B703-57F8-66764407EE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5338" y="1049338"/>
              <a:ext cx="165100" cy="19050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latin typeface="+mn-ea"/>
              </a:endParaRPr>
            </a:p>
          </p:txBody>
        </p:sp>
      </p:grp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89B4B7D8-EBAE-72AC-92F8-BD2D0CDD248D}"/>
              </a:ext>
            </a:extLst>
          </p:cNvPr>
          <p:cNvSpPr/>
          <p:nvPr/>
        </p:nvSpPr>
        <p:spPr>
          <a:xfrm>
            <a:off x="1020726" y="3687500"/>
            <a:ext cx="1665843" cy="2096626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74C4944B-3FD6-90F8-2FEF-66D37FFE5465}"/>
              </a:ext>
            </a:extLst>
          </p:cNvPr>
          <p:cNvSpPr/>
          <p:nvPr/>
        </p:nvSpPr>
        <p:spPr>
          <a:xfrm>
            <a:off x="1010243" y="2561602"/>
            <a:ext cx="1665843" cy="729998"/>
          </a:xfrm>
          <a:prstGeom prst="roundRect">
            <a:avLst>
              <a:gd name="adj" fmla="val 11621"/>
            </a:avLst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61AF8F93-C795-C0EB-B4C7-67A93A4B41FD}"/>
              </a:ext>
            </a:extLst>
          </p:cNvPr>
          <p:cNvSpPr/>
          <p:nvPr/>
        </p:nvSpPr>
        <p:spPr>
          <a:xfrm>
            <a:off x="2990527" y="2555092"/>
            <a:ext cx="8489009" cy="736508"/>
          </a:xfrm>
          <a:prstGeom prst="roundRect">
            <a:avLst>
              <a:gd name="adj" fmla="val 993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+mn-ea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934563" y="2555092"/>
            <a:ext cx="8683517" cy="652733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marL="111760" marR="0" lvl="0" indent="-111760" algn="just" latinLnBrk="1">
              <a:lnSpc>
                <a:spcPct val="160000"/>
              </a:lnSpc>
              <a:spcBef>
                <a:spcPts val="0"/>
              </a:spcBef>
              <a:spcAft>
                <a:spcPts val="0"/>
              </a:spcAft>
              <a:defRPr/>
            </a:pPr>
            <a:r>
              <a:rPr lang="ko-KR" altLang="en-US" sz="2400" spc="-150">
                <a:latin typeface="+mn-ea"/>
              </a:rPr>
              <a:t>데이터의</a:t>
            </a:r>
            <a:r>
              <a:rPr lang="ko-KR" altLang="en-US" sz="2400" spc="-150">
                <a:solidFill>
                  <a:srgbClr val="ff0000"/>
                </a:solidFill>
                <a:latin typeface="+mn-ea"/>
              </a:rPr>
              <a:t>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의미</a:t>
            </a:r>
            <a:r>
              <a:rPr lang="en-US" altLang="ko-KR" sz="2400" b="1" spc="-150">
                <a:solidFill>
                  <a:srgbClr val="ff0000"/>
                </a:solidFill>
                <a:latin typeface="+mn-ea"/>
              </a:rPr>
              <a:t>, </a:t>
            </a:r>
            <a:r>
              <a:rPr lang="ko-KR" altLang="en-US" sz="2400" b="1" spc="-150">
                <a:solidFill>
                  <a:srgbClr val="ff0000"/>
                </a:solidFill>
                <a:latin typeface="+mn-ea"/>
              </a:rPr>
              <a:t>공통점</a:t>
            </a:r>
            <a:r>
              <a:rPr lang="ko-KR" altLang="en-US" sz="2400" spc="-150">
                <a:latin typeface="+mn-ea"/>
              </a:rPr>
              <a:t>을 기준으로 묶을 수 있는 </a:t>
            </a:r>
            <a:r>
              <a:rPr lang="ko-KR" altLang="en-US" sz="2400" b="1" spc="-150">
                <a:solidFill>
                  <a:schemeClr val="accent2"/>
                </a:solidFill>
                <a:latin typeface="+mn-ea"/>
              </a:rPr>
              <a:t>범주</a:t>
            </a:r>
            <a:r>
              <a:rPr lang="ko-KR" altLang="en-US" sz="2400" spc="-150">
                <a:latin typeface="+mn-ea"/>
              </a:rPr>
              <a:t>에 해당하는 것</a:t>
            </a:r>
            <a:endParaRPr lang="ko-KR" altLang="en-US" sz="2400">
              <a:latin typeface="+mn-ea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49B0FB4-A52D-3841-B704-D78FFDE2A6AD}"/>
              </a:ext>
            </a:extLst>
          </p:cNvPr>
          <p:cNvSpPr txBox="1"/>
          <p:nvPr/>
        </p:nvSpPr>
        <p:spPr>
          <a:xfrm>
            <a:off x="1040904" y="2692513"/>
            <a:ext cx="16839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2400" b="1" spc="-150" dirty="0">
                <a:latin typeface="+mn-ea"/>
              </a:rPr>
              <a:t>개념</a:t>
            </a:r>
            <a:endParaRPr lang="ko-KR" altLang="en-US" sz="2400" dirty="0">
              <a:latin typeface="+mn-ea"/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2BCE0111-CE04-ACE8-6260-6405C7878B08}"/>
              </a:ext>
            </a:extLst>
          </p:cNvPr>
          <p:cNvSpPr/>
          <p:nvPr/>
        </p:nvSpPr>
        <p:spPr>
          <a:xfrm>
            <a:off x="3021188" y="3687500"/>
            <a:ext cx="8489009" cy="2010675"/>
          </a:xfrm>
          <a:prstGeom prst="roundRect">
            <a:avLst>
              <a:gd name="adj" fmla="val 9529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400" dirty="0">
              <a:latin typeface="+mn-ea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3314818" y="3850822"/>
            <a:ext cx="7499946" cy="1738253"/>
          </a:xfrm>
          <a:prstGeom prst="rect">
            <a:avLst/>
          </a:prstGeom>
          <a:noFill/>
        </p:spPr>
        <p:txBody>
          <a:bodyPr wrap="square" lIns="72000" tIns="36000" rIns="0" bIns="36000">
            <a:spAutoFit/>
          </a:bodyPr>
          <a:lstStyle/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spc="-150">
                <a:latin typeface="+mn-ea"/>
              </a:rPr>
              <a:t>목적에 따라 필요한 </a:t>
            </a:r>
            <a:r>
              <a:rPr lang="ko-KR" altLang="en-US" sz="2400" spc="-150">
                <a:solidFill>
                  <a:srgbClr val="ff0000"/>
                </a:solidFill>
                <a:latin typeface="+mn-ea"/>
              </a:rPr>
              <a:t>정보를 빠르게 찾을 수 있음</a:t>
            </a:r>
            <a:r>
              <a:rPr lang="en-US" altLang="ko-KR" sz="2400" spc="-150">
                <a:solidFill>
                  <a:srgbClr val="ff0000"/>
                </a:solidFill>
                <a:latin typeface="+mn-ea"/>
              </a:rPr>
              <a:t>.</a:t>
            </a:r>
            <a:endParaRPr lang="en-US" altLang="ko-KR" sz="2400" spc="-150">
              <a:solidFill>
                <a:srgbClr val="ff0000"/>
              </a:solidFill>
              <a:latin typeface="+mn-ea"/>
            </a:endParaRPr>
          </a:p>
          <a:p>
            <a:pPr marL="342900" lvl="0" indent="-342900" algn="l">
              <a:lnSpc>
                <a:spcPct val="150000"/>
              </a:lnSpc>
              <a:buFont typeface="Arial"/>
              <a:buChar char="•"/>
              <a:defRPr/>
            </a:pPr>
            <a:r>
              <a:rPr lang="ko-KR" altLang="en-US" sz="2400" b="1" spc="-150">
                <a:solidFill>
                  <a:schemeClr val="accent2"/>
                </a:solidFill>
                <a:latin typeface="+mn-ea"/>
              </a:rPr>
              <a:t>문제 발견과 분석</a:t>
            </a:r>
            <a:r>
              <a:rPr lang="en-US" altLang="ko-KR" sz="2400" b="1" spc="-150">
                <a:solidFill>
                  <a:schemeClr val="accent2"/>
                </a:solidFill>
                <a:latin typeface="+mn-ea"/>
              </a:rPr>
              <a:t>, </a:t>
            </a:r>
            <a:r>
              <a:rPr lang="ko-KR" altLang="en-US" sz="2400" b="1" spc="-150">
                <a:solidFill>
                  <a:schemeClr val="accent2"/>
                </a:solidFill>
                <a:latin typeface="+mn-ea"/>
              </a:rPr>
              <a:t>의사 결정에 도움</a:t>
            </a:r>
            <a:r>
              <a:rPr lang="ko-KR" altLang="en-US" sz="2400" spc="-150">
                <a:latin typeface="+mn-ea"/>
              </a:rPr>
              <a:t>을 주어  데이터의 </a:t>
            </a:r>
            <a:r>
              <a:rPr lang="ko-KR" altLang="en-US" sz="2500" b="1" spc="-150">
                <a:solidFill>
                  <a:srgbClr val="f628e1"/>
                </a:solidFill>
                <a:latin typeface="+mn-ea"/>
              </a:rPr>
              <a:t>활용도를 높일 수 있음</a:t>
            </a:r>
            <a:r>
              <a:rPr lang="en-US" altLang="ko-KR" sz="2500" b="1" spc="-150">
                <a:solidFill>
                  <a:srgbClr val="f628e1"/>
                </a:solidFill>
                <a:latin typeface="+mn-ea"/>
              </a:rPr>
              <a:t>.</a:t>
            </a:r>
            <a:endParaRPr lang="en-US" altLang="ko-KR" sz="2500" b="1" spc="-150">
              <a:solidFill>
                <a:srgbClr val="f628e1"/>
              </a:solidFill>
              <a:latin typeface="+mn-ea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1107813" y="3770251"/>
            <a:ext cx="1470701" cy="18380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120000"/>
              </a:lnSpc>
              <a:defRPr/>
            </a:pPr>
            <a:r>
              <a:rPr lang="ko-KR" altLang="en-US" sz="2400" b="1" spc="-150">
                <a:latin typeface="+mn-ea"/>
              </a:rPr>
              <a:t>데이터를 </a:t>
            </a:r>
            <a:r>
              <a:rPr lang="ko-KR" altLang="en-US" sz="2400" b="1" spc="-150">
                <a:solidFill>
                  <a:srgbClr val="ff00e5"/>
                </a:solidFill>
                <a:latin typeface="+mn-ea"/>
              </a:rPr>
              <a:t>속성별</a:t>
            </a:r>
            <a:r>
              <a:rPr lang="ko-KR" altLang="en-US" sz="2400" b="1" spc="-150">
                <a:latin typeface="+mn-ea"/>
              </a:rPr>
              <a:t>로 구분하면 좋은 점</a:t>
            </a:r>
            <a:endParaRPr lang="en-US" altLang="ko-KR" sz="2400" b="1" spc="-15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399031226"/>
      </p:ext>
    </p:extLst>
  </p:cSld>
  <p:clrMapOvr>
    <a:masterClrMapping/>
  </p:clrMapOvr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Yu Gothic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Yu Gothic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2">
          <a:schemeClr val="accent1">
            <a:shade val="2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1451</ep:Words>
  <ep:PresentationFormat>와이드스크린</ep:PresentationFormat>
  <ep:Paragraphs>408</ep:Paragraphs>
  <ep:Slides>43</ep:Slides>
  <ep:Notes>33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ep:HeadingPairs>
  <ep:TitlesOfParts>
    <vt:vector size="44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  <vt:lpstr>슬라이드 23</vt:lpstr>
      <vt:lpstr>슬라이드 24</vt:lpstr>
      <vt:lpstr>슬라이드 25</vt:lpstr>
      <vt:lpstr>슬라이드 26</vt:lpstr>
      <vt:lpstr>슬라이드 27</vt:lpstr>
      <vt:lpstr>슬라이드 28</vt:lpstr>
      <vt:lpstr>슬라이드 29</vt:lpstr>
      <vt:lpstr>슬라이드 30</vt:lpstr>
      <vt:lpstr>슬라이드 31</vt:lpstr>
      <vt:lpstr>슬라이드 32</vt:lpstr>
      <vt:lpstr>슬라이드 33</vt:lpstr>
      <vt:lpstr>슬라이드 34</vt:lpstr>
      <vt:lpstr>슬라이드 35</vt:lpstr>
      <vt:lpstr>슬라이드 36</vt:lpstr>
      <vt:lpstr>슬라이드 37</vt:lpstr>
      <vt:lpstr>슬라이드 38</vt:lpstr>
      <vt:lpstr>슬라이드 39</vt:lpstr>
      <vt:lpstr>슬라이드 40</vt:lpstr>
      <vt:lpstr>슬라이드 41</vt:lpstr>
      <vt:lpstr>슬라이드 42</vt:lpstr>
      <vt:lpstr>슬라이드 43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2024-03-07T00:27:49.000</dcterms:created>
  <cp:lastModifiedBy>user</cp:lastModifiedBy>
  <dcterms:modified xsi:type="dcterms:W3CDTF">2025-05-29T00:34:43.479</dcterms:modified>
  <cp:revision>67</cp:revision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