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AF209-F176-4F55-9A95-451E1D51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74EA5A-B436-44C2-91B5-011F660BF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12B8F-3B3E-4BFD-86CE-ED01B83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05B8D-BC94-43D6-9D49-8FBE3C10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381E-E2F1-43BE-89A5-2E474344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AAFE-52B5-4014-A423-DDC52857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785B9-1031-4487-A80C-74946E6C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4CD0D-3C08-41B8-9FBB-5D7DA9F6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FFEA-E70A-4391-83AF-6720561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79CC2-47BC-4C20-9AA3-93FE834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4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E8E9A-6E5E-4A88-9942-1CB0D8A76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2986B-91AB-4CF7-AA89-ACCF0487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28C87-970A-46AE-A9DA-356B81E4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B3635-5841-4FB1-A69A-1795FC3D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D1F8B-AE76-4B48-853B-A76BE1D8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9C33-4078-44BF-8BE2-81214EB4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7A9DA-B166-492A-9C5F-C07B83BC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12E3D-4929-45D3-859E-A507B95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915FD-74FB-4AC6-9126-EB7C35CD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6B0D-1CBA-4D4F-85B8-6083F78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80F25-9512-43CB-9D2D-C3F49B2B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AECDB-7F15-47F9-9E05-3D83F1EB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A638E-FE3A-4CF2-A29B-6F2C76F5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D1FB7-0A78-4E6A-B950-7A36FF34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33BE-0660-4663-BD8D-69CCA7E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CC303-1626-4E28-B525-B0EF95C2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32E12-BD6A-4BAF-9796-9C71FD421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E0CA5-B0A3-4A14-A832-F7520879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D9032-04A1-4AB4-9B11-DA274F06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A9BC-ED5F-4A3C-ACC4-2365E91E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DB911-D036-492F-A4CB-C18A95E9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25E97-AFD4-481D-9204-61750485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F416A-C573-4B41-BE85-7F85D1A9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F6387-ABBF-484A-A65B-19C1DD65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4D1C7-6493-4A94-9594-54F43310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E8D840-5142-4EF8-94E7-6490B2490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208B9-042D-4724-8D1F-7C3D67A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947AA-B151-4151-B7FA-7320A072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D02B7B-80C9-4681-80C2-ED555AB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02636-F5A6-47F7-B892-E953B341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9B27A-F712-4C4F-AA30-6D82A0D8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38748-D5EB-4301-B986-D43D176E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41986-FC53-49E2-8088-FB872396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9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BA35A9-C9DD-4D5B-B9E7-B4AA03C7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EB520-F25C-45A6-9C35-4921F633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BEE3B-9F07-4EAE-B684-E5996D2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AF738-0D1A-4A9D-ADB2-B27D6286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4CE7-1869-4888-8A0A-6D7EDBAF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E30D7-EEA5-4193-8DDC-7DB1C7EA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42282-B752-4774-BCAF-A215A8B6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4B116-412B-4C3F-B3BB-CDD0B73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C8BD3-95DD-4492-9D78-A31C90E0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9DC4F-33D7-49C6-A677-47A6DBAA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C615A-1E85-43F1-8569-5CDF2CDA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92042-B863-4480-BEEB-9877B5D3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8F36D-EB37-45C3-AE20-E352815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C7A70-7E97-43EA-89E5-04DEDC2B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ECBA2-3274-44BB-B887-A47C340D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3F78A0-2133-4D87-A7D6-39D3BF33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ACF7F-967D-4D57-B522-54436446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AD44-F2DD-45AA-A033-1B25E6491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6633-25C6-4254-885F-40C2BF5D247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92A26-A884-4D78-91D8-9303AAECA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E46C1-B687-4EAA-8BFB-035AB9B3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A0C5-B1A3-4AF4-AAE7-0B6A781A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B4A329-0945-497A-A943-8C01DEF07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44495"/>
              </p:ext>
            </p:extLst>
          </p:nvPr>
        </p:nvGraphicFramePr>
        <p:xfrm>
          <a:off x="2032000" y="1432731"/>
          <a:ext cx="8099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1">
                  <a:extLst>
                    <a:ext uri="{9D8B030D-6E8A-4147-A177-3AD203B41FA5}">
                      <a16:colId xmlns:a16="http://schemas.microsoft.com/office/drawing/2014/main" val="3054538767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2036811406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1088395605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39891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Convex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Griewank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Ackley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Steepest</a:t>
                      </a:r>
                    </a:p>
                    <a:p>
                      <a:pPr latinLnBrk="1"/>
                      <a:r>
                        <a:rPr lang="en-US" altLang="ko-KR" dirty="0"/>
                        <a:t>Ascent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0.0           834,586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0.146         79,575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0.059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17.987        14,408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14.455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First</a:t>
                      </a:r>
                    </a:p>
                    <a:p>
                      <a:pPr latinLnBrk="1"/>
                      <a:r>
                        <a:rPr lang="en-US" altLang="ko-KR" dirty="0"/>
                        <a:t>Choice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0.0           272,979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0.193         30,286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0.123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17.242         5,398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14.030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Stochastic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0.0         1,980,121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0.136        285,468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0.044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17.389        52,119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14.240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Gradient</a:t>
                      </a:r>
                    </a:p>
                    <a:p>
                      <a:pPr latinLnBrk="1"/>
                      <a:r>
                        <a:rPr lang="en-US" altLang="ko-KR" dirty="0"/>
                        <a:t>Descent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b="1" dirty="0"/>
                        <a:t>0.0</a:t>
                      </a:r>
                      <a:r>
                        <a:rPr lang="en-US" altLang="ko-KR" dirty="0"/>
                        <a:t>            79,831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0.000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0.192        446,199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0.106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/>
                        <a:t>17.699         </a:t>
                      </a:r>
                      <a:r>
                        <a:rPr lang="en-US" altLang="ko-KR" dirty="0"/>
                        <a:t>5,458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16.868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Simulated</a:t>
                      </a:r>
                    </a:p>
                    <a:p>
                      <a:pPr latinLnBrk="1"/>
                      <a:r>
                        <a:rPr lang="en-US" altLang="ko-KR" dirty="0"/>
                        <a:t>Annealing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0.002         50,000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     48,184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0.361         50,000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0.222</a:t>
                      </a:r>
                      <a:r>
                        <a:rPr lang="en-US" altLang="ko-KR" dirty="0"/>
                        <a:t>         14,572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19.364        50,000</a:t>
                      </a:r>
                    </a:p>
                    <a:p>
                      <a:pPr lvl="0" algn="just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17.701</a:t>
                      </a:r>
                      <a:r>
                        <a:rPr lang="en-US" altLang="ko-KR" dirty="0"/>
                        <a:t>         4,315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2.211             100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0.016</a:t>
                      </a:r>
                      <a:r>
                        <a:rPr lang="en-US" altLang="ko-KR" dirty="0"/>
                        <a:t>               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b="1" dirty="0"/>
                        <a:t>0.007</a:t>
                      </a:r>
                      <a:r>
                        <a:rPr lang="en-US" altLang="ko-KR" dirty="0"/>
                        <a:t>             100</a:t>
                      </a:r>
                    </a:p>
                    <a:p>
                      <a:pPr algn="just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0.001</a:t>
                      </a:r>
                      <a:r>
                        <a:rPr lang="en-US" altLang="ko-KR" dirty="0"/>
                        <a:t>              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b="1" dirty="0"/>
                        <a:t>0.217</a:t>
                      </a:r>
                      <a:r>
                        <a:rPr lang="en-US" altLang="ko-KR" dirty="0"/>
                        <a:t>             100</a:t>
                      </a:r>
                    </a:p>
                    <a:p>
                      <a:pPr algn="just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0.000</a:t>
                      </a:r>
                      <a:r>
                        <a:rPr lang="en-US" altLang="ko-KR" dirty="0"/>
                        <a:t>              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59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F43EB9-6DFE-4673-8C97-88FCAF1A727A}"/>
              </a:ext>
            </a:extLst>
          </p:cNvPr>
          <p:cNvSpPr txBox="1"/>
          <p:nvPr/>
        </p:nvSpPr>
        <p:spPr>
          <a:xfrm>
            <a:off x="1737919" y="473419"/>
            <a:ext cx="8716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Results of Numerical Optimization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390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B4A329-0945-497A-A943-8C01DEF07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45831"/>
              </p:ext>
            </p:extLst>
          </p:nvPr>
        </p:nvGraphicFramePr>
        <p:xfrm>
          <a:off x="2032000" y="1432731"/>
          <a:ext cx="8099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1">
                  <a:extLst>
                    <a:ext uri="{9D8B030D-6E8A-4147-A177-3AD203B41FA5}">
                      <a16:colId xmlns:a16="http://schemas.microsoft.com/office/drawing/2014/main" val="3054538767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2036811406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1088395605"/>
                    </a:ext>
                  </a:extLst>
                </a:gridCol>
                <a:gridCol w="2216856">
                  <a:extLst>
                    <a:ext uri="{9D8B030D-6E8A-4147-A177-3AD203B41FA5}">
                      <a16:colId xmlns:a16="http://schemas.microsoft.com/office/drawing/2014/main" val="39891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Tsp30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Tsp50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tsp100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Steepest</a:t>
                      </a:r>
                    </a:p>
                    <a:p>
                      <a:pPr latinLnBrk="1"/>
                      <a:r>
                        <a:rPr lang="en-US" altLang="ko-KR" dirty="0"/>
                        <a:t>Ascent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551.65         6,970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518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752.58        20,612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676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1203.06      89,199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1,093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First</a:t>
                      </a:r>
                    </a:p>
                    <a:p>
                      <a:pPr latinLnBrk="1"/>
                      <a:r>
                        <a:rPr lang="en-US" altLang="ko-KR" dirty="0"/>
                        <a:t>Choice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453.3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6,951</a:t>
                      </a:r>
                    </a:p>
                    <a:p>
                      <a:pPr lvl="0" algn="l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418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709.07        11,104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654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1,320.33      21,592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1,228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Stochastic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437.7        180,399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418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642.44      513,218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591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/>
                        <a:t>1088.17   2,185,468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1017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Gradient</a:t>
                      </a:r>
                    </a:p>
                    <a:p>
                      <a:pPr latinLnBrk="1"/>
                      <a:r>
                        <a:rPr lang="en-US" altLang="ko-KR" dirty="0"/>
                        <a:t>Descent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Simulated</a:t>
                      </a:r>
                    </a:p>
                    <a:p>
                      <a:pPr latinLnBrk="1"/>
                      <a:r>
                        <a:rPr lang="en-US" altLang="ko-KR" dirty="0"/>
                        <a:t>Annealing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lain" startAt="412"/>
                      </a:pPr>
                      <a:r>
                        <a:rPr lang="en-US" altLang="ko-KR" dirty="0"/>
                        <a:t>.32        50,000</a:t>
                      </a:r>
                    </a:p>
                    <a:p>
                      <a:pPr marL="0" lv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508</a:t>
                      </a:r>
                      <a:r>
                        <a:rPr lang="en-US" altLang="ko-KR" dirty="0"/>
                        <a:t>            27,690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b="1" dirty="0"/>
                        <a:t>575.04</a:t>
                      </a:r>
                      <a:r>
                        <a:rPr lang="en-US" altLang="ko-KR" dirty="0"/>
                        <a:t>       50,000</a:t>
                      </a:r>
                    </a:p>
                    <a:p>
                      <a:pPr lvl="0" algn="l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558</a:t>
                      </a:r>
                      <a:r>
                        <a:rPr lang="en-US" altLang="ko-KR" dirty="0"/>
                        <a:t>           43,914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b="1" dirty="0"/>
                        <a:t>855.85</a:t>
                      </a:r>
                      <a:r>
                        <a:rPr lang="en-US" altLang="ko-KR" dirty="0"/>
                        <a:t>       50,000      </a:t>
                      </a:r>
                    </a:p>
                    <a:p>
                      <a:pPr lvl="0" algn="l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823</a:t>
                      </a:r>
                      <a:r>
                        <a:rPr lang="en-US" altLang="ko-KR" dirty="0"/>
                        <a:t>           48,267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589.73            200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487</a:t>
                      </a:r>
                      <a:r>
                        <a:rPr lang="en-US" altLang="ko-KR" dirty="0"/>
                        <a:t>                 81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1079.61          200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917       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2,125.97         200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1,965</a:t>
                      </a:r>
                      <a:r>
                        <a:rPr lang="en-US" altLang="ko-KR" dirty="0"/>
                        <a:t>             190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59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F43EB9-6DFE-4673-8C97-88FCAF1A727A}"/>
              </a:ext>
            </a:extLst>
          </p:cNvPr>
          <p:cNvSpPr txBox="1"/>
          <p:nvPr/>
        </p:nvSpPr>
        <p:spPr>
          <a:xfrm>
            <a:off x="1737919" y="473419"/>
            <a:ext cx="8716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Results of TSP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5864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145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안혜준</dc:creator>
  <cp:lastModifiedBy>안혜준</cp:lastModifiedBy>
  <cp:revision>16</cp:revision>
  <dcterms:created xsi:type="dcterms:W3CDTF">2021-11-30T10:34:42Z</dcterms:created>
  <dcterms:modified xsi:type="dcterms:W3CDTF">2021-11-30T13:59:24Z</dcterms:modified>
</cp:coreProperties>
</file>