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7DC3-BFB0-4F52-B565-8CBDE8240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14124-71DB-4D00-AC31-9AFB39429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9E252-9C64-4CFA-A8C8-386E14D8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50669-A553-4F90-9684-D7FF05E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4F699-6856-4D25-8C8A-47E33388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1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6280F-8DCF-4587-B1E3-ACC60036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3BA5B-64DD-496E-8309-63D1DCF9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1B1C4-3A46-4A78-A801-E7A7C25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9230D-79E1-4E8D-8872-6CBBF2A7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416C5-95F5-40DC-9D24-EA32404E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8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59D77-2F3A-48DF-8195-C03C9FB97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E6C1D-861B-44D1-A796-2CB4126DF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F9B4C-FA12-4D5F-A2B6-91AB86FF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FA571-3A7C-4C72-9F2C-4FB6B8D0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85DFD-6ED1-4953-983D-3C46E4F1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5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85BA3-A08E-4B10-9523-92E18A0B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463AD-DF27-4993-BEC6-57ABC510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690C-D028-40E8-8AEA-5434E088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4E5D7-0D55-404B-A44D-B7D7F6F4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8FF2E-66C6-428B-A43B-69F07519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A35A-31A3-42E6-BF54-3AC33F56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DCF4B-6038-4BFB-BE84-FC697A1C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4DB44-2B81-43CA-9FC9-667BA5D0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2DF95-D995-4761-B938-B656077D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14883-A208-4A82-A7C2-FDD634D4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2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28E0-0BF2-440C-9AB1-F5871E71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43C17-BCDB-4A58-91FF-D28B0B24B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23BB5-D8E2-4C9B-8C5E-51E15B9E7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8AC23-5C00-4E51-9791-70294B60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80AE6-3BA0-4A38-BDA8-0263C19A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1D89C-3E3A-4544-9684-CFDFD8A1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E8AA-6B77-4E84-8FA3-55C4B789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5FDE1-4EB6-4648-AFAF-E5F0B892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E820B-D120-4F4C-AAD5-0A5C84F5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218635-5AAE-4DCE-B30F-0D90A8D03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4B60E3-E90E-4231-8302-FEE67180F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DB34F-74BC-46B6-87DC-83E9CF0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D2F726-6116-49C3-B82C-94C8C12A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216EF-192C-422B-8773-B16623F9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9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6C64-6B58-41EA-AA19-630E8B64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92590-6646-4549-80E6-0285CA28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78A1F-BFC8-4292-B9B4-25511FE3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AEB21B-77F7-43F2-B373-43DE8DBE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941C60-1E90-4DA0-8152-4760B4F0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2819C9-43D9-4BF6-A578-D430326E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3F681-088F-4F6A-AB46-CAFCD0BE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CF9D8-B02A-45E3-9753-07D939DF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79516-6F7B-42E2-8F43-D9E8112F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DA35D-66CB-4918-8758-8340417AD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2808A-0EF7-4273-851C-722FC891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E5D82-AFAF-43AA-AD89-E6FD1B40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27228-09F0-4C22-9C82-3C31E18E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F913-7C5B-4CAD-ABFB-9EE35DD2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BC5056-1E52-4614-8F5B-146B12F1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2318F-E871-4FD9-A0C2-5EC6D7066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40C3F-DC71-495D-B785-8B9BE756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D7231-ABD4-46E1-BE44-D9AD76D6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E1857-49B4-429C-AA29-4FDC15C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1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C1EB9-BA81-4F66-80D9-B7CC216B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502E5-88D9-4F47-80C4-DAA65B14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4EECE-7725-4DB3-AFE7-F07EDE10F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F093-E6CB-4230-ADA5-AA70B542A5B7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7C976-FFF5-46C3-9B82-4062C069A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AD075-5B64-4FB1-96E4-9A2333426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5241-E94C-48D7-BB22-D8A320BDE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0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8302BE7-8F9A-4F69-ABBA-DC6A77CD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22" y="513806"/>
            <a:ext cx="3443568" cy="60077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D14AFA-B9B1-4D30-93E9-27947501C2D0}"/>
              </a:ext>
            </a:extLst>
          </p:cNvPr>
          <p:cNvSpPr/>
          <p:nvPr/>
        </p:nvSpPr>
        <p:spPr>
          <a:xfrm>
            <a:off x="1262522" y="1384289"/>
            <a:ext cx="3425293" cy="96913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방 리스트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도착지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출발시간 </a:t>
            </a:r>
            <a:r>
              <a:rPr lang="en-US" altLang="ko-KR" sz="1000" dirty="0">
                <a:solidFill>
                  <a:schemeClr val="tx1"/>
                </a:solidFill>
              </a:rPr>
              <a:t>: )</a:t>
            </a: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현재인원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: n/m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짐 개수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: n/m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C774F2-0888-48F9-A86D-B3CEAA41398A}"/>
              </a:ext>
            </a:extLst>
          </p:cNvPr>
          <p:cNvSpPr/>
          <p:nvPr/>
        </p:nvSpPr>
        <p:spPr>
          <a:xfrm>
            <a:off x="1262517" y="807870"/>
            <a:ext cx="2986445" cy="42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 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586C8EA-F5D4-4C1C-92E4-618021F4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62" y="797997"/>
            <a:ext cx="440453" cy="43978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CD464-34D3-4632-B9CB-BA96139C2ACC}"/>
              </a:ext>
            </a:extLst>
          </p:cNvPr>
          <p:cNvSpPr/>
          <p:nvPr/>
        </p:nvSpPr>
        <p:spPr>
          <a:xfrm>
            <a:off x="4541447" y="-643569"/>
            <a:ext cx="1554553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날짜순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시간순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비어있는</a:t>
            </a:r>
            <a:r>
              <a:rPr lang="ko-KR" altLang="en-US" sz="1000" dirty="0">
                <a:solidFill>
                  <a:schemeClr val="tx1"/>
                </a:solidFill>
              </a:rPr>
              <a:t> 순 등 정렬 버튼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867F59-20DD-48E5-9B2F-ED9B8302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854" y="425147"/>
            <a:ext cx="3443568" cy="60077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09283F-D791-4E74-AF58-FC1A6BD28BBC}"/>
              </a:ext>
            </a:extLst>
          </p:cNvPr>
          <p:cNvSpPr/>
          <p:nvPr/>
        </p:nvSpPr>
        <p:spPr>
          <a:xfrm>
            <a:off x="7060854" y="1295631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도착지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출발시간 </a:t>
            </a:r>
            <a:r>
              <a:rPr lang="en-US" altLang="ko-KR" sz="1000" dirty="0">
                <a:solidFill>
                  <a:schemeClr val="tx1"/>
                </a:solidFill>
              </a:rPr>
              <a:t>: 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EE4177-E4D5-4B67-9CBA-4F88496881B3}"/>
              </a:ext>
            </a:extLst>
          </p:cNvPr>
          <p:cNvSpPr/>
          <p:nvPr/>
        </p:nvSpPr>
        <p:spPr>
          <a:xfrm>
            <a:off x="7060853" y="1794177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도착지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출발시간 </a:t>
            </a:r>
            <a:r>
              <a:rPr lang="en-US" altLang="ko-KR" sz="1000" dirty="0">
                <a:solidFill>
                  <a:schemeClr val="tx1"/>
                </a:solidFill>
              </a:rPr>
              <a:t>: 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82DA0D-CF30-40BE-820F-7E83ABC88BB4}"/>
              </a:ext>
            </a:extLst>
          </p:cNvPr>
          <p:cNvSpPr/>
          <p:nvPr/>
        </p:nvSpPr>
        <p:spPr>
          <a:xfrm>
            <a:off x="7060853" y="2256033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도착지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출발시간 </a:t>
            </a:r>
            <a:r>
              <a:rPr lang="en-US" altLang="ko-KR" sz="1000" dirty="0">
                <a:solidFill>
                  <a:schemeClr val="tx1"/>
                </a:solidFill>
              </a:rPr>
              <a:t>: 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A3DB21-B5FE-4947-81A6-53345BF4E9EC}"/>
              </a:ext>
            </a:extLst>
          </p:cNvPr>
          <p:cNvSpPr/>
          <p:nvPr/>
        </p:nvSpPr>
        <p:spPr>
          <a:xfrm>
            <a:off x="7060852" y="2754579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도착지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출발시간 </a:t>
            </a:r>
            <a:r>
              <a:rPr lang="en-US" altLang="ko-KR" sz="1000" dirty="0">
                <a:solidFill>
                  <a:schemeClr val="tx1"/>
                </a:solidFill>
              </a:rPr>
              <a:t>: 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07162C-6A49-4DDE-94B0-A0331209C531}"/>
              </a:ext>
            </a:extLst>
          </p:cNvPr>
          <p:cNvSpPr/>
          <p:nvPr/>
        </p:nvSpPr>
        <p:spPr>
          <a:xfrm>
            <a:off x="7060852" y="3256158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0F08B7-7E43-4558-8E21-0521939C32DB}"/>
              </a:ext>
            </a:extLst>
          </p:cNvPr>
          <p:cNvSpPr/>
          <p:nvPr/>
        </p:nvSpPr>
        <p:spPr>
          <a:xfrm>
            <a:off x="7060851" y="3754704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C60E8A-4479-45D8-9D9C-0CC05A04AC2E}"/>
              </a:ext>
            </a:extLst>
          </p:cNvPr>
          <p:cNvSpPr/>
          <p:nvPr/>
        </p:nvSpPr>
        <p:spPr>
          <a:xfrm>
            <a:off x="7060851" y="4216560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AB2BD4-6C26-4268-8523-4DE151B9EC6C}"/>
              </a:ext>
            </a:extLst>
          </p:cNvPr>
          <p:cNvSpPr/>
          <p:nvPr/>
        </p:nvSpPr>
        <p:spPr>
          <a:xfrm>
            <a:off x="7060850" y="4715106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74F40D-1DC9-4BC7-BCAA-8361DDD7708E}"/>
              </a:ext>
            </a:extLst>
          </p:cNvPr>
          <p:cNvSpPr/>
          <p:nvPr/>
        </p:nvSpPr>
        <p:spPr>
          <a:xfrm>
            <a:off x="7060850" y="5213652"/>
            <a:ext cx="2986445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ko-KR" altLang="en-US" sz="1000" dirty="0">
                <a:solidFill>
                  <a:schemeClr val="tx1"/>
                </a:solidFill>
              </a:rPr>
              <a:t> 리스트 </a:t>
            </a:r>
            <a:r>
              <a:rPr lang="en-US" altLang="ko-KR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C0A133-D5EE-4FCE-BA31-7F603AEADD5B}"/>
              </a:ext>
            </a:extLst>
          </p:cNvPr>
          <p:cNvSpPr/>
          <p:nvPr/>
        </p:nvSpPr>
        <p:spPr>
          <a:xfrm>
            <a:off x="7060849" y="719211"/>
            <a:ext cx="2986445" cy="42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 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196C0C9-E0BB-420C-8007-426192A4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969" y="709338"/>
            <a:ext cx="440453" cy="4397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21B4B2-FB2C-4B2E-A92B-90C814E9D77C}"/>
              </a:ext>
            </a:extLst>
          </p:cNvPr>
          <p:cNvSpPr/>
          <p:nvPr/>
        </p:nvSpPr>
        <p:spPr>
          <a:xfrm>
            <a:off x="1022335" y="6531384"/>
            <a:ext cx="3670599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좌측부터 순서대로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 아이콘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채팅 아이콘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설정 아이콘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EFA1A7-DA11-4999-9D50-6F909E13906F}"/>
              </a:ext>
            </a:extLst>
          </p:cNvPr>
          <p:cNvSpPr/>
          <p:nvPr/>
        </p:nvSpPr>
        <p:spPr>
          <a:xfrm>
            <a:off x="1101552" y="-28012"/>
            <a:ext cx="3670599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게시판이 클릭 되었을 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모집중인 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AC43FE-71BD-4E2D-985D-9DBEBCE94A05}"/>
              </a:ext>
            </a:extLst>
          </p:cNvPr>
          <p:cNvSpPr/>
          <p:nvPr/>
        </p:nvSpPr>
        <p:spPr>
          <a:xfrm>
            <a:off x="7020947" y="-121840"/>
            <a:ext cx="3670599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내가 </a:t>
            </a:r>
            <a:r>
              <a:rPr lang="ko-KR" altLang="en-US" sz="1000" dirty="0" err="1">
                <a:solidFill>
                  <a:schemeClr val="tx1"/>
                </a:solidFill>
              </a:rPr>
              <a:t>속해있는</a:t>
            </a:r>
            <a:r>
              <a:rPr lang="ko-KR" altLang="en-US" sz="1000" dirty="0">
                <a:solidFill>
                  <a:schemeClr val="tx1"/>
                </a:solidFill>
              </a:rPr>
              <a:t> 방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5B7022-3700-41C8-8864-231B88C8E90A}"/>
              </a:ext>
            </a:extLst>
          </p:cNvPr>
          <p:cNvSpPr/>
          <p:nvPr/>
        </p:nvSpPr>
        <p:spPr>
          <a:xfrm>
            <a:off x="1262517" y="5682272"/>
            <a:ext cx="3425298" cy="47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25F95FF-EECF-413D-9A19-B25752D8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578" y="5721071"/>
            <a:ext cx="440453" cy="43840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C02386-A336-45FB-AC8C-53C1BE4C7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739" y="5709658"/>
            <a:ext cx="428625" cy="43447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95B8ECF-74D6-4D81-A0DE-F0F349BB5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984" y="5709658"/>
            <a:ext cx="437132" cy="43447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45BA4E-3904-46CC-A66E-261C12DBABA3}"/>
              </a:ext>
            </a:extLst>
          </p:cNvPr>
          <p:cNvSpPr/>
          <p:nvPr/>
        </p:nvSpPr>
        <p:spPr>
          <a:xfrm>
            <a:off x="7060849" y="5605321"/>
            <a:ext cx="3425298" cy="47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91BF2B4-C9CA-4E0D-B7D1-E4CF967BE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910" y="5644120"/>
            <a:ext cx="440453" cy="43840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93163D2-9555-42C9-8A72-F1EE713D1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4071" y="5632707"/>
            <a:ext cx="428625" cy="43447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65CFF0-C7ED-4C8C-9793-BC0138D11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316" y="5632707"/>
            <a:ext cx="437132" cy="43447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AE7F78-87F8-49A0-8751-B6E83B71FC1B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4467589" y="-145023"/>
            <a:ext cx="851135" cy="94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64BBC0-4ACA-4B4E-BB3A-2C910E772FDD}"/>
              </a:ext>
            </a:extLst>
          </p:cNvPr>
          <p:cNvSpPr/>
          <p:nvPr/>
        </p:nvSpPr>
        <p:spPr>
          <a:xfrm>
            <a:off x="-1303571" y="1666875"/>
            <a:ext cx="2405123" cy="963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리스트 클릭하면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각 방의 정보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해당 방에 </a:t>
            </a:r>
            <a:r>
              <a:rPr lang="ko-KR" altLang="en-US" sz="1000" dirty="0" err="1">
                <a:solidFill>
                  <a:schemeClr val="tx1"/>
                </a:solidFill>
              </a:rPr>
              <a:t>속해있는</a:t>
            </a:r>
            <a:r>
              <a:rPr lang="ko-KR" altLang="en-US" sz="1000" dirty="0">
                <a:solidFill>
                  <a:schemeClr val="tx1"/>
                </a:solidFill>
              </a:rPr>
              <a:t> 사람의 이름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과 간단한 신분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 err="1">
                <a:solidFill>
                  <a:schemeClr val="tx1"/>
                </a:solidFill>
              </a:rPr>
              <a:t>팝업창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개발 시 수정 가능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해당 방에 들어갈지 말지 확인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나가기 버튼으로 채팅방에 접속하거나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취소할 수 있다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941E576-52F2-4088-91D3-0845F8CD3BF8}"/>
              </a:ext>
            </a:extLst>
          </p:cNvPr>
          <p:cNvCxnSpPr>
            <a:cxnSpLocks/>
            <a:stCxn id="10" idx="1"/>
            <a:endCxn id="55" idx="0"/>
          </p:cNvCxnSpPr>
          <p:nvPr/>
        </p:nvCxnSpPr>
        <p:spPr>
          <a:xfrm flipH="1" flipV="1">
            <a:off x="-101009" y="1666875"/>
            <a:ext cx="1363531" cy="20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D38DB2-D5AF-418A-8346-6CA3611B863B}"/>
              </a:ext>
            </a:extLst>
          </p:cNvPr>
          <p:cNvSpPr/>
          <p:nvPr/>
        </p:nvSpPr>
        <p:spPr>
          <a:xfrm>
            <a:off x="1262515" y="2353367"/>
            <a:ext cx="3425293" cy="9691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방 리스트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도착지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출발시간 </a:t>
            </a:r>
            <a:r>
              <a:rPr lang="en-US" altLang="ko-KR" sz="1000" dirty="0">
                <a:solidFill>
                  <a:schemeClr val="tx1"/>
                </a:solidFill>
              </a:rPr>
              <a:t>: )</a:t>
            </a: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현재인원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: n/m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짐 개수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: n/m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0E9D47-135C-4036-AA88-5EACD99A2BA2}"/>
              </a:ext>
            </a:extLst>
          </p:cNvPr>
          <p:cNvSpPr/>
          <p:nvPr/>
        </p:nvSpPr>
        <p:spPr>
          <a:xfrm>
            <a:off x="1260917" y="3302436"/>
            <a:ext cx="3432017" cy="96913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방 리스트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도착지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출발시간 </a:t>
            </a:r>
            <a:r>
              <a:rPr lang="en-US" altLang="ko-KR" sz="1000" dirty="0">
                <a:solidFill>
                  <a:schemeClr val="tx1"/>
                </a:solidFill>
              </a:rPr>
              <a:t>: )</a:t>
            </a: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현재인원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: n/m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짐 개수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: n/m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32125D6-5E75-4C66-9334-F22285BFA3E4}"/>
              </a:ext>
            </a:extLst>
          </p:cNvPr>
          <p:cNvSpPr/>
          <p:nvPr/>
        </p:nvSpPr>
        <p:spPr>
          <a:xfrm>
            <a:off x="1260916" y="4253250"/>
            <a:ext cx="3433623" cy="9691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방 리스트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도착지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출발시간 </a:t>
            </a:r>
            <a:r>
              <a:rPr lang="en-US" altLang="ko-KR" sz="1000" dirty="0">
                <a:solidFill>
                  <a:schemeClr val="tx1"/>
                </a:solidFill>
              </a:rPr>
              <a:t>: )</a:t>
            </a: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현재인원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: n/m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짐 개수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: n/m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2DC7F0-C68A-4B26-B5D3-F61F07301454}"/>
              </a:ext>
            </a:extLst>
          </p:cNvPr>
          <p:cNvSpPr/>
          <p:nvPr/>
        </p:nvSpPr>
        <p:spPr>
          <a:xfrm>
            <a:off x="-1012048" y="548724"/>
            <a:ext cx="1554553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 클릭되면 확장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4CD2FF-8FA9-4E5F-93E7-4327EED95FA6}"/>
              </a:ext>
            </a:extLst>
          </p:cNvPr>
          <p:cNvCxnSpPr>
            <a:cxnSpLocks/>
            <a:stCxn id="19" idx="1"/>
            <a:endCxn id="67" idx="3"/>
          </p:cNvCxnSpPr>
          <p:nvPr/>
        </p:nvCxnSpPr>
        <p:spPr>
          <a:xfrm flipH="1" flipV="1">
            <a:off x="542505" y="797997"/>
            <a:ext cx="720012" cy="21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5E2716-4776-4F00-8935-890EA2C1A05D}"/>
              </a:ext>
            </a:extLst>
          </p:cNvPr>
          <p:cNvSpPr/>
          <p:nvPr/>
        </p:nvSpPr>
        <p:spPr>
          <a:xfrm>
            <a:off x="3554267" y="5179673"/>
            <a:ext cx="1133548" cy="516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방 파는 버튼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59AC3B-3BE5-481F-9227-DC25361FE59F}"/>
              </a:ext>
            </a:extLst>
          </p:cNvPr>
          <p:cNvSpPr/>
          <p:nvPr/>
        </p:nvSpPr>
        <p:spPr>
          <a:xfrm>
            <a:off x="5010311" y="4858673"/>
            <a:ext cx="1648197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각자 운영체제에 맞게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눌렀을 때 자가용인지 택시인지 선택할 수 있게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AD2B32-261D-46DE-80F5-79C271ABF087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 flipV="1">
            <a:off x="4687815" y="5107946"/>
            <a:ext cx="322496" cy="3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B7EF18B-8E9F-4B67-BF94-A9AB5B99506F}"/>
              </a:ext>
            </a:extLst>
          </p:cNvPr>
          <p:cNvCxnSpPr>
            <a:cxnSpLocks/>
            <a:stCxn id="60" idx="1"/>
            <a:endCxn id="66" idx="0"/>
          </p:cNvCxnSpPr>
          <p:nvPr/>
        </p:nvCxnSpPr>
        <p:spPr>
          <a:xfrm flipH="1">
            <a:off x="356333" y="3787004"/>
            <a:ext cx="904584" cy="5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62ED2C-F754-4C32-9D3C-259C444AF82F}"/>
              </a:ext>
            </a:extLst>
          </p:cNvPr>
          <p:cNvSpPr/>
          <p:nvPr/>
        </p:nvSpPr>
        <p:spPr>
          <a:xfrm>
            <a:off x="-467766" y="4371227"/>
            <a:ext cx="1648197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자가용인지 택시인지 따라서 구분 가능하게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47457C5-F5EA-44C2-9021-D367A65D5574}"/>
              </a:ext>
            </a:extLst>
          </p:cNvPr>
          <p:cNvSpPr/>
          <p:nvPr/>
        </p:nvSpPr>
        <p:spPr>
          <a:xfrm>
            <a:off x="5137311" y="7220873"/>
            <a:ext cx="1883636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 끄기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켜기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개발자 정보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버전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라이선스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다크</a:t>
            </a:r>
            <a:r>
              <a:rPr lang="ko-KR" altLang="en-US" sz="1000" dirty="0">
                <a:solidFill>
                  <a:schemeClr val="tx1"/>
                </a:solidFill>
              </a:rPr>
              <a:t> 모드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CDA0B68-53A2-49A0-AF94-7D277C4F4AE6}"/>
              </a:ext>
            </a:extLst>
          </p:cNvPr>
          <p:cNvCxnSpPr>
            <a:cxnSpLocks/>
            <a:stCxn id="47" idx="3"/>
            <a:endCxn id="69" idx="1"/>
          </p:cNvCxnSpPr>
          <p:nvPr/>
        </p:nvCxnSpPr>
        <p:spPr>
          <a:xfrm>
            <a:off x="4224116" y="5926893"/>
            <a:ext cx="913195" cy="154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F422477-4454-4872-8F32-CF94EC79A19D}"/>
              </a:ext>
            </a:extLst>
          </p:cNvPr>
          <p:cNvSpPr/>
          <p:nvPr/>
        </p:nvSpPr>
        <p:spPr>
          <a:xfrm>
            <a:off x="10691546" y="1518593"/>
            <a:ext cx="1883636" cy="49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 부분은 생각해보기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66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143A2F-B6DE-4036-A4DE-93C5391FAE4C}"/>
              </a:ext>
            </a:extLst>
          </p:cNvPr>
          <p:cNvSpPr/>
          <p:nvPr/>
        </p:nvSpPr>
        <p:spPr>
          <a:xfrm>
            <a:off x="472168" y="843677"/>
            <a:ext cx="3666308" cy="5599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BA9D9-F474-46C9-9AA8-8A0E29D17F2B}"/>
              </a:ext>
            </a:extLst>
          </p:cNvPr>
          <p:cNvSpPr txBox="1"/>
          <p:nvPr/>
        </p:nvSpPr>
        <p:spPr>
          <a:xfrm>
            <a:off x="8932139" y="246208"/>
            <a:ext cx="5965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 생성화면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 생성하는 호스트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자가용</a:t>
            </a:r>
            <a:r>
              <a:rPr lang="en-US" altLang="ko-KR" dirty="0"/>
              <a:t>/</a:t>
            </a:r>
            <a:r>
              <a:rPr lang="ko-KR" altLang="en-US" dirty="0"/>
              <a:t>택시</a:t>
            </a:r>
            <a:endParaRPr lang="en-US" altLang="ko-KR" dirty="0"/>
          </a:p>
          <a:p>
            <a:r>
              <a:rPr lang="ko-KR" altLang="en-US" dirty="0"/>
              <a:t>요일</a:t>
            </a:r>
            <a:r>
              <a:rPr lang="en-US" altLang="ko-KR" dirty="0"/>
              <a:t>/</a:t>
            </a:r>
            <a:r>
              <a:rPr lang="ko-KR" altLang="en-US" dirty="0"/>
              <a:t>출발시간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서버에서 받아오고</a:t>
            </a:r>
            <a:endParaRPr lang="en-US" altLang="ko-KR" dirty="0"/>
          </a:p>
          <a:p>
            <a:r>
              <a:rPr lang="ko-KR" altLang="en-US" dirty="0"/>
              <a:t>서버는 정기적으로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KTX </a:t>
            </a:r>
            <a:r>
              <a:rPr lang="ko-KR" altLang="en-US" dirty="0"/>
              <a:t>등 정보 클릭하면 아래 내용 다 채울 수 있게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01830-8CAE-42A3-9044-B4E9D405C32D}"/>
              </a:ext>
            </a:extLst>
          </p:cNvPr>
          <p:cNvSpPr/>
          <p:nvPr/>
        </p:nvSpPr>
        <p:spPr>
          <a:xfrm>
            <a:off x="4601664" y="843677"/>
            <a:ext cx="3666308" cy="5599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F6534C-2C12-41DD-A276-69980845AFB5}"/>
              </a:ext>
            </a:extLst>
          </p:cNvPr>
          <p:cNvSpPr/>
          <p:nvPr/>
        </p:nvSpPr>
        <p:spPr>
          <a:xfrm>
            <a:off x="1598431" y="128690"/>
            <a:ext cx="1661432" cy="57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자가용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B5DA33-355B-44D4-A0DD-9646245E859E}"/>
              </a:ext>
            </a:extLst>
          </p:cNvPr>
          <p:cNvSpPr/>
          <p:nvPr/>
        </p:nvSpPr>
        <p:spPr>
          <a:xfrm>
            <a:off x="5604102" y="128690"/>
            <a:ext cx="1661432" cy="57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택시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BAC4B5-A995-4A3E-9C67-5ECC37728DF6}"/>
              </a:ext>
            </a:extLst>
          </p:cNvPr>
          <p:cNvSpPr/>
          <p:nvPr/>
        </p:nvSpPr>
        <p:spPr>
          <a:xfrm>
            <a:off x="5151334" y="1662413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 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EFF20A-32DA-441C-85F0-169801264218}"/>
              </a:ext>
            </a:extLst>
          </p:cNvPr>
          <p:cNvSpPr/>
          <p:nvPr/>
        </p:nvSpPr>
        <p:spPr>
          <a:xfrm>
            <a:off x="5151340" y="3057246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550D10-D5AC-4520-8CD9-855A01E2F75F}"/>
              </a:ext>
            </a:extLst>
          </p:cNvPr>
          <p:cNvSpPr/>
          <p:nvPr/>
        </p:nvSpPr>
        <p:spPr>
          <a:xfrm>
            <a:off x="5151335" y="4504056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총 정원</a:t>
            </a:r>
            <a:r>
              <a:rPr lang="en-US" altLang="ko-KR" sz="1000" dirty="0">
                <a:solidFill>
                  <a:schemeClr val="tx1"/>
                </a:solidFill>
              </a:rPr>
              <a:t> n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80422F-62DB-4250-9201-649ADB80B374}"/>
              </a:ext>
            </a:extLst>
          </p:cNvPr>
          <p:cNvSpPr/>
          <p:nvPr/>
        </p:nvSpPr>
        <p:spPr>
          <a:xfrm>
            <a:off x="5151333" y="3766529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도착지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9FAC20-D386-4F97-9DA8-821638C57F35}"/>
              </a:ext>
            </a:extLst>
          </p:cNvPr>
          <p:cNvSpPr/>
          <p:nvPr/>
        </p:nvSpPr>
        <p:spPr>
          <a:xfrm>
            <a:off x="5151333" y="5256644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호스트 짐 개수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53522C-7341-4E6A-B5E6-206A9C8964A3}"/>
              </a:ext>
            </a:extLst>
          </p:cNvPr>
          <p:cNvSpPr/>
          <p:nvPr/>
        </p:nvSpPr>
        <p:spPr>
          <a:xfrm>
            <a:off x="5151334" y="2364594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목표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희망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도착 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FC113-7817-4E1B-AAD0-B5CA55E2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58" y="1010019"/>
            <a:ext cx="528420" cy="5094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51C910-1059-420A-AB00-1247FD3B9CEB}"/>
              </a:ext>
            </a:extLst>
          </p:cNvPr>
          <p:cNvSpPr/>
          <p:nvPr/>
        </p:nvSpPr>
        <p:spPr>
          <a:xfrm>
            <a:off x="968796" y="1264744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 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D02155-007F-4EAD-AFCC-6C7C76C13230}"/>
              </a:ext>
            </a:extLst>
          </p:cNvPr>
          <p:cNvSpPr/>
          <p:nvPr/>
        </p:nvSpPr>
        <p:spPr>
          <a:xfrm>
            <a:off x="968802" y="2659577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88E2BC-049E-4228-9BCC-B560CE5B1FB7}"/>
              </a:ext>
            </a:extLst>
          </p:cNvPr>
          <p:cNvSpPr/>
          <p:nvPr/>
        </p:nvSpPr>
        <p:spPr>
          <a:xfrm>
            <a:off x="968797" y="4106387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총 정원</a:t>
            </a:r>
            <a:r>
              <a:rPr lang="en-US" altLang="ko-KR" sz="1000" dirty="0">
                <a:solidFill>
                  <a:schemeClr val="tx1"/>
                </a:solidFill>
              </a:rPr>
              <a:t> n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4BA275-64E7-4B98-BAF8-16A90B201E21}"/>
              </a:ext>
            </a:extLst>
          </p:cNvPr>
          <p:cNvSpPr/>
          <p:nvPr/>
        </p:nvSpPr>
        <p:spPr>
          <a:xfrm>
            <a:off x="968795" y="3368860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도착지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6D0463-B4EA-4E2F-ABED-CC26C441B7F3}"/>
              </a:ext>
            </a:extLst>
          </p:cNvPr>
          <p:cNvSpPr/>
          <p:nvPr/>
        </p:nvSpPr>
        <p:spPr>
          <a:xfrm>
            <a:off x="968795" y="4858975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호스트 짐 개수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3E0447-2D15-4798-A2E8-1A9AD1253C29}"/>
              </a:ext>
            </a:extLst>
          </p:cNvPr>
          <p:cNvSpPr/>
          <p:nvPr/>
        </p:nvSpPr>
        <p:spPr>
          <a:xfrm>
            <a:off x="968796" y="1966925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목표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희망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도착 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E4EF3B-4ABA-47FE-BF1B-CE9B52E9C1FE}"/>
              </a:ext>
            </a:extLst>
          </p:cNvPr>
          <p:cNvSpPr/>
          <p:nvPr/>
        </p:nvSpPr>
        <p:spPr>
          <a:xfrm>
            <a:off x="968795" y="5536168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최대 짐 개수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BBB6AF-D564-46AC-9437-6248140E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18" y="1010018"/>
            <a:ext cx="521816" cy="50945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7024C1-C05E-4853-92E6-D452A67DFFD4}"/>
              </a:ext>
            </a:extLst>
          </p:cNvPr>
          <p:cNvSpPr/>
          <p:nvPr/>
        </p:nvSpPr>
        <p:spPr>
          <a:xfrm>
            <a:off x="7500834" y="-731923"/>
            <a:ext cx="3179866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KTX </a:t>
            </a:r>
            <a:r>
              <a:rPr lang="ko-KR" altLang="en-US" sz="1000" dirty="0">
                <a:solidFill>
                  <a:schemeClr val="tx1"/>
                </a:solidFill>
              </a:rPr>
              <a:t>등 정보 클릭하면 아래 내용 다 채울 수 있게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개발하는 분들이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맞게 알아서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AA7C8F-CEC0-4506-ADDE-0A2057421CE8}"/>
              </a:ext>
            </a:extLst>
          </p:cNvPr>
          <p:cNvCxnSpPr>
            <a:cxnSpLocks/>
            <a:stCxn id="3" idx="0"/>
            <a:endCxn id="28" idx="2"/>
          </p:cNvCxnSpPr>
          <p:nvPr/>
        </p:nvCxnSpPr>
        <p:spPr>
          <a:xfrm flipV="1">
            <a:off x="6087368" y="-222472"/>
            <a:ext cx="3003399" cy="123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53F7A4-8383-49E4-8298-54A1713CC13C}"/>
              </a:ext>
            </a:extLst>
          </p:cNvPr>
          <p:cNvSpPr/>
          <p:nvPr/>
        </p:nvSpPr>
        <p:spPr>
          <a:xfrm>
            <a:off x="3306263" y="6133417"/>
            <a:ext cx="776198" cy="262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64957A-E460-4F27-B46D-99155E202C39}"/>
              </a:ext>
            </a:extLst>
          </p:cNvPr>
          <p:cNvSpPr/>
          <p:nvPr/>
        </p:nvSpPr>
        <p:spPr>
          <a:xfrm>
            <a:off x="4014169" y="6969012"/>
            <a:ext cx="3179866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 누르면 해당 정보가 맞는지 </a:t>
            </a:r>
            <a:r>
              <a:rPr lang="ko-KR" altLang="en-US" sz="1000" dirty="0" err="1">
                <a:solidFill>
                  <a:schemeClr val="tx1"/>
                </a:solidFill>
              </a:rPr>
              <a:t>팝업창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필요하면 개발 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32780E-E208-48FE-ABBD-571F95979B05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>
            <a:off x="4082461" y="6264665"/>
            <a:ext cx="1521641" cy="70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D03131-FA44-4F81-8321-B405C281C149}"/>
              </a:ext>
            </a:extLst>
          </p:cNvPr>
          <p:cNvSpPr/>
          <p:nvPr/>
        </p:nvSpPr>
        <p:spPr>
          <a:xfrm>
            <a:off x="7435759" y="6133417"/>
            <a:ext cx="776198" cy="262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5D16162-2BFC-4045-9252-7CD307FAB85C}"/>
              </a:ext>
            </a:extLst>
          </p:cNvPr>
          <p:cNvCxnSpPr>
            <a:cxnSpLocks/>
            <a:stCxn id="35" idx="1"/>
            <a:endCxn id="33" idx="0"/>
          </p:cNvCxnSpPr>
          <p:nvPr/>
        </p:nvCxnSpPr>
        <p:spPr>
          <a:xfrm flipH="1">
            <a:off x="5604102" y="6264665"/>
            <a:ext cx="1831657" cy="70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1BA9D9-F474-46C9-9AA8-8A0E29D17F2B}"/>
              </a:ext>
            </a:extLst>
          </p:cNvPr>
          <p:cNvSpPr txBox="1"/>
          <p:nvPr/>
        </p:nvSpPr>
        <p:spPr>
          <a:xfrm>
            <a:off x="380887" y="261257"/>
            <a:ext cx="208134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채팅방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</a:t>
            </a:r>
            <a:endParaRPr lang="en-US" altLang="ko-KR" dirty="0"/>
          </a:p>
          <a:p>
            <a:r>
              <a:rPr lang="ko-KR" altLang="en-US" dirty="0"/>
              <a:t>계산기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카톡처럼 채팅 </a:t>
            </a:r>
            <a:r>
              <a:rPr lang="ko-KR" altLang="en-US" sz="1000" dirty="0" err="1"/>
              <a:t>입력창</a:t>
            </a:r>
            <a:r>
              <a:rPr lang="ko-KR" altLang="en-US" sz="1000" dirty="0"/>
              <a:t> 왼쪽에 </a:t>
            </a:r>
            <a:r>
              <a:rPr lang="en-US" altLang="ko-KR" sz="1000" dirty="0"/>
              <a:t>+ </a:t>
            </a:r>
            <a:r>
              <a:rPr lang="ko-KR" altLang="en-US" sz="1000" dirty="0"/>
              <a:t>칸을 두어서 필요한 기능을 넣어둠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 부분에서 호스트</a:t>
            </a:r>
            <a:r>
              <a:rPr lang="en-US" altLang="ko-KR" sz="1000" dirty="0"/>
              <a:t>/</a:t>
            </a:r>
            <a:r>
              <a:rPr lang="ko-KR" altLang="en-US" sz="1000" dirty="0"/>
              <a:t>게스트에 따라서 사용할 수 있는 기능을 다르게 함</a:t>
            </a:r>
            <a:r>
              <a:rPr lang="en-US" altLang="ko-KR" sz="1000" dirty="0"/>
              <a:t>(</a:t>
            </a:r>
            <a:r>
              <a:rPr lang="ko-KR" altLang="en-US" sz="1000" dirty="0"/>
              <a:t>예를 들어서 게스트는 사용할 수 없는 기능은 회색 자물쇠를 채우고 사용 불가능하게 함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필요한거</a:t>
            </a:r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dirty="0"/>
              <a:t>취소 요청 기능</a:t>
            </a:r>
            <a:r>
              <a:rPr lang="en-US" altLang="ko-KR" sz="1000" dirty="0"/>
              <a:t>(</a:t>
            </a:r>
            <a:r>
              <a:rPr lang="ko-KR" altLang="en-US" sz="1000" dirty="0"/>
              <a:t>게스트</a:t>
            </a:r>
            <a:r>
              <a:rPr lang="en-US" altLang="ko-KR" sz="1000" dirty="0"/>
              <a:t>)/</a:t>
            </a:r>
            <a:r>
              <a:rPr lang="ko-KR" altLang="en-US" sz="1000" dirty="0"/>
              <a:t>취소 수락</a:t>
            </a:r>
            <a:r>
              <a:rPr lang="en-US" altLang="ko-KR" sz="1000" dirty="0"/>
              <a:t>(</a:t>
            </a:r>
            <a:r>
              <a:rPr lang="ko-KR" altLang="en-US" sz="1000" dirty="0"/>
              <a:t>호스트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계산기</a:t>
            </a:r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dirty="0"/>
              <a:t>신고</a:t>
            </a:r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dirty="0"/>
              <a:t>호스트의 경우 </a:t>
            </a:r>
            <a:r>
              <a:rPr lang="en-US" altLang="ko-KR" sz="1000" dirty="0"/>
              <a:t>– </a:t>
            </a:r>
            <a:r>
              <a:rPr lang="ko-KR" altLang="en-US" sz="1000" dirty="0"/>
              <a:t>방 정보 수정할 수 있는 </a:t>
            </a:r>
            <a:r>
              <a:rPr lang="en-US" altLang="ko-KR" sz="1000" dirty="0"/>
              <a:t>: </a:t>
            </a:r>
            <a:r>
              <a:rPr lang="ko-KR" altLang="en-US" sz="1000" dirty="0"/>
              <a:t>방의 모두가 동의할 때</a:t>
            </a:r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dirty="0"/>
              <a:t>호스트 넘기기</a:t>
            </a: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BC9609-07A1-4B55-ABD5-0E4A3309C54F}"/>
              </a:ext>
            </a:extLst>
          </p:cNvPr>
          <p:cNvSpPr/>
          <p:nvPr/>
        </p:nvSpPr>
        <p:spPr>
          <a:xfrm>
            <a:off x="1497761" y="61317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A6C0D7-90AD-425E-9D29-3CD6ABAD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54" y="105712"/>
            <a:ext cx="3435646" cy="60077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7AFB8-B240-451F-B63B-FA20B4C58960}"/>
              </a:ext>
            </a:extLst>
          </p:cNvPr>
          <p:cNvSpPr/>
          <p:nvPr/>
        </p:nvSpPr>
        <p:spPr>
          <a:xfrm>
            <a:off x="2652432" y="1254035"/>
            <a:ext cx="3443568" cy="2174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수락 기능 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각 기능에 따른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채팅 </a:t>
            </a:r>
            <a:r>
              <a:rPr lang="ko-KR" altLang="en-US" dirty="0" err="1">
                <a:solidFill>
                  <a:schemeClr val="tx1"/>
                </a:solidFill>
              </a:rPr>
              <a:t>출력창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B071F-B4A4-458E-AF3D-03A10EBDF233}"/>
              </a:ext>
            </a:extLst>
          </p:cNvPr>
          <p:cNvSpPr/>
          <p:nvPr/>
        </p:nvSpPr>
        <p:spPr>
          <a:xfrm>
            <a:off x="2884600" y="4023359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취소 요청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811144-5FFB-4222-A826-B6169D05467D}"/>
              </a:ext>
            </a:extLst>
          </p:cNvPr>
          <p:cNvSpPr/>
          <p:nvPr/>
        </p:nvSpPr>
        <p:spPr>
          <a:xfrm>
            <a:off x="5170600" y="4023359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호스트 위임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38498-6F18-4295-ABD8-6D023B984C78}"/>
              </a:ext>
            </a:extLst>
          </p:cNvPr>
          <p:cNvSpPr/>
          <p:nvPr/>
        </p:nvSpPr>
        <p:spPr>
          <a:xfrm>
            <a:off x="5177788" y="4809561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08C0B3-B0C4-48AE-8ACE-E69BE2E95646}"/>
              </a:ext>
            </a:extLst>
          </p:cNvPr>
          <p:cNvSpPr/>
          <p:nvPr/>
        </p:nvSpPr>
        <p:spPr>
          <a:xfrm>
            <a:off x="4402405" y="4817055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47E894-9BFE-4F54-95E0-F7B40CDFAF1C}"/>
              </a:ext>
            </a:extLst>
          </p:cNvPr>
          <p:cNvSpPr/>
          <p:nvPr/>
        </p:nvSpPr>
        <p:spPr>
          <a:xfrm>
            <a:off x="4402405" y="4025536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짐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7B66F0-C8EB-4359-B163-20D89C0FC88C}"/>
              </a:ext>
            </a:extLst>
          </p:cNvPr>
          <p:cNvSpPr/>
          <p:nvPr/>
        </p:nvSpPr>
        <p:spPr>
          <a:xfrm>
            <a:off x="3651505" y="4015467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계산기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101AD1-5E7E-4C92-BB09-CB3D6A5378A6}"/>
              </a:ext>
            </a:extLst>
          </p:cNvPr>
          <p:cNvSpPr/>
          <p:nvPr/>
        </p:nvSpPr>
        <p:spPr>
          <a:xfrm>
            <a:off x="4581626" y="-1487955"/>
            <a:ext cx="2449400" cy="1296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게스트가 취소 요청 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~</a:t>
            </a:r>
            <a:r>
              <a:rPr lang="ko-KR" altLang="en-US" sz="1300" dirty="0">
                <a:solidFill>
                  <a:schemeClr val="tx1"/>
                </a:solidFill>
              </a:rPr>
              <a:t>가 취소 요청을 하였습니다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ko-KR" altLang="en-US" sz="1300" dirty="0">
                <a:solidFill>
                  <a:schemeClr val="tx1"/>
                </a:solidFill>
              </a:rPr>
              <a:t>수락하기</a:t>
            </a:r>
            <a:r>
              <a:rPr lang="en-US" altLang="ko-KR" sz="1300" dirty="0">
                <a:solidFill>
                  <a:schemeClr val="tx1"/>
                </a:solidFill>
              </a:rPr>
              <a:t>) / (</a:t>
            </a:r>
            <a:r>
              <a:rPr lang="ko-KR" altLang="en-US" sz="1300" dirty="0">
                <a:solidFill>
                  <a:schemeClr val="tx1"/>
                </a:solidFill>
              </a:rPr>
              <a:t>거절하기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79C114-F4EF-454E-983A-911CBEF0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62" y="105711"/>
            <a:ext cx="3443568" cy="600770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6D7004-5781-4446-9835-8FC399FDFAD2}"/>
              </a:ext>
            </a:extLst>
          </p:cNvPr>
          <p:cNvSpPr/>
          <p:nvPr/>
        </p:nvSpPr>
        <p:spPr>
          <a:xfrm>
            <a:off x="8397122" y="744584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 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368E22-592D-4AE2-9CFC-A93145D123C6}"/>
              </a:ext>
            </a:extLst>
          </p:cNvPr>
          <p:cNvSpPr/>
          <p:nvPr/>
        </p:nvSpPr>
        <p:spPr>
          <a:xfrm>
            <a:off x="8397120" y="1243714"/>
            <a:ext cx="2566967" cy="1029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집합 장소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94E09D-AFFE-40CE-B14A-55EDF4212F50}"/>
              </a:ext>
            </a:extLst>
          </p:cNvPr>
          <p:cNvSpPr/>
          <p:nvPr/>
        </p:nvSpPr>
        <p:spPr>
          <a:xfrm>
            <a:off x="8397120" y="2767751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n/m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FCC250-D3CD-408A-ACE2-DA85B2343C9A}"/>
              </a:ext>
            </a:extLst>
          </p:cNvPr>
          <p:cNvSpPr/>
          <p:nvPr/>
        </p:nvSpPr>
        <p:spPr>
          <a:xfrm>
            <a:off x="8397119" y="3268493"/>
            <a:ext cx="2566967" cy="65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짐 개수</a:t>
            </a:r>
            <a:r>
              <a:rPr lang="en-US" altLang="ko-KR" sz="1000" dirty="0">
                <a:solidFill>
                  <a:schemeClr val="tx1"/>
                </a:solidFill>
              </a:rPr>
              <a:t>(2/4)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F89F23-13FB-45B6-B103-1CD133903AF8}"/>
              </a:ext>
            </a:extLst>
          </p:cNvPr>
          <p:cNvSpPr/>
          <p:nvPr/>
        </p:nvSpPr>
        <p:spPr>
          <a:xfrm>
            <a:off x="8395752" y="3924779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확정 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해당 방이 확정되었습니다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모집중입니다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9106A9-6797-4CE2-950A-7BE31E0FB10C}"/>
              </a:ext>
            </a:extLst>
          </p:cNvPr>
          <p:cNvSpPr/>
          <p:nvPr/>
        </p:nvSpPr>
        <p:spPr>
          <a:xfrm>
            <a:off x="8395752" y="4434230"/>
            <a:ext cx="2566967" cy="830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이름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~		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~		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~		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~		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679A16-2295-487E-85E1-165C48B34B03}"/>
              </a:ext>
            </a:extLst>
          </p:cNvPr>
          <p:cNvSpPr/>
          <p:nvPr/>
        </p:nvSpPr>
        <p:spPr>
          <a:xfrm>
            <a:off x="8395752" y="2274208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도착지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150AD8E-168A-4F59-8B24-E978E3BF5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28" y="4041737"/>
            <a:ext cx="469140" cy="47634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C4B89DB-3190-4F76-B8E7-9633C63BE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029" y="4053792"/>
            <a:ext cx="472448" cy="47461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CA861B2-94A5-4544-BFC5-7EC1FEB02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0680" y="3519912"/>
            <a:ext cx="222851" cy="38422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05D11CF-7884-4EC5-BBEF-28AFD70A0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0125" y="3533199"/>
            <a:ext cx="224914" cy="35765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4776279-2273-4CEB-94B8-7901B1226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5720" y="3519912"/>
            <a:ext cx="222851" cy="3842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F71A499-37A3-4EC1-93C9-84EFA17BA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5245" y="3525088"/>
            <a:ext cx="224914" cy="35765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276175E-BB6F-416E-B566-E3B4422577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248" y="4067263"/>
            <a:ext cx="466805" cy="46929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DFEEE82-90A3-467A-B6EB-9446C793B8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754" y="415298"/>
            <a:ext cx="318965" cy="31896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15E7D9-02C3-4FDC-8129-01BE8585FE24}"/>
              </a:ext>
            </a:extLst>
          </p:cNvPr>
          <p:cNvSpPr/>
          <p:nvPr/>
        </p:nvSpPr>
        <p:spPr>
          <a:xfrm>
            <a:off x="5329018" y="3448134"/>
            <a:ext cx="766982" cy="273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E77A6CF-16C9-492D-99A6-FB190C9220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4353" y="3464571"/>
            <a:ext cx="235283" cy="24106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E35B31-38E1-4310-AFF2-1B8E0C1FA926}"/>
              </a:ext>
            </a:extLst>
          </p:cNvPr>
          <p:cNvSpPr/>
          <p:nvPr/>
        </p:nvSpPr>
        <p:spPr>
          <a:xfrm>
            <a:off x="3081750" y="3463854"/>
            <a:ext cx="2217041" cy="273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 </a:t>
            </a:r>
            <a:r>
              <a:rPr lang="ko-KR" altLang="en-US" sz="1000" dirty="0" err="1">
                <a:solidFill>
                  <a:schemeClr val="tx1"/>
                </a:solidFill>
              </a:rPr>
              <a:t>입력창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F3B0AA8-1DB9-47E2-A751-4B0C6EB7A6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5780" y="4121679"/>
            <a:ext cx="361914" cy="36300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BBDE43-3EA8-41D4-B6E2-7108C84434F0}"/>
              </a:ext>
            </a:extLst>
          </p:cNvPr>
          <p:cNvSpPr/>
          <p:nvPr/>
        </p:nvSpPr>
        <p:spPr>
          <a:xfrm>
            <a:off x="2872849" y="6209465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취소 수락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29ED408-95EA-4BB8-A88E-5F9EC48A45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1301" y="6292581"/>
            <a:ext cx="358821" cy="360464"/>
          </a:xfrm>
          <a:prstGeom prst="rect">
            <a:avLst/>
          </a:prstGeom>
        </p:spPr>
      </p:pic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9FA2BA8-90FD-472F-8AD7-6063F3403F81}"/>
              </a:ext>
            </a:extLst>
          </p:cNvPr>
          <p:cNvCxnSpPr>
            <a:stCxn id="10" idx="1"/>
            <a:endCxn id="47" idx="1"/>
          </p:cNvCxnSpPr>
          <p:nvPr/>
        </p:nvCxnSpPr>
        <p:spPr>
          <a:xfrm rot="10800000" flipV="1">
            <a:off x="2872850" y="4368437"/>
            <a:ext cx="11751" cy="2186106"/>
          </a:xfrm>
          <a:prstGeom prst="bentConnector3">
            <a:avLst>
              <a:gd name="adj1" fmla="val 3305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703DFF-B2FE-48CA-9844-F50F7B15EE19}"/>
              </a:ext>
            </a:extLst>
          </p:cNvPr>
          <p:cNvSpPr/>
          <p:nvPr/>
        </p:nvSpPr>
        <p:spPr>
          <a:xfrm>
            <a:off x="3651505" y="4797245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924E9-A052-4669-87DE-310062D2BD02}"/>
              </a:ext>
            </a:extLst>
          </p:cNvPr>
          <p:cNvSpPr/>
          <p:nvPr/>
        </p:nvSpPr>
        <p:spPr>
          <a:xfrm>
            <a:off x="2884600" y="4829764"/>
            <a:ext cx="635726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464C4-5090-45B7-9091-476B7A2ED4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2691" y="4902851"/>
            <a:ext cx="347071" cy="40502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0524AC-8C17-43CB-9812-A26D1B833577}"/>
              </a:ext>
            </a:extLst>
          </p:cNvPr>
          <p:cNvSpPr/>
          <p:nvPr/>
        </p:nvSpPr>
        <p:spPr>
          <a:xfrm>
            <a:off x="11548609" y="1981200"/>
            <a:ext cx="2449400" cy="292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택시일 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전체 짐 개수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= 2 + (4-</a:t>
            </a:r>
            <a:r>
              <a:rPr lang="ko-KR" altLang="en-US" sz="1000" dirty="0" err="1">
                <a:solidFill>
                  <a:schemeClr val="tx1"/>
                </a:solidFill>
              </a:rPr>
              <a:t>총인원수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6F3627C-3A3D-4D9A-801B-5153DE1D481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962719" y="2127389"/>
            <a:ext cx="585890" cy="140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669ECDC-B25F-4ED8-9D0A-1A436718965F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917858" y="704669"/>
            <a:ext cx="5208148" cy="2119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7689AB5-0720-49BB-8D4C-C485F168EAA3}"/>
              </a:ext>
            </a:extLst>
          </p:cNvPr>
          <p:cNvSpPr/>
          <p:nvPr/>
        </p:nvSpPr>
        <p:spPr>
          <a:xfrm>
            <a:off x="2859644" y="6982736"/>
            <a:ext cx="635726" cy="51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호스트의 경우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38A43B-1F7A-4800-82BE-2795FDF63814}"/>
              </a:ext>
            </a:extLst>
          </p:cNvPr>
          <p:cNvSpPr/>
          <p:nvPr/>
        </p:nvSpPr>
        <p:spPr>
          <a:xfrm>
            <a:off x="2600071" y="7587167"/>
            <a:ext cx="1540102" cy="15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잠기는 경우 회색으로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F063588-AB8F-45AF-8C7B-715791D36D7A}"/>
              </a:ext>
            </a:extLst>
          </p:cNvPr>
          <p:cNvCxnSpPr>
            <a:cxnSpLocks/>
            <a:stCxn id="10" idx="1"/>
            <a:endCxn id="57" idx="1"/>
          </p:cNvCxnSpPr>
          <p:nvPr/>
        </p:nvCxnSpPr>
        <p:spPr>
          <a:xfrm rot="10800000" flipV="1">
            <a:off x="2600072" y="4368436"/>
            <a:ext cx="284529" cy="3295347"/>
          </a:xfrm>
          <a:prstGeom prst="bentConnector3">
            <a:avLst>
              <a:gd name="adj1" fmla="val 180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80E7F1-8685-4CDD-B214-CFD9D6A0FEB7}"/>
              </a:ext>
            </a:extLst>
          </p:cNvPr>
          <p:cNvCxnSpPr>
            <a:cxnSpLocks/>
            <a:stCxn id="48" idx="2"/>
            <a:endCxn id="67" idx="0"/>
          </p:cNvCxnSpPr>
          <p:nvPr/>
        </p:nvCxnSpPr>
        <p:spPr>
          <a:xfrm>
            <a:off x="3202463" y="5519919"/>
            <a:ext cx="2988505" cy="13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676656-931A-4466-BCBA-1FBBCB8AD1A4}"/>
              </a:ext>
            </a:extLst>
          </p:cNvPr>
          <p:cNvSpPr/>
          <p:nvPr/>
        </p:nvSpPr>
        <p:spPr>
          <a:xfrm>
            <a:off x="4966268" y="6836547"/>
            <a:ext cx="2449400" cy="292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어느정도 구현 이후에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779C114-F4EF-454E-983A-911CBEF0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2" y="425147"/>
            <a:ext cx="3443568" cy="600770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6D7004-5781-4446-9835-8FC399FDFAD2}"/>
              </a:ext>
            </a:extLst>
          </p:cNvPr>
          <p:cNvSpPr/>
          <p:nvPr/>
        </p:nvSpPr>
        <p:spPr>
          <a:xfrm>
            <a:off x="1272422" y="1064020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 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368E22-592D-4AE2-9CFC-A93145D123C6}"/>
              </a:ext>
            </a:extLst>
          </p:cNvPr>
          <p:cNvSpPr/>
          <p:nvPr/>
        </p:nvSpPr>
        <p:spPr>
          <a:xfrm>
            <a:off x="1272420" y="1563150"/>
            <a:ext cx="2566967" cy="1029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집합 장소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94E09D-AFFE-40CE-B14A-55EDF4212F50}"/>
              </a:ext>
            </a:extLst>
          </p:cNvPr>
          <p:cNvSpPr/>
          <p:nvPr/>
        </p:nvSpPr>
        <p:spPr>
          <a:xfrm>
            <a:off x="1272420" y="3087187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n/m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FCC250-D3CD-408A-ACE2-DA85B2343C9A}"/>
              </a:ext>
            </a:extLst>
          </p:cNvPr>
          <p:cNvSpPr/>
          <p:nvPr/>
        </p:nvSpPr>
        <p:spPr>
          <a:xfrm>
            <a:off x="1272419" y="3587929"/>
            <a:ext cx="2566967" cy="656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짐 개수</a:t>
            </a:r>
            <a:r>
              <a:rPr lang="en-US" altLang="ko-KR" sz="1000" dirty="0">
                <a:solidFill>
                  <a:schemeClr val="tx1"/>
                </a:solidFill>
              </a:rPr>
              <a:t>(2/4)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F89F23-13FB-45B6-B103-1CD133903AF8}"/>
              </a:ext>
            </a:extLst>
          </p:cNvPr>
          <p:cNvSpPr/>
          <p:nvPr/>
        </p:nvSpPr>
        <p:spPr>
          <a:xfrm>
            <a:off x="1271052" y="4244215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확정 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해당 방이 확정되었습니다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모집중입니다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9106A9-6797-4CE2-950A-7BE31E0FB10C}"/>
              </a:ext>
            </a:extLst>
          </p:cNvPr>
          <p:cNvSpPr/>
          <p:nvPr/>
        </p:nvSpPr>
        <p:spPr>
          <a:xfrm>
            <a:off x="1271052" y="4753666"/>
            <a:ext cx="2566967" cy="830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이름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~		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~		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~		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~		</a:t>
            </a:r>
            <a:r>
              <a:rPr lang="ko-KR" altLang="en-US" sz="1000" dirty="0">
                <a:solidFill>
                  <a:schemeClr val="tx1"/>
                </a:solidFill>
              </a:rPr>
              <a:t>신고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679A16-2295-487E-85E1-165C48B34B03}"/>
              </a:ext>
            </a:extLst>
          </p:cNvPr>
          <p:cNvSpPr/>
          <p:nvPr/>
        </p:nvSpPr>
        <p:spPr>
          <a:xfrm>
            <a:off x="1271052" y="2593644"/>
            <a:ext cx="2566967" cy="50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도착지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~~~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CA861B2-94A5-4544-BFC5-7EC1FEB0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980" y="3839348"/>
            <a:ext cx="222851" cy="38422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05D11CF-7884-4EC5-BBEF-28AFD70A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425" y="3852635"/>
            <a:ext cx="224914" cy="35765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4776279-2273-4CEB-94B8-7901B122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020" y="3839348"/>
            <a:ext cx="222851" cy="3842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F71A499-37A3-4EC1-93C9-84EFA17BA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45" y="3844524"/>
            <a:ext cx="224914" cy="35765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DFEEE82-90A3-467A-B6EB-9446C793B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054" y="734734"/>
            <a:ext cx="318965" cy="31896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0524AC-8C17-43CB-9812-A26D1B833577}"/>
              </a:ext>
            </a:extLst>
          </p:cNvPr>
          <p:cNvSpPr/>
          <p:nvPr/>
        </p:nvSpPr>
        <p:spPr>
          <a:xfrm>
            <a:off x="4423909" y="2300636"/>
            <a:ext cx="2449400" cy="292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택시일 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전체 짐 개수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= 2 + (4-</a:t>
            </a:r>
            <a:r>
              <a:rPr lang="ko-KR" altLang="en-US" sz="1000" dirty="0" err="1">
                <a:solidFill>
                  <a:schemeClr val="tx1"/>
                </a:solidFill>
              </a:rPr>
              <a:t>총인원수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6F3627C-3A3D-4D9A-801B-5153DE1D481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838019" y="2446825"/>
            <a:ext cx="585890" cy="140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8D89319-9359-48D3-B892-BDB6E2680D8E}"/>
              </a:ext>
            </a:extLst>
          </p:cNvPr>
          <p:cNvCxnSpPr>
            <a:cxnSpLocks/>
            <a:stCxn id="32" idx="3"/>
            <a:endCxn id="54" idx="1"/>
          </p:cNvCxnSpPr>
          <p:nvPr/>
        </p:nvCxnSpPr>
        <p:spPr>
          <a:xfrm flipV="1">
            <a:off x="3838019" y="3704768"/>
            <a:ext cx="2066186" cy="146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92E214-EE15-467E-AA69-42D1C1187455}"/>
              </a:ext>
            </a:extLst>
          </p:cNvPr>
          <p:cNvSpPr/>
          <p:nvPr/>
        </p:nvSpPr>
        <p:spPr>
          <a:xfrm>
            <a:off x="5904205" y="3304260"/>
            <a:ext cx="2706395" cy="801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 누르면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오른쪽 그림처럼</a:t>
            </a:r>
            <a:r>
              <a:rPr lang="en-US" altLang="ko-KR" sz="1000" dirty="0">
                <a:solidFill>
                  <a:schemeClr val="tx1"/>
                </a:solidFill>
              </a:rPr>
              <a:t>?)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해당 사람 이름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을 신고합니다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 사유 </a:t>
            </a:r>
            <a:r>
              <a:rPr lang="en-US" altLang="ko-KR" sz="1000" dirty="0">
                <a:solidFill>
                  <a:schemeClr val="tx1"/>
                </a:solidFill>
              </a:rPr>
              <a:t>: ~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입력할 수 있는 공간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C1275DC-8627-4E50-92D3-CC47A8A9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1375" y="1841860"/>
            <a:ext cx="2449400" cy="30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3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143A2F-B6DE-4036-A4DE-93C5391FAE4C}"/>
              </a:ext>
            </a:extLst>
          </p:cNvPr>
          <p:cNvSpPr/>
          <p:nvPr/>
        </p:nvSpPr>
        <p:spPr>
          <a:xfrm>
            <a:off x="1262743" y="513806"/>
            <a:ext cx="3666308" cy="5599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BA9D9-F474-46C9-9AA8-8A0E29D17F2B}"/>
              </a:ext>
            </a:extLst>
          </p:cNvPr>
          <p:cNvSpPr txBox="1"/>
          <p:nvPr/>
        </p:nvSpPr>
        <p:spPr>
          <a:xfrm>
            <a:off x="5521236" y="513806"/>
            <a:ext cx="5965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로그인은 개발 파트에서 알아서</a:t>
            </a:r>
            <a:endParaRPr lang="en-US" altLang="ko-KR" dirty="0"/>
          </a:p>
          <a:p>
            <a:r>
              <a:rPr lang="ko-KR" altLang="en-US" dirty="0"/>
              <a:t>회원가입 </a:t>
            </a:r>
            <a:r>
              <a:rPr lang="en-US" altLang="ko-KR" dirty="0"/>
              <a:t>-&gt; </a:t>
            </a:r>
            <a:r>
              <a:rPr lang="ko-KR" altLang="en-US" dirty="0"/>
              <a:t>받아오는 거</a:t>
            </a:r>
            <a:endParaRPr lang="en-US" altLang="ko-KR" dirty="0"/>
          </a:p>
          <a:p>
            <a:r>
              <a:rPr lang="ko-KR" altLang="en-US" dirty="0"/>
              <a:t>개인정보 수집 동의서 받고 채팅기록 다 받고</a:t>
            </a:r>
            <a:r>
              <a:rPr lang="en-US" altLang="ko-KR" dirty="0"/>
              <a:t>, </a:t>
            </a:r>
            <a:r>
              <a:rPr lang="ko-KR" altLang="en-US" dirty="0"/>
              <a:t>신고 이후 제제를 가할 때 편할 것 같다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제제는 먹이기 힘들 것 같으니</a:t>
            </a:r>
            <a:r>
              <a:rPr lang="en-US" altLang="ko-KR" dirty="0"/>
              <a:t>, </a:t>
            </a:r>
            <a:r>
              <a:rPr lang="ko-KR" altLang="en-US" dirty="0" err="1"/>
              <a:t>신고까지만</a:t>
            </a:r>
            <a:r>
              <a:rPr lang="ko-KR" altLang="en-US" dirty="0"/>
              <a:t> 받자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일단 여기까지 구현하고</a:t>
            </a:r>
            <a:r>
              <a:rPr lang="en-US" altLang="ko-KR" dirty="0"/>
              <a:t>, </a:t>
            </a:r>
            <a:r>
              <a:rPr lang="ko-KR" altLang="en-US" dirty="0"/>
              <a:t>추후에 문제 생길 수도 있으니 신고 사유</a:t>
            </a:r>
            <a:r>
              <a:rPr lang="en-US" altLang="ko-KR" dirty="0"/>
              <a:t>/</a:t>
            </a:r>
            <a:r>
              <a:rPr lang="ko-KR" altLang="en-US" dirty="0"/>
              <a:t>해당 채팅 로그 등은 따로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출발 당일날에는 방 잠그고</a:t>
            </a:r>
            <a:r>
              <a:rPr lang="en-US" altLang="ko-KR" dirty="0"/>
              <a:t>(</a:t>
            </a:r>
            <a:r>
              <a:rPr lang="ko-KR" altLang="en-US" dirty="0"/>
              <a:t>나갈 수 없게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방 끝났을 때는 어떻게 할지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도착 시간 이후 </a:t>
            </a:r>
            <a:r>
              <a:rPr lang="en-US" altLang="ko-KR" dirty="0"/>
              <a:t>1</a:t>
            </a:r>
            <a:r>
              <a:rPr lang="ko-KR" altLang="en-US" dirty="0"/>
              <a:t>달 경과 시 알림 주고 방 터트림</a:t>
            </a:r>
            <a:endParaRPr lang="en-US" altLang="ko-KR" dirty="0"/>
          </a:p>
          <a:p>
            <a:r>
              <a:rPr lang="en-US" altLang="ko-KR" dirty="0"/>
              <a:t>	(-&gt; </a:t>
            </a:r>
            <a:r>
              <a:rPr lang="ko-KR" altLang="en-US" dirty="0"/>
              <a:t>로그 저장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836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655</Words>
  <Application>Microsoft Office PowerPoint</Application>
  <PresentationFormat>와이드스크린</PresentationFormat>
  <Paragraphs>191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혜일</dc:creator>
  <cp:lastModifiedBy>J_ 혜일</cp:lastModifiedBy>
  <cp:revision>31</cp:revision>
  <dcterms:created xsi:type="dcterms:W3CDTF">2020-05-23T14:28:23Z</dcterms:created>
  <dcterms:modified xsi:type="dcterms:W3CDTF">2020-07-25T13:08:18Z</dcterms:modified>
</cp:coreProperties>
</file>